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handoutMasterIdLst>
    <p:handoutMasterId r:id="rId17"/>
  </p:handoutMasterIdLst>
  <p:sldIdLst>
    <p:sldId id="405" r:id="rId2"/>
    <p:sldId id="406" r:id="rId3"/>
    <p:sldId id="407" r:id="rId4"/>
    <p:sldId id="376" r:id="rId5"/>
    <p:sldId id="409" r:id="rId6"/>
    <p:sldId id="411" r:id="rId7"/>
    <p:sldId id="408" r:id="rId8"/>
    <p:sldId id="410" r:id="rId9"/>
    <p:sldId id="413" r:id="rId10"/>
    <p:sldId id="412" r:id="rId11"/>
    <p:sldId id="414" r:id="rId12"/>
    <p:sldId id="415" r:id="rId13"/>
    <p:sldId id="416" r:id="rId14"/>
    <p:sldId id="423" r:id="rId15"/>
  </p:sldIdLst>
  <p:sldSz cx="9144000" cy="6858000" type="screen4x3"/>
  <p:notesSz cx="6669088" cy="9926638"/>
  <p:defaultTextStyle>
    <a:defPPr>
      <a:defRPr lang="ca-ES"/>
    </a:defPPr>
    <a:lvl1pPr algn="ctr" rtl="0" fontAlgn="base">
      <a:spcBef>
        <a:spcPct val="50000"/>
      </a:spcBef>
      <a:spcAft>
        <a:spcPct val="0"/>
      </a:spcAft>
      <a:defRPr b="1" kern="1200">
        <a:solidFill>
          <a:schemeClr val="tx1"/>
        </a:solidFill>
        <a:latin typeface="Arial" charset="0"/>
        <a:ea typeface="+mn-ea"/>
        <a:cs typeface="+mn-cs"/>
      </a:defRPr>
    </a:lvl1pPr>
    <a:lvl2pPr marL="457200" algn="ctr" rtl="0" fontAlgn="base">
      <a:spcBef>
        <a:spcPct val="50000"/>
      </a:spcBef>
      <a:spcAft>
        <a:spcPct val="0"/>
      </a:spcAft>
      <a:defRPr b="1" kern="1200">
        <a:solidFill>
          <a:schemeClr val="tx1"/>
        </a:solidFill>
        <a:latin typeface="Arial" charset="0"/>
        <a:ea typeface="+mn-ea"/>
        <a:cs typeface="+mn-cs"/>
      </a:defRPr>
    </a:lvl2pPr>
    <a:lvl3pPr marL="914400" algn="ctr" rtl="0" fontAlgn="base">
      <a:spcBef>
        <a:spcPct val="50000"/>
      </a:spcBef>
      <a:spcAft>
        <a:spcPct val="0"/>
      </a:spcAft>
      <a:defRPr b="1" kern="1200">
        <a:solidFill>
          <a:schemeClr val="tx1"/>
        </a:solidFill>
        <a:latin typeface="Arial" charset="0"/>
        <a:ea typeface="+mn-ea"/>
        <a:cs typeface="+mn-cs"/>
      </a:defRPr>
    </a:lvl3pPr>
    <a:lvl4pPr marL="1371600" algn="ctr" rtl="0" fontAlgn="base">
      <a:spcBef>
        <a:spcPct val="50000"/>
      </a:spcBef>
      <a:spcAft>
        <a:spcPct val="0"/>
      </a:spcAft>
      <a:defRPr b="1" kern="1200">
        <a:solidFill>
          <a:schemeClr val="tx1"/>
        </a:solidFill>
        <a:latin typeface="Arial" charset="0"/>
        <a:ea typeface="+mn-ea"/>
        <a:cs typeface="+mn-cs"/>
      </a:defRPr>
    </a:lvl4pPr>
    <a:lvl5pPr marL="1828800" algn="ctr" rtl="0" fontAlgn="base">
      <a:spcBef>
        <a:spcPct val="5000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33"/>
    <a:srgbClr val="0000CC"/>
    <a:srgbClr val="FF6600"/>
    <a:srgbClr val="990000"/>
    <a:srgbClr val="FFCCFF"/>
    <a:srgbClr val="C00000"/>
    <a:srgbClr val="C0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66" autoAdjust="0"/>
    <p:restoredTop sz="96087" autoAdjust="0"/>
  </p:normalViewPr>
  <p:slideViewPr>
    <p:cSldViewPr>
      <p:cViewPr>
        <p:scale>
          <a:sx n="125" d="100"/>
          <a:sy n="125" d="100"/>
        </p:scale>
        <p:origin x="-360" y="11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02"/>
    </p:cViewPr>
  </p:sorterViewPr>
  <p:notesViewPr>
    <p:cSldViewPr>
      <p:cViewPr varScale="1">
        <p:scale>
          <a:sx n="76" d="100"/>
          <a:sy n="76" d="100"/>
        </p:scale>
        <p:origin x="-1440" y="-96"/>
      </p:cViewPr>
      <p:guideLst>
        <p:guide orient="horz" pos="3126"/>
        <p:guide pos="210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8.wmf"/><Relationship Id="rId7" Type="http://schemas.openxmlformats.org/officeDocument/2006/relationships/image" Target="../media/image12.wmf"/><Relationship Id="rId2" Type="http://schemas.openxmlformats.org/officeDocument/2006/relationships/image" Target="../media/image7.wmf"/><Relationship Id="rId1" Type="http://schemas.openxmlformats.org/officeDocument/2006/relationships/image" Target="../media/image6.wmf"/><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 Id="rId9"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200" b="0"/>
            </a:lvl1pPr>
          </a:lstStyle>
          <a:p>
            <a:pPr>
              <a:defRPr/>
            </a:pPr>
            <a:endParaRPr lang="ca-ES"/>
          </a:p>
        </p:txBody>
      </p:sp>
      <p:sp>
        <p:nvSpPr>
          <p:cNvPr id="60419" name="Rectangle 3"/>
          <p:cNvSpPr>
            <a:spLocks noGrp="1" noChangeArrowheads="1"/>
          </p:cNvSpPr>
          <p:nvPr>
            <p:ph type="dt" sz="quarter"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b="0"/>
            </a:lvl1pPr>
          </a:lstStyle>
          <a:p>
            <a:pPr>
              <a:defRPr/>
            </a:pPr>
            <a:endParaRPr lang="ca-ES"/>
          </a:p>
        </p:txBody>
      </p:sp>
      <p:sp>
        <p:nvSpPr>
          <p:cNvPr id="60420" name="Rectangle 4"/>
          <p:cNvSpPr>
            <a:spLocks noGrp="1" noChangeArrowheads="1"/>
          </p:cNvSpPr>
          <p:nvPr>
            <p:ph type="ftr" sz="quarter" idx="2"/>
          </p:nvPr>
        </p:nvSpPr>
        <p:spPr bwMode="auto">
          <a:xfrm>
            <a:off x="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defRPr sz="1200" b="0"/>
            </a:lvl1pPr>
          </a:lstStyle>
          <a:p>
            <a:pPr>
              <a:defRPr/>
            </a:pPr>
            <a:endParaRPr lang="ca-ES"/>
          </a:p>
        </p:txBody>
      </p:sp>
      <p:sp>
        <p:nvSpPr>
          <p:cNvPr id="60421" name="Rectangle 5"/>
          <p:cNvSpPr>
            <a:spLocks noGrp="1" noChangeArrowheads="1"/>
          </p:cNvSpPr>
          <p:nvPr>
            <p:ph type="sldNum" sz="quarter" idx="3"/>
          </p:nvPr>
        </p:nvSpPr>
        <p:spPr bwMode="auto">
          <a:xfrm>
            <a:off x="377825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b="0"/>
            </a:lvl1pPr>
          </a:lstStyle>
          <a:p>
            <a:pPr>
              <a:defRPr/>
            </a:pPr>
            <a:fld id="{7854FCAB-C397-44DA-ADFA-F90268ACB376}" type="slidenum">
              <a:rPr lang="ca-ES"/>
              <a:pPr>
                <a:defRPr/>
              </a:pPr>
              <a:t>‹#›</a:t>
            </a:fld>
            <a:endParaRPr lang="ca-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200" b="0"/>
            </a:lvl1pPr>
          </a:lstStyle>
          <a:p>
            <a:pPr>
              <a:defRPr/>
            </a:pPr>
            <a:endParaRPr lang="ca-ES"/>
          </a:p>
        </p:txBody>
      </p:sp>
      <p:sp>
        <p:nvSpPr>
          <p:cNvPr id="7171" name="Rectangle 3"/>
          <p:cNvSpPr>
            <a:spLocks noGrp="1" noChangeArrowheads="1"/>
          </p:cNvSpPr>
          <p:nvPr>
            <p:ph type="dt"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b="0"/>
            </a:lvl1pPr>
          </a:lstStyle>
          <a:p>
            <a:pPr>
              <a:defRPr/>
            </a:pPr>
            <a:endParaRPr lang="ca-ES"/>
          </a:p>
        </p:txBody>
      </p:sp>
      <p:sp>
        <p:nvSpPr>
          <p:cNvPr id="17412" name="Rectangle 4"/>
          <p:cNvSpPr>
            <a:spLocks noGrp="1" noRot="1" noChangeAspect="1" noChangeArrowheads="1" noTextEdit="1"/>
          </p:cNvSpPr>
          <p:nvPr>
            <p:ph type="sldImg" idx="2"/>
          </p:nvPr>
        </p:nvSpPr>
        <p:spPr bwMode="auto">
          <a:xfrm>
            <a:off x="852488" y="744538"/>
            <a:ext cx="4964112" cy="3722687"/>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666750" y="4714875"/>
            <a:ext cx="5335588"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ca-ES" noProof="0" smtClean="0"/>
              <a:t>Feu clic aquí per editar els estils de text del patró</a:t>
            </a:r>
          </a:p>
          <a:p>
            <a:pPr lvl="1"/>
            <a:r>
              <a:rPr lang="ca-ES" noProof="0" smtClean="0"/>
              <a:t>Segon nivell</a:t>
            </a:r>
          </a:p>
          <a:p>
            <a:pPr lvl="2"/>
            <a:r>
              <a:rPr lang="ca-ES" noProof="0" smtClean="0"/>
              <a:t>Tercer nivell</a:t>
            </a:r>
          </a:p>
          <a:p>
            <a:pPr lvl="3"/>
            <a:r>
              <a:rPr lang="ca-ES" noProof="0" smtClean="0"/>
              <a:t>Quart nivell</a:t>
            </a:r>
          </a:p>
          <a:p>
            <a:pPr lvl="4"/>
            <a:r>
              <a:rPr lang="ca-ES" noProof="0" smtClean="0"/>
              <a:t>Cinquè nivell</a:t>
            </a:r>
          </a:p>
        </p:txBody>
      </p:sp>
      <p:sp>
        <p:nvSpPr>
          <p:cNvPr id="7174" name="Rectangle 6"/>
          <p:cNvSpPr>
            <a:spLocks noGrp="1" noChangeArrowheads="1"/>
          </p:cNvSpPr>
          <p:nvPr>
            <p:ph type="ftr" sz="quarter" idx="4"/>
          </p:nvPr>
        </p:nvSpPr>
        <p:spPr bwMode="auto">
          <a:xfrm>
            <a:off x="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defRPr sz="1200" b="0"/>
            </a:lvl1pPr>
          </a:lstStyle>
          <a:p>
            <a:pPr>
              <a:defRPr/>
            </a:pPr>
            <a:endParaRPr lang="ca-ES"/>
          </a:p>
        </p:txBody>
      </p:sp>
      <p:sp>
        <p:nvSpPr>
          <p:cNvPr id="7175" name="Rectangle 7"/>
          <p:cNvSpPr>
            <a:spLocks noGrp="1" noChangeArrowheads="1"/>
          </p:cNvSpPr>
          <p:nvPr>
            <p:ph type="sldNum" sz="quarter" idx="5"/>
          </p:nvPr>
        </p:nvSpPr>
        <p:spPr bwMode="auto">
          <a:xfrm>
            <a:off x="377825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b="0"/>
            </a:lvl1pPr>
          </a:lstStyle>
          <a:p>
            <a:pPr>
              <a:defRPr/>
            </a:pPr>
            <a:fld id="{E4E0D996-BB83-4327-A13E-C47FA1995F09}" type="slidenum">
              <a:rPr lang="ca-ES"/>
              <a:pPr>
                <a:defRPr/>
              </a:pPr>
              <a:t>‹#›</a:t>
            </a:fld>
            <a:endParaRPr lang="ca-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DA92540E-04A2-4B51-8F8E-464CE226E4CB}" type="slidenum">
              <a:rPr lang="ca-ES" smtClean="0"/>
              <a:pPr/>
              <a:t>4</a:t>
            </a:fld>
            <a:endParaRPr lang="ca-E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buFontTx/>
              <a:buChar char="•"/>
            </a:pPr>
            <a:r>
              <a:rPr lang="ca-ES" sz="1000" smtClean="0">
                <a:latin typeface="Helvetica" pitchFamily="34" charset="0"/>
              </a:rPr>
              <a:t>Una de les funcions de la DGQA (Decret 44/2011) és dirigir i supervisar el sistema d'acreditació de les entitats col·laboradores de l'Administració ambiental.</a:t>
            </a:r>
          </a:p>
          <a:p>
            <a:pPr eaLnBrk="1" hangingPunct="1">
              <a:buFontTx/>
              <a:buChar char="•"/>
            </a:pPr>
            <a:r>
              <a:rPr lang="ca-ES" sz="1000" smtClean="0">
                <a:latin typeface="Helvetica" pitchFamily="34" charset="0"/>
              </a:rPr>
              <a:t>La gestió d’aquest sistema es porta a terme mitjançant l’Oficina d’Acreditació d’Entitats Col·laboradores.</a:t>
            </a:r>
          </a:p>
          <a:p>
            <a:pPr eaLnBrk="1" hangingPunct="1">
              <a:buFontTx/>
              <a:buChar char="•"/>
            </a:pPr>
            <a:r>
              <a:rPr lang="ca-ES" sz="1000" smtClean="0">
                <a:latin typeface="Helvetica" pitchFamily="34" charset="0"/>
              </a:rPr>
              <a:t>La diferent normativa requereix realitzar certes funcions que l’administració ambiental </a:t>
            </a:r>
            <a:r>
              <a:rPr lang="ca-ES" sz="1000" u="sng" smtClean="0">
                <a:latin typeface="Helvetica" pitchFamily="34" charset="0"/>
              </a:rPr>
              <a:t>externalitza</a:t>
            </a:r>
            <a:r>
              <a:rPr lang="ca-ES" sz="1000" smtClean="0">
                <a:latin typeface="Helvetica" pitchFamily="34" charset="0"/>
              </a:rPr>
              <a:t> en aquestes entitats col·laboradores (control, inspecció, verificació, avaluació).</a:t>
            </a:r>
          </a:p>
          <a:p>
            <a:pPr eaLnBrk="1" hangingPunct="1">
              <a:buFontTx/>
              <a:buChar char="•"/>
            </a:pPr>
            <a:r>
              <a:rPr lang="ca-ES" sz="1000" smtClean="0">
                <a:latin typeface="Helvetica" pitchFamily="34" charset="0"/>
              </a:rPr>
              <a:t>Els dictàmens d’aquestes entitats serveix a l’administració per prendre decisions, per exemple atorgar una autorització/llicència ambiental, confirmar l’adequació d’una activitat als requisits d’una autorització ambiental; compliments nivells d’emissió; validació de les emissions de GEH; atorgament d’una etiqueta ambiental...</a:t>
            </a:r>
          </a:p>
          <a:p>
            <a:pPr eaLnBrk="1" hangingPunct="1">
              <a:buFontTx/>
              <a:buChar char="•"/>
            </a:pPr>
            <a:r>
              <a:rPr lang="ca-ES" sz="1000" smtClean="0">
                <a:latin typeface="Helvetica" pitchFamily="34" charset="0"/>
              </a:rPr>
              <a:t>El fet d’exercir funcions pròpies de l’administració obliga  a exigir que aquestes EC compleixin uns requisits estrictes de </a:t>
            </a:r>
            <a:r>
              <a:rPr lang="ca-ES" sz="1000" b="1" smtClean="0">
                <a:latin typeface="Helvetica" pitchFamily="34" charset="0"/>
              </a:rPr>
              <a:t>competència tècnica</a:t>
            </a:r>
            <a:r>
              <a:rPr lang="ca-ES" sz="1000" smtClean="0">
                <a:latin typeface="Helvetica" pitchFamily="34" charset="0"/>
              </a:rPr>
              <a:t> (regulats en normes de caràcter nacional i internacional, per exemple ISO 17020 relativa a la inspecció; EA6/06 relativa a la verificació GEH) i </a:t>
            </a:r>
            <a:r>
              <a:rPr lang="ca-ES" sz="1000" b="1" smtClean="0">
                <a:latin typeface="Helvetica" pitchFamily="34" charset="0"/>
              </a:rPr>
              <a:t>financera</a:t>
            </a:r>
            <a:r>
              <a:rPr lang="ca-ES" sz="1000" smtClean="0">
                <a:latin typeface="Helvetica" pitchFamily="34" charset="0"/>
              </a:rPr>
              <a:t> i d’</a:t>
            </a:r>
            <a:r>
              <a:rPr lang="ca-ES" sz="1000" b="1" smtClean="0">
                <a:latin typeface="Helvetica" pitchFamily="34" charset="0"/>
              </a:rPr>
              <a:t>independència i imparcialitat</a:t>
            </a:r>
            <a:r>
              <a:rPr lang="ca-ES" sz="1000" smtClean="0">
                <a:latin typeface="Helvetica" pitchFamily="34" charset="0"/>
              </a:rPr>
              <a:t> envers a allò objecte de les seves funcions</a:t>
            </a:r>
          </a:p>
          <a:p>
            <a:pPr eaLnBrk="1" hangingPunct="1">
              <a:buFontTx/>
              <a:buChar char="•"/>
            </a:pPr>
            <a:r>
              <a:rPr lang="ca-ES" sz="1000" smtClean="0">
                <a:latin typeface="Helvetica" pitchFamily="34" charset="0"/>
              </a:rPr>
              <a:t>El </a:t>
            </a:r>
            <a:r>
              <a:rPr lang="ca-ES" sz="1000" b="1" smtClean="0">
                <a:latin typeface="Helvetica" pitchFamily="34" charset="0"/>
              </a:rPr>
              <a:t>procés d’habilitació</a:t>
            </a:r>
            <a:r>
              <a:rPr lang="ca-ES" sz="1000" smtClean="0">
                <a:latin typeface="Helvetica" pitchFamily="34" charset="0"/>
              </a:rPr>
              <a:t> requereix portar a terme una sèrie d’actuacions amb la finalitat d’avaluar la capacitat tècnica de l’entitat i del seu personal per exercir funcions com a entitat col·laboradora (anàlisi de suficiència de la sol·licitud, auditories en entitat i en camp i , si escau, resolució definitiva).</a:t>
            </a:r>
          </a:p>
          <a:p>
            <a:pPr eaLnBrk="1" hangingPunct="1">
              <a:buFontTx/>
              <a:buChar char="•"/>
            </a:pPr>
            <a:r>
              <a:rPr lang="ca-ES" sz="1000" smtClean="0">
                <a:latin typeface="Helvetica" pitchFamily="34" charset="0"/>
              </a:rPr>
              <a:t>Durant la vigència de l’habilitació (5 anys), les entitats habilitades estan sotmeses a un </a:t>
            </a:r>
            <a:r>
              <a:rPr lang="ca-ES" sz="1000" b="1" smtClean="0">
                <a:latin typeface="Helvetica" pitchFamily="34" charset="0"/>
              </a:rPr>
              <a:t>programa periòdic de seguiment i supervisió administrativa</a:t>
            </a:r>
            <a:r>
              <a:rPr lang="ca-ES" sz="1000" smtClean="0">
                <a:latin typeface="Helvetica" pitchFamily="34" charset="0"/>
              </a:rPr>
              <a:t> que té com a objectiu comprovar el manteniment de la competència de l’entitat i el seu personal tècnic i el compliment dels requisits aplicables  com a entitat col·laboradora.</a:t>
            </a:r>
          </a:p>
          <a:p>
            <a:pPr eaLnBrk="1" hangingPunct="1"/>
            <a:endParaRPr lang="es-ES" sz="100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4" name="Picture 9" descr="LOGO MA"/>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179388" y="6161088"/>
            <a:ext cx="2354262" cy="496887"/>
          </a:xfrm>
          <a:prstGeom prst="rect">
            <a:avLst/>
          </a:prstGeom>
          <a:noFill/>
          <a:ln w="9525">
            <a:noFill/>
            <a:miter lim="800000"/>
            <a:headEnd/>
            <a:tailEnd/>
          </a:ln>
        </p:spPr>
      </p:pic>
      <p:sp>
        <p:nvSpPr>
          <p:cNvPr id="5" name="5 Marcador de número de diapositiva"/>
          <p:cNvSpPr txBox="1">
            <a:spLocks noGrp="1"/>
          </p:cNvSpPr>
          <p:nvPr userDrawn="1"/>
        </p:nvSpPr>
        <p:spPr bwMode="auto">
          <a:xfrm>
            <a:off x="6804025" y="6408738"/>
            <a:ext cx="2133600" cy="476250"/>
          </a:xfrm>
          <a:prstGeom prst="rect">
            <a:avLst/>
          </a:prstGeom>
          <a:noFill/>
          <a:ln w="9525">
            <a:noFill/>
            <a:miter lim="800000"/>
            <a:headEnd/>
            <a:tailEnd/>
          </a:ln>
        </p:spPr>
        <p:txBody>
          <a:bodyPr/>
          <a:lstStyle/>
          <a:p>
            <a:pPr algn="r">
              <a:spcBef>
                <a:spcPct val="0"/>
              </a:spcBef>
              <a:defRPr/>
            </a:pPr>
            <a:r>
              <a:rPr lang="ca-ES" sz="1000" b="0" i="1"/>
              <a:t>- </a:t>
            </a:r>
            <a:fld id="{2F618200-AB88-40C5-8CB0-025594E6DCE0}" type="slidenum">
              <a:rPr lang="ca-ES" sz="1000" b="0" i="1"/>
              <a:pPr algn="r">
                <a:spcBef>
                  <a:spcPct val="0"/>
                </a:spcBef>
                <a:defRPr/>
              </a:pPr>
              <a:t>‹#›</a:t>
            </a:fld>
            <a:r>
              <a:rPr lang="ca-ES" sz="1000" b="0" i="1"/>
              <a:t> - </a:t>
            </a:r>
          </a:p>
        </p:txBody>
      </p:sp>
      <p:sp>
        <p:nvSpPr>
          <p:cNvPr id="3074" name="Rectangle 2"/>
          <p:cNvSpPr>
            <a:spLocks noGrp="1" noChangeArrowheads="1"/>
          </p:cNvSpPr>
          <p:nvPr>
            <p:ph type="ctrTitle"/>
          </p:nvPr>
        </p:nvSpPr>
        <p:spPr>
          <a:xfrm>
            <a:off x="685800" y="3617913"/>
            <a:ext cx="7772400" cy="457200"/>
          </a:xfrm>
        </p:spPr>
        <p:txBody>
          <a:bodyPr anchor="ctr">
            <a:spAutoFit/>
          </a:bodyPr>
          <a:lstStyle>
            <a:lvl1pPr algn="ctr">
              <a:defRPr sz="3600"/>
            </a:lvl1pPr>
          </a:lstStyle>
          <a:p>
            <a:r>
              <a:rPr lang="ca-ES"/>
              <a:t>Clic para editar estilo título patrón</a:t>
            </a:r>
          </a:p>
        </p:txBody>
      </p:sp>
      <p:sp>
        <p:nvSpPr>
          <p:cNvPr id="3075" name="Rectangle 3"/>
          <p:cNvSpPr>
            <a:spLocks noGrp="1" noChangeArrowheads="1"/>
          </p:cNvSpPr>
          <p:nvPr>
            <p:ph type="subTitle" idx="1"/>
          </p:nvPr>
        </p:nvSpPr>
        <p:spPr>
          <a:xfrm>
            <a:off x="1371600" y="4875213"/>
            <a:ext cx="6400800" cy="366712"/>
          </a:xfrm>
        </p:spPr>
        <p:txBody>
          <a:bodyPr/>
          <a:lstStyle>
            <a:lvl1pPr marL="0" indent="0" algn="ctr">
              <a:buFont typeface="Wingdings" pitchFamily="2" charset="2"/>
              <a:buNone/>
              <a:defRPr sz="2200" b="1"/>
            </a:lvl1pPr>
          </a:lstStyle>
          <a:p>
            <a:r>
              <a:rPr lang="ca-ES"/>
              <a:t>Haga clic para modificar el estilo de subtítulo del patrón</a:t>
            </a:r>
          </a:p>
        </p:txBody>
      </p:sp>
      <p:sp>
        <p:nvSpPr>
          <p:cNvPr id="6" name="Rectangle 4"/>
          <p:cNvSpPr>
            <a:spLocks noGrp="1" noChangeArrowheads="1"/>
          </p:cNvSpPr>
          <p:nvPr>
            <p:ph type="dt" sz="half" idx="10"/>
          </p:nvPr>
        </p:nvSpPr>
        <p:spPr/>
        <p:txBody>
          <a:bodyPr/>
          <a:lstStyle>
            <a:lvl1pPr>
              <a:defRPr/>
            </a:lvl1pPr>
          </a:lstStyle>
          <a:p>
            <a:pPr>
              <a:defRPr/>
            </a:pPr>
            <a:endParaRPr lang="ca-ES"/>
          </a:p>
        </p:txBody>
      </p:sp>
      <p:sp>
        <p:nvSpPr>
          <p:cNvPr id="7" name="Rectangle 5"/>
          <p:cNvSpPr>
            <a:spLocks noGrp="1" noChangeArrowheads="1"/>
          </p:cNvSpPr>
          <p:nvPr>
            <p:ph type="ftr" sz="quarter" idx="11"/>
          </p:nvPr>
        </p:nvSpPr>
        <p:spPr/>
        <p:txBody>
          <a:bodyPr/>
          <a:lstStyle>
            <a:lvl1pPr>
              <a:defRPr/>
            </a:lvl1pPr>
          </a:lstStyle>
          <a:p>
            <a:pPr>
              <a:defRPr/>
            </a:pPr>
            <a:endParaRPr lang="ca-ES"/>
          </a:p>
        </p:txBody>
      </p:sp>
    </p:spTree>
  </p:cSld>
  <p:clrMapOvr>
    <a:masterClrMapping/>
  </p:clrMapOvr>
  <p:transition spd="slow">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Tree>
  </p:cSld>
  <p:clrMapOvr>
    <a:masterClrMapping/>
  </p:clrMapOvr>
  <p:transition spd="slow">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462713" y="0"/>
            <a:ext cx="1997075" cy="405923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68313" y="0"/>
            <a:ext cx="5842000" cy="40592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Tree>
  </p:cSld>
  <p:clrMapOvr>
    <a:masterClrMapping/>
  </p:clrMapOvr>
  <p:transition spd="slow">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68313" y="0"/>
            <a:ext cx="7773987" cy="1008063"/>
          </a:xfrm>
        </p:spPr>
        <p:txBody>
          <a:bodyPr/>
          <a:lstStyle/>
          <a:p>
            <a:r>
              <a:rPr lang="es-ES" smtClean="0"/>
              <a:t>Haga clic para modificar el estilo de título del patrón</a:t>
            </a:r>
            <a:endParaRPr lang="es-ES"/>
          </a:p>
        </p:txBody>
      </p:sp>
      <p:sp>
        <p:nvSpPr>
          <p:cNvPr id="3" name="2 Marcador de tabla"/>
          <p:cNvSpPr>
            <a:spLocks noGrp="1"/>
          </p:cNvSpPr>
          <p:nvPr>
            <p:ph type="tbl" idx="1"/>
          </p:nvPr>
        </p:nvSpPr>
        <p:spPr>
          <a:xfrm>
            <a:off x="685800" y="2517775"/>
            <a:ext cx="7773988" cy="1541463"/>
          </a:xfrm>
        </p:spPr>
        <p:txBody>
          <a:bodyPr/>
          <a:lstStyle/>
          <a:p>
            <a:pPr lvl="0"/>
            <a:endParaRPr lang="es-E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Tree>
  </p:cSld>
  <p:clrMapOvr>
    <a:masterClrMapping/>
  </p:clrMapOvr>
  <p:transition spd="slow">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68313" y="0"/>
            <a:ext cx="7991475" cy="40592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ca-ES"/>
          </a:p>
        </p:txBody>
      </p:sp>
      <p:sp>
        <p:nvSpPr>
          <p:cNvPr id="4" name="Rectangle 5"/>
          <p:cNvSpPr>
            <a:spLocks noGrp="1" noChangeArrowheads="1"/>
          </p:cNvSpPr>
          <p:nvPr>
            <p:ph type="ftr" sz="quarter" idx="11"/>
          </p:nvPr>
        </p:nvSpPr>
        <p:spPr>
          <a:ln/>
        </p:spPr>
        <p:txBody>
          <a:bodyPr/>
          <a:lstStyle>
            <a:lvl1pPr>
              <a:defRPr/>
            </a:lvl1pPr>
          </a:lstStyle>
          <a:p>
            <a:pPr>
              <a:defRPr/>
            </a:pPr>
            <a:endParaRPr lang="ca-ES"/>
          </a:p>
        </p:txBody>
      </p:sp>
    </p:spTree>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Tree>
  </p:cSld>
  <p:clrMapOvr>
    <a:masterClrMapping/>
  </p:clrMapOvr>
  <p:transition spd="slow">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Tree>
  </p:cSld>
  <p:clrMapOvr>
    <a:masterClrMapping/>
  </p:clrMapOvr>
  <p:transition spd="slow">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85800" y="2517775"/>
            <a:ext cx="3810000" cy="1541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2517775"/>
            <a:ext cx="3811588" cy="1541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Tree>
  </p:cSld>
  <p:clrMapOvr>
    <a:masterClrMapping/>
  </p:clrMapOvr>
  <p:transition spd="slow">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ca-ES"/>
          </a:p>
        </p:txBody>
      </p:sp>
      <p:sp>
        <p:nvSpPr>
          <p:cNvPr id="8" name="Rectangle 5"/>
          <p:cNvSpPr>
            <a:spLocks noGrp="1" noChangeArrowheads="1"/>
          </p:cNvSpPr>
          <p:nvPr>
            <p:ph type="ftr" sz="quarter" idx="11"/>
          </p:nvPr>
        </p:nvSpPr>
        <p:spPr>
          <a:ln/>
        </p:spPr>
        <p:txBody>
          <a:bodyPr/>
          <a:lstStyle>
            <a:lvl1pPr>
              <a:defRPr/>
            </a:lvl1pPr>
          </a:lstStyle>
          <a:p>
            <a:pPr>
              <a:defRPr/>
            </a:pPr>
            <a:endParaRPr lang="ca-ES"/>
          </a:p>
        </p:txBody>
      </p:sp>
    </p:spTree>
  </p:cSld>
  <p:clrMapOvr>
    <a:masterClrMapping/>
  </p:clrMapOvr>
  <p:transition spd="slow">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ca-ES"/>
          </a:p>
        </p:txBody>
      </p:sp>
      <p:sp>
        <p:nvSpPr>
          <p:cNvPr id="4" name="Rectangle 5"/>
          <p:cNvSpPr>
            <a:spLocks noGrp="1" noChangeArrowheads="1"/>
          </p:cNvSpPr>
          <p:nvPr>
            <p:ph type="ftr" sz="quarter" idx="11"/>
          </p:nvPr>
        </p:nvSpPr>
        <p:spPr>
          <a:ln/>
        </p:spPr>
        <p:txBody>
          <a:bodyPr/>
          <a:lstStyle>
            <a:lvl1pPr>
              <a:defRPr/>
            </a:lvl1pPr>
          </a:lstStyle>
          <a:p>
            <a:pPr>
              <a:defRPr/>
            </a:pPr>
            <a:endParaRPr lang="ca-ES"/>
          </a:p>
        </p:txBody>
      </p:sp>
    </p:spTree>
  </p:cSld>
  <p:clrMapOvr>
    <a:masterClrMapping/>
  </p:clrMapOvr>
  <p:transition spd="slow">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ca-ES"/>
          </a:p>
        </p:txBody>
      </p:sp>
      <p:sp>
        <p:nvSpPr>
          <p:cNvPr id="3" name="Rectangle 5"/>
          <p:cNvSpPr>
            <a:spLocks noGrp="1" noChangeArrowheads="1"/>
          </p:cNvSpPr>
          <p:nvPr>
            <p:ph type="ftr" sz="quarter" idx="11"/>
          </p:nvPr>
        </p:nvSpPr>
        <p:spPr>
          <a:ln/>
        </p:spPr>
        <p:txBody>
          <a:bodyPr/>
          <a:lstStyle>
            <a:lvl1pPr>
              <a:defRPr/>
            </a:lvl1pPr>
          </a:lstStyle>
          <a:p>
            <a:pPr>
              <a:defRPr/>
            </a:pPr>
            <a:endParaRPr lang="ca-ES"/>
          </a:p>
        </p:txBody>
      </p:sp>
    </p:spTree>
  </p:cSld>
  <p:clrMapOvr>
    <a:masterClrMapping/>
  </p:clrMapOvr>
  <p:transition spd="slow">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Tree>
  </p:cSld>
  <p:clrMapOvr>
    <a:masterClrMapping/>
  </p:clrMapOvr>
  <p:transition spd="slow">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Tree>
  </p:cSld>
  <p:clrMapOvr>
    <a:masterClrMapping/>
  </p:clrMapOvr>
  <p:transition spd="slow">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68313" y="0"/>
            <a:ext cx="7773987" cy="1008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ca-ES" smtClean="0"/>
              <a:t>Feu clic aquí per editar l'estil de títol del patró</a:t>
            </a:r>
          </a:p>
        </p:txBody>
      </p:sp>
      <p:sp>
        <p:nvSpPr>
          <p:cNvPr id="2051" name="Rectangle 3"/>
          <p:cNvSpPr>
            <a:spLocks noGrp="1" noChangeArrowheads="1"/>
          </p:cNvSpPr>
          <p:nvPr>
            <p:ph type="body" idx="1"/>
          </p:nvPr>
        </p:nvSpPr>
        <p:spPr bwMode="auto">
          <a:xfrm>
            <a:off x="685800" y="2517775"/>
            <a:ext cx="7773988" cy="15414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ca-ES" smtClean="0"/>
              <a:t>Feu clic aquí per editar els estils de text del patró</a:t>
            </a:r>
          </a:p>
          <a:p>
            <a:pPr lvl="1"/>
            <a:r>
              <a:rPr lang="ca-ES" smtClean="0"/>
              <a:t>Segon nivell</a:t>
            </a:r>
          </a:p>
          <a:p>
            <a:pPr lvl="2"/>
            <a:r>
              <a:rPr lang="ca-ES" smtClean="0"/>
              <a:t>Tercer nivell</a:t>
            </a:r>
          </a:p>
          <a:p>
            <a:pPr lvl="3"/>
            <a:r>
              <a:rPr lang="ca-ES" smtClean="0"/>
              <a:t>Quart nivell</a:t>
            </a:r>
          </a:p>
          <a:p>
            <a:pPr lvl="4"/>
            <a:r>
              <a:rPr lang="ca-ES" smtClean="0"/>
              <a:t>Cinquè nivell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400" b="0"/>
            </a:lvl1pPr>
          </a:lstStyle>
          <a:p>
            <a:pPr>
              <a:defRPr/>
            </a:pPr>
            <a:endParaRPr lang="ca-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400" b="0"/>
            </a:lvl1pPr>
          </a:lstStyle>
          <a:p>
            <a:pPr>
              <a:defRPr/>
            </a:pPr>
            <a:endParaRPr lang="ca-ES"/>
          </a:p>
        </p:txBody>
      </p:sp>
      <p:sp>
        <p:nvSpPr>
          <p:cNvPr id="1031" name="Line 7"/>
          <p:cNvSpPr>
            <a:spLocks noChangeShapeType="1"/>
          </p:cNvSpPr>
          <p:nvPr/>
        </p:nvSpPr>
        <p:spPr bwMode="auto">
          <a:xfrm>
            <a:off x="454025" y="1196975"/>
            <a:ext cx="8380413" cy="0"/>
          </a:xfrm>
          <a:prstGeom prst="line">
            <a:avLst/>
          </a:prstGeom>
          <a:noFill/>
          <a:ln w="28575">
            <a:solidFill>
              <a:srgbClr val="C00000"/>
            </a:solidFill>
            <a:round/>
            <a:headEnd/>
            <a:tailEnd/>
          </a:ln>
          <a:effectLst/>
        </p:spPr>
        <p:txBody>
          <a:bodyPr wrap="none" anchor="ctr"/>
          <a:lstStyle/>
          <a:p>
            <a:pPr>
              <a:defRPr/>
            </a:pPr>
            <a:endParaRPr lang="es-ES"/>
          </a:p>
        </p:txBody>
      </p:sp>
      <p:pic>
        <p:nvPicPr>
          <p:cNvPr id="2055" name="Picture 13" descr="LOGO MA"/>
          <p:cNvPicPr>
            <a:picLocks noChangeAspect="1" noChangeArrowheads="1"/>
          </p:cNvPicPr>
          <p:nvPr userDrawn="1"/>
        </p:nvPicPr>
        <p:blipFill>
          <a:blip r:embed="rId16" cstate="print">
            <a:clrChange>
              <a:clrFrom>
                <a:srgbClr val="FFFFFF"/>
              </a:clrFrom>
              <a:clrTo>
                <a:srgbClr val="FFFFFF">
                  <a:alpha val="0"/>
                </a:srgbClr>
              </a:clrTo>
            </a:clrChange>
          </a:blip>
          <a:srcRect/>
          <a:stretch>
            <a:fillRect/>
          </a:stretch>
        </p:blipFill>
        <p:spPr bwMode="auto">
          <a:xfrm>
            <a:off x="179388" y="6161088"/>
            <a:ext cx="2354262" cy="496887"/>
          </a:xfrm>
          <a:prstGeom prst="rect">
            <a:avLst/>
          </a:prstGeom>
          <a:noFill/>
          <a:ln w="9525">
            <a:noFill/>
            <a:miter lim="800000"/>
            <a:headEnd/>
            <a:tailEnd/>
          </a:ln>
        </p:spPr>
      </p:pic>
      <p:sp>
        <p:nvSpPr>
          <p:cNvPr id="1038" name="5 Marcador de número de diapositiva"/>
          <p:cNvSpPr txBox="1">
            <a:spLocks noGrp="1"/>
          </p:cNvSpPr>
          <p:nvPr userDrawn="1"/>
        </p:nvSpPr>
        <p:spPr bwMode="auto">
          <a:xfrm>
            <a:off x="6804025" y="6165850"/>
            <a:ext cx="2133600" cy="476250"/>
          </a:xfrm>
          <a:prstGeom prst="rect">
            <a:avLst/>
          </a:prstGeom>
          <a:noFill/>
          <a:ln w="9525">
            <a:noFill/>
            <a:miter lim="800000"/>
            <a:headEnd/>
            <a:tailEnd/>
          </a:ln>
        </p:spPr>
        <p:txBody>
          <a:bodyPr/>
          <a:lstStyle/>
          <a:p>
            <a:pPr algn="r">
              <a:spcBef>
                <a:spcPct val="0"/>
              </a:spcBef>
              <a:defRPr/>
            </a:pPr>
            <a:r>
              <a:rPr lang="ca-ES" sz="1000" b="0" i="1"/>
              <a:t>- </a:t>
            </a:r>
            <a:fld id="{0DC14BA9-6961-4F04-A8B4-DB49CA41BF33}" type="slidenum">
              <a:rPr lang="ca-ES" sz="1000" b="0" i="1"/>
              <a:pPr algn="r">
                <a:spcBef>
                  <a:spcPct val="0"/>
                </a:spcBef>
                <a:defRPr/>
              </a:pPr>
              <a:t>‹#›</a:t>
            </a:fld>
            <a:r>
              <a:rPr lang="ca-ES" sz="1000" b="0" i="1"/>
              <a:t> - </a:t>
            </a:r>
          </a:p>
        </p:txBody>
      </p:sp>
      <p:grpSp>
        <p:nvGrpSpPr>
          <p:cNvPr id="2057" name="Group 15"/>
          <p:cNvGrpSpPr>
            <a:grpSpLocks/>
          </p:cNvGrpSpPr>
          <p:nvPr userDrawn="1"/>
        </p:nvGrpSpPr>
        <p:grpSpPr bwMode="auto">
          <a:xfrm>
            <a:off x="0" y="0"/>
            <a:ext cx="533400" cy="6021388"/>
            <a:chOff x="0" y="0"/>
            <a:chExt cx="336" cy="3793"/>
          </a:xfrm>
        </p:grpSpPr>
        <p:sp>
          <p:nvSpPr>
            <p:cNvPr id="1040" name="Rectangle 16"/>
            <p:cNvSpPr>
              <a:spLocks noChangeArrowheads="1"/>
            </p:cNvSpPr>
            <p:nvPr/>
          </p:nvSpPr>
          <p:spPr bwMode="auto">
            <a:xfrm>
              <a:off x="0" y="0"/>
              <a:ext cx="336" cy="3793"/>
            </a:xfrm>
            <a:prstGeom prst="rect">
              <a:avLst/>
            </a:prstGeom>
            <a:solidFill>
              <a:srgbClr val="4D813A"/>
            </a:solidFill>
            <a:ln w="12700">
              <a:noFill/>
              <a:miter lim="800000"/>
              <a:headEnd/>
              <a:tailEnd/>
            </a:ln>
            <a:effectLst/>
          </p:spPr>
          <p:txBody>
            <a:bodyPr wrap="none" anchor="ctr"/>
            <a:lstStyle/>
            <a:p>
              <a:pPr>
                <a:defRPr/>
              </a:pPr>
              <a:endParaRPr lang="es-ES"/>
            </a:p>
          </p:txBody>
        </p:sp>
        <p:sp>
          <p:nvSpPr>
            <p:cNvPr id="1041" name="Rectangle 17"/>
            <p:cNvSpPr>
              <a:spLocks noChangeArrowheads="1"/>
            </p:cNvSpPr>
            <p:nvPr/>
          </p:nvSpPr>
          <p:spPr bwMode="auto">
            <a:xfrm rot="16200000">
              <a:off x="-1175" y="1485"/>
              <a:ext cx="2638" cy="286"/>
            </a:xfrm>
            <a:prstGeom prst="rect">
              <a:avLst/>
            </a:prstGeom>
            <a:noFill/>
            <a:ln w="12700">
              <a:noFill/>
              <a:miter lim="800000"/>
              <a:headEnd/>
              <a:tailEnd/>
            </a:ln>
            <a:effectLst/>
          </p:spPr>
          <p:txBody>
            <a:bodyPr lIns="90488" tIns="44450" rIns="90488" bIns="44450">
              <a:spAutoFit/>
            </a:bodyPr>
            <a:lstStyle/>
            <a:p>
              <a:pPr algn="r" defTabSz="762000" eaLnBrk="0" hangingPunct="0">
                <a:defRPr/>
              </a:pPr>
              <a:r>
                <a:rPr lang="en-GB" sz="2400">
                  <a:solidFill>
                    <a:schemeClr val="bg1"/>
                  </a:solidFill>
                </a:rPr>
                <a:t>IPPC - control system</a:t>
              </a:r>
            </a:p>
          </p:txBody>
        </p:sp>
      </p:grpSp>
    </p:spTree>
  </p:cSld>
  <p:clrMap bg1="lt1" tx1="dk1" bg2="lt2" tx2="dk2" accent1="accent1" accent2="accent2" accent3="accent3" accent4="accent4" accent5="accent5" accent6="accent6" hlink="hlink" folHlink="folHlink"/>
  <p:sldLayoutIdLst>
    <p:sldLayoutId id="2147483689"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ransition spd="slow">
    <p:fade thruBlk="1"/>
  </p:transition>
  <p:timing>
    <p:tnLst>
      <p:par>
        <p:cTn id="1" dur="indefinite" restart="never" nodeType="tmRoot"/>
      </p:par>
    </p:tnLst>
  </p:timing>
  <p:txStyles>
    <p:titleStyle>
      <a:lvl1pPr algn="l" rtl="0" eaLnBrk="0" fontAlgn="base" hangingPunct="0">
        <a:spcBef>
          <a:spcPct val="0"/>
        </a:spcBef>
        <a:spcAft>
          <a:spcPct val="0"/>
        </a:spcAft>
        <a:defRPr sz="2400" b="1">
          <a:solidFill>
            <a:srgbClr val="C00000"/>
          </a:solidFill>
          <a:latin typeface="+mj-lt"/>
          <a:ea typeface="+mj-ea"/>
          <a:cs typeface="+mj-cs"/>
        </a:defRPr>
      </a:lvl1pPr>
      <a:lvl2pPr algn="l" rtl="0" eaLnBrk="0" fontAlgn="base" hangingPunct="0">
        <a:spcBef>
          <a:spcPct val="0"/>
        </a:spcBef>
        <a:spcAft>
          <a:spcPct val="0"/>
        </a:spcAft>
        <a:defRPr sz="2400" b="1">
          <a:solidFill>
            <a:srgbClr val="C00000"/>
          </a:solidFill>
          <a:latin typeface="Arial" charset="0"/>
        </a:defRPr>
      </a:lvl2pPr>
      <a:lvl3pPr algn="l" rtl="0" eaLnBrk="0" fontAlgn="base" hangingPunct="0">
        <a:spcBef>
          <a:spcPct val="0"/>
        </a:spcBef>
        <a:spcAft>
          <a:spcPct val="0"/>
        </a:spcAft>
        <a:defRPr sz="2400" b="1">
          <a:solidFill>
            <a:srgbClr val="C00000"/>
          </a:solidFill>
          <a:latin typeface="Arial" charset="0"/>
        </a:defRPr>
      </a:lvl3pPr>
      <a:lvl4pPr algn="l" rtl="0" eaLnBrk="0" fontAlgn="base" hangingPunct="0">
        <a:spcBef>
          <a:spcPct val="0"/>
        </a:spcBef>
        <a:spcAft>
          <a:spcPct val="0"/>
        </a:spcAft>
        <a:defRPr sz="2400" b="1">
          <a:solidFill>
            <a:srgbClr val="C00000"/>
          </a:solidFill>
          <a:latin typeface="Arial" charset="0"/>
        </a:defRPr>
      </a:lvl4pPr>
      <a:lvl5pPr algn="l" rtl="0" eaLnBrk="0" fontAlgn="base" hangingPunct="0">
        <a:spcBef>
          <a:spcPct val="0"/>
        </a:spcBef>
        <a:spcAft>
          <a:spcPct val="0"/>
        </a:spcAft>
        <a:defRPr sz="2400" b="1">
          <a:solidFill>
            <a:srgbClr val="C00000"/>
          </a:solidFill>
          <a:latin typeface="Arial" charset="0"/>
        </a:defRPr>
      </a:lvl5pPr>
      <a:lvl6pPr marL="457200" algn="l" rtl="0" fontAlgn="base">
        <a:spcBef>
          <a:spcPct val="0"/>
        </a:spcBef>
        <a:spcAft>
          <a:spcPct val="0"/>
        </a:spcAft>
        <a:defRPr sz="2400" b="1">
          <a:solidFill>
            <a:srgbClr val="C00000"/>
          </a:solidFill>
          <a:latin typeface="Arial" charset="0"/>
        </a:defRPr>
      </a:lvl6pPr>
      <a:lvl7pPr marL="914400" algn="l" rtl="0" fontAlgn="base">
        <a:spcBef>
          <a:spcPct val="0"/>
        </a:spcBef>
        <a:spcAft>
          <a:spcPct val="0"/>
        </a:spcAft>
        <a:defRPr sz="2400" b="1">
          <a:solidFill>
            <a:srgbClr val="C00000"/>
          </a:solidFill>
          <a:latin typeface="Arial" charset="0"/>
        </a:defRPr>
      </a:lvl7pPr>
      <a:lvl8pPr marL="1371600" algn="l" rtl="0" fontAlgn="base">
        <a:spcBef>
          <a:spcPct val="0"/>
        </a:spcBef>
        <a:spcAft>
          <a:spcPct val="0"/>
        </a:spcAft>
        <a:defRPr sz="2400" b="1">
          <a:solidFill>
            <a:srgbClr val="C00000"/>
          </a:solidFill>
          <a:latin typeface="Arial" charset="0"/>
        </a:defRPr>
      </a:lvl8pPr>
      <a:lvl9pPr marL="1828800" algn="l" rtl="0" fontAlgn="base">
        <a:spcBef>
          <a:spcPct val="0"/>
        </a:spcBef>
        <a:spcAft>
          <a:spcPct val="0"/>
        </a:spcAft>
        <a:defRPr sz="2400" b="1">
          <a:solidFill>
            <a:srgbClr val="C00000"/>
          </a:solidFill>
          <a:latin typeface="Arial" charset="0"/>
        </a:defRPr>
      </a:lvl9pPr>
    </p:titleStyle>
    <p:bodyStyle>
      <a:lvl1pPr marL="342900" indent="-342900" algn="l" rtl="0" eaLnBrk="0" fontAlgn="base" hangingPunct="0">
        <a:spcBef>
          <a:spcPct val="20000"/>
        </a:spcBef>
        <a:spcAft>
          <a:spcPct val="0"/>
        </a:spcAft>
        <a:buClr>
          <a:srgbClr val="C00000"/>
        </a:buClr>
        <a:buFont typeface="Wingdings" pitchFamily="2" charset="2"/>
        <a:buChar char="o"/>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Font typeface="Wingdings" pitchFamily="2" charset="2"/>
        <a:buChar char="§"/>
        <a:defRPr sz="1600">
          <a:solidFill>
            <a:schemeClr val="tx1"/>
          </a:solidFill>
          <a:latin typeface="+mn-lt"/>
        </a:defRPr>
      </a:lvl2pPr>
      <a:lvl3pPr marL="11430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3pPr>
      <a:lvl4pPr marL="16002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4pPr>
      <a:lvl5pPr marL="20574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5pPr>
      <a:lvl6pPr marL="2514600" indent="-228600" algn="l" rtl="0" fontAlgn="base">
        <a:spcBef>
          <a:spcPct val="20000"/>
        </a:spcBef>
        <a:spcAft>
          <a:spcPct val="0"/>
        </a:spcAft>
        <a:buClr>
          <a:schemeClr val="tx1"/>
        </a:buClr>
        <a:buFont typeface="Arial" charset="0"/>
        <a:buChar char="–"/>
        <a:defRPr sz="1600">
          <a:solidFill>
            <a:schemeClr val="tx1"/>
          </a:solidFill>
          <a:latin typeface="+mn-lt"/>
        </a:defRPr>
      </a:lvl6pPr>
      <a:lvl7pPr marL="2971800" indent="-228600" algn="l" rtl="0" fontAlgn="base">
        <a:spcBef>
          <a:spcPct val="20000"/>
        </a:spcBef>
        <a:spcAft>
          <a:spcPct val="0"/>
        </a:spcAft>
        <a:buClr>
          <a:schemeClr val="tx1"/>
        </a:buClr>
        <a:buFont typeface="Arial" charset="0"/>
        <a:buChar char="–"/>
        <a:defRPr sz="1600">
          <a:solidFill>
            <a:schemeClr val="tx1"/>
          </a:solidFill>
          <a:latin typeface="+mn-lt"/>
        </a:defRPr>
      </a:lvl7pPr>
      <a:lvl8pPr marL="3429000" indent="-228600" algn="l" rtl="0" fontAlgn="base">
        <a:spcBef>
          <a:spcPct val="20000"/>
        </a:spcBef>
        <a:spcAft>
          <a:spcPct val="0"/>
        </a:spcAft>
        <a:buClr>
          <a:schemeClr val="tx1"/>
        </a:buClr>
        <a:buFont typeface="Arial" charset="0"/>
        <a:buChar char="–"/>
        <a:defRPr sz="1600">
          <a:solidFill>
            <a:schemeClr val="tx1"/>
          </a:solidFill>
          <a:latin typeface="+mn-lt"/>
        </a:defRPr>
      </a:lvl8pPr>
      <a:lvl9pPr marL="3886200" indent="-228600" algn="l" rtl="0" fontAlgn="base">
        <a:spcBef>
          <a:spcPct val="20000"/>
        </a:spcBef>
        <a:spcAft>
          <a:spcPct val="0"/>
        </a:spcAft>
        <a:buClr>
          <a:schemeClr val="tx1"/>
        </a:buClr>
        <a:buFont typeface="Arial" charset="0"/>
        <a:buChar char="–"/>
        <a:defRPr sz="16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oleObject" Target="../embeddings/oleObject11.bin"/><Relationship Id="rId3" Type="http://schemas.openxmlformats.org/officeDocument/2006/relationships/oleObject" Target="../embeddings/oleObject1.bin"/><Relationship Id="rId7" Type="http://schemas.openxmlformats.org/officeDocument/2006/relationships/oleObject" Target="../embeddings/oleObject5.bin"/><Relationship Id="rId12"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4.bin"/><Relationship Id="rId11" Type="http://schemas.openxmlformats.org/officeDocument/2006/relationships/oleObject" Target="../embeddings/oleObject9.bin"/><Relationship Id="rId5" Type="http://schemas.openxmlformats.org/officeDocument/2006/relationships/oleObject" Target="../embeddings/oleObject3.bin"/><Relationship Id="rId10" Type="http://schemas.openxmlformats.org/officeDocument/2006/relationships/oleObject" Target="../embeddings/oleObject8.bin"/><Relationship Id="rId4" Type="http://schemas.openxmlformats.org/officeDocument/2006/relationships/oleObject" Target="../embeddings/oleObject2.bin"/><Relationship Id="rId9" Type="http://schemas.openxmlformats.org/officeDocument/2006/relationships/oleObject" Target="../embeddings/oleObject7.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4038600" y="1371600"/>
            <a:ext cx="4572000" cy="2133600"/>
          </a:xfrm>
          <a:prstGeom prst="rect">
            <a:avLst/>
          </a:prstGeom>
          <a:noFill/>
          <a:ln w="12700">
            <a:noFill/>
            <a:miter lim="800000"/>
            <a:headEnd/>
            <a:tailEnd/>
          </a:ln>
        </p:spPr>
        <p:txBody>
          <a:bodyPr lIns="90488" tIns="44450" rIns="90488" bIns="44450"/>
          <a:lstStyle/>
          <a:p>
            <a:pPr marL="342900" indent="-342900">
              <a:spcBef>
                <a:spcPct val="20000"/>
              </a:spcBef>
              <a:spcAft>
                <a:spcPct val="48000"/>
              </a:spcAft>
              <a:buClr>
                <a:srgbClr val="C00000"/>
              </a:buClr>
              <a:buFont typeface="Wingdings" pitchFamily="2" charset="2"/>
              <a:buNone/>
            </a:pPr>
            <a:endParaRPr lang="es-ES_tradnl" sz="2800" dirty="0"/>
          </a:p>
          <a:p>
            <a:pPr marL="342900" indent="-342900">
              <a:spcBef>
                <a:spcPct val="20000"/>
              </a:spcBef>
              <a:spcAft>
                <a:spcPct val="48000"/>
              </a:spcAft>
              <a:buClr>
                <a:srgbClr val="C00000"/>
              </a:buClr>
              <a:buFont typeface="Wingdings" pitchFamily="2" charset="2"/>
              <a:buNone/>
            </a:pPr>
            <a:endParaRPr lang="es-ES_tradnl" sz="2800" dirty="0"/>
          </a:p>
          <a:p>
            <a:pPr marL="342900" indent="-342900">
              <a:spcBef>
                <a:spcPct val="20000"/>
              </a:spcBef>
              <a:spcAft>
                <a:spcPct val="48000"/>
              </a:spcAft>
              <a:buClr>
                <a:srgbClr val="C00000"/>
              </a:buClr>
              <a:buFont typeface="Wingdings" pitchFamily="2" charset="2"/>
              <a:buNone/>
            </a:pPr>
            <a:r>
              <a:rPr lang="en-GB" sz="3600" dirty="0" err="1">
                <a:solidFill>
                  <a:srgbClr val="0000CC"/>
                </a:solidFill>
              </a:rPr>
              <a:t>IPPC</a:t>
            </a:r>
            <a:endParaRPr lang="en-GB" sz="3600" dirty="0">
              <a:solidFill>
                <a:srgbClr val="0000CC"/>
              </a:solidFill>
            </a:endParaRPr>
          </a:p>
          <a:p>
            <a:pPr marL="342900" indent="-342900">
              <a:spcBef>
                <a:spcPct val="20000"/>
              </a:spcBef>
              <a:spcAft>
                <a:spcPct val="48000"/>
              </a:spcAft>
              <a:buClr>
                <a:srgbClr val="C00000"/>
              </a:buClr>
              <a:buFont typeface="Wingdings" pitchFamily="2" charset="2"/>
              <a:buNone/>
            </a:pPr>
            <a:r>
              <a:rPr lang="tr-TR" sz="2800" dirty="0" err="1" smtClean="0">
                <a:solidFill>
                  <a:srgbClr val="0000CC"/>
                </a:solidFill>
              </a:rPr>
              <a:t>Katalonya’da</a:t>
            </a:r>
            <a:r>
              <a:rPr lang="tr-TR" sz="2800" dirty="0" smtClean="0">
                <a:solidFill>
                  <a:srgbClr val="0000CC"/>
                </a:solidFill>
              </a:rPr>
              <a:t> Kontrol Mekanizması</a:t>
            </a:r>
            <a:endParaRPr lang="en-GB" sz="2800" dirty="0"/>
          </a:p>
        </p:txBody>
      </p:sp>
      <p:sp>
        <p:nvSpPr>
          <p:cNvPr id="4099" name="Freeform 3"/>
          <p:cNvSpPr>
            <a:spLocks/>
          </p:cNvSpPr>
          <p:nvPr/>
        </p:nvSpPr>
        <p:spPr bwMode="auto">
          <a:xfrm>
            <a:off x="1187450" y="1484313"/>
            <a:ext cx="2944813" cy="3462337"/>
          </a:xfrm>
          <a:custGeom>
            <a:avLst/>
            <a:gdLst>
              <a:gd name="T0" fmla="*/ 379314 w 2298"/>
              <a:gd name="T1" fmla="*/ 0 h 2334"/>
              <a:gd name="T2" fmla="*/ 853458 w 2298"/>
              <a:gd name="T3" fmla="*/ 164661 h 2334"/>
              <a:gd name="T4" fmla="*/ 996982 w 2298"/>
              <a:gd name="T5" fmla="*/ 164661 h 2334"/>
              <a:gd name="T6" fmla="*/ 1139225 w 2298"/>
              <a:gd name="T7" fmla="*/ 329322 h 2334"/>
              <a:gd name="T8" fmla="*/ 1234053 w 2298"/>
              <a:gd name="T9" fmla="*/ 274435 h 2334"/>
              <a:gd name="T10" fmla="*/ 1423711 w 2298"/>
              <a:gd name="T11" fmla="*/ 384210 h 2334"/>
              <a:gd name="T12" fmla="*/ 1423711 w 2298"/>
              <a:gd name="T13" fmla="*/ 493984 h 2334"/>
              <a:gd name="T14" fmla="*/ 1613368 w 2298"/>
              <a:gd name="T15" fmla="*/ 548871 h 2334"/>
              <a:gd name="T16" fmla="*/ 1708196 w 2298"/>
              <a:gd name="T17" fmla="*/ 713532 h 2334"/>
              <a:gd name="T18" fmla="*/ 1715885 w 2298"/>
              <a:gd name="T19" fmla="*/ 685347 h 2334"/>
              <a:gd name="T20" fmla="*/ 1897854 w 2298"/>
              <a:gd name="T21" fmla="*/ 603758 h 2334"/>
              <a:gd name="T22" fmla="*/ 2325864 w 2298"/>
              <a:gd name="T23" fmla="*/ 713532 h 2334"/>
              <a:gd name="T24" fmla="*/ 2420692 w 2298"/>
              <a:gd name="T25" fmla="*/ 548871 h 2334"/>
              <a:gd name="T26" fmla="*/ 2657764 w 2298"/>
              <a:gd name="T27" fmla="*/ 493984 h 2334"/>
              <a:gd name="T28" fmla="*/ 2800007 w 2298"/>
              <a:gd name="T29" fmla="*/ 548871 h 2334"/>
              <a:gd name="T30" fmla="*/ 2800007 w 2298"/>
              <a:gd name="T31" fmla="*/ 658645 h 2334"/>
              <a:gd name="T32" fmla="*/ 2943532 w 2298"/>
              <a:gd name="T33" fmla="*/ 713532 h 2334"/>
              <a:gd name="T34" fmla="*/ 2894836 w 2298"/>
              <a:gd name="T35" fmla="*/ 878193 h 2334"/>
              <a:gd name="T36" fmla="*/ 2800007 w 2298"/>
              <a:gd name="T37" fmla="*/ 823306 h 2334"/>
              <a:gd name="T38" fmla="*/ 2800007 w 2298"/>
              <a:gd name="T39" fmla="*/ 1042855 h 2334"/>
              <a:gd name="T40" fmla="*/ 2894836 w 2298"/>
              <a:gd name="T41" fmla="*/ 1262403 h 2334"/>
              <a:gd name="T42" fmla="*/ 2705179 w 2298"/>
              <a:gd name="T43" fmla="*/ 1536839 h 2334"/>
              <a:gd name="T44" fmla="*/ 2682112 w 2298"/>
              <a:gd name="T45" fmla="*/ 1556123 h 2334"/>
              <a:gd name="T46" fmla="*/ 2136207 w 2298"/>
              <a:gd name="T47" fmla="*/ 1922532 h 2334"/>
              <a:gd name="T48" fmla="*/ 2119547 w 2298"/>
              <a:gd name="T49" fmla="*/ 1931432 h 2334"/>
              <a:gd name="T50" fmla="*/ 1897854 w 2298"/>
              <a:gd name="T51" fmla="*/ 2196967 h 2334"/>
              <a:gd name="T52" fmla="*/ 1850439 w 2298"/>
              <a:gd name="T53" fmla="*/ 2251854 h 2334"/>
              <a:gd name="T54" fmla="*/ 948286 w 2298"/>
              <a:gd name="T55" fmla="*/ 2636063 h 2334"/>
              <a:gd name="T56" fmla="*/ 900872 w 2298"/>
              <a:gd name="T57" fmla="*/ 2690950 h 2334"/>
              <a:gd name="T58" fmla="*/ 806043 w 2298"/>
              <a:gd name="T59" fmla="*/ 2636063 h 2334"/>
              <a:gd name="T60" fmla="*/ 474143 w 2298"/>
              <a:gd name="T61" fmla="*/ 3075161 h 2334"/>
              <a:gd name="T62" fmla="*/ 458765 w 2298"/>
              <a:gd name="T63" fmla="*/ 3061810 h 2334"/>
              <a:gd name="T64" fmla="*/ 568972 w 2298"/>
              <a:gd name="T65" fmla="*/ 3130048 h 2334"/>
              <a:gd name="T66" fmla="*/ 521557 w 2298"/>
              <a:gd name="T67" fmla="*/ 3075161 h 2334"/>
              <a:gd name="T68" fmla="*/ 663800 w 2298"/>
              <a:gd name="T69" fmla="*/ 3184935 h 2334"/>
              <a:gd name="T70" fmla="*/ 426729 w 2298"/>
              <a:gd name="T71" fmla="*/ 3404483 h 2334"/>
              <a:gd name="T72" fmla="*/ 379314 w 2298"/>
              <a:gd name="T73" fmla="*/ 3349596 h 2334"/>
              <a:gd name="T74" fmla="*/ 521557 w 2298"/>
              <a:gd name="T75" fmla="*/ 3294709 h 2334"/>
              <a:gd name="T76" fmla="*/ 426729 w 2298"/>
              <a:gd name="T77" fmla="*/ 3294709 h 2334"/>
              <a:gd name="T78" fmla="*/ 331900 w 2298"/>
              <a:gd name="T79" fmla="*/ 3349596 h 2334"/>
              <a:gd name="T80" fmla="*/ 284486 w 2298"/>
              <a:gd name="T81" fmla="*/ 3460854 h 2334"/>
              <a:gd name="T82" fmla="*/ 0 w 2298"/>
              <a:gd name="T83" fmla="*/ 3130048 h 2334"/>
              <a:gd name="T84" fmla="*/ 47414 w 2298"/>
              <a:gd name="T85" fmla="*/ 2745838 h 2334"/>
              <a:gd name="T86" fmla="*/ 0 w 2298"/>
              <a:gd name="T87" fmla="*/ 2581176 h 2334"/>
              <a:gd name="T88" fmla="*/ 142243 w 2298"/>
              <a:gd name="T89" fmla="*/ 2306741 h 2334"/>
              <a:gd name="T90" fmla="*/ 94829 w 2298"/>
              <a:gd name="T91" fmla="*/ 1701500 h 2334"/>
              <a:gd name="T92" fmla="*/ 284486 w 2298"/>
              <a:gd name="T93" fmla="*/ 1536839 h 2334"/>
              <a:gd name="T94" fmla="*/ 311397 w 2298"/>
              <a:gd name="T95" fmla="*/ 1510136 h 2334"/>
              <a:gd name="T96" fmla="*/ 474143 w 2298"/>
              <a:gd name="T97" fmla="*/ 768419 h 2334"/>
              <a:gd name="T98" fmla="*/ 474143 w 2298"/>
              <a:gd name="T99" fmla="*/ 329322 h 2334"/>
              <a:gd name="T100" fmla="*/ 379314 w 2298"/>
              <a:gd name="T101" fmla="*/ 109774 h 2334"/>
              <a:gd name="T102" fmla="*/ 379314 w 2298"/>
              <a:gd name="T103" fmla="*/ 0 h 23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98"/>
              <a:gd name="T157" fmla="*/ 0 h 2334"/>
              <a:gd name="T158" fmla="*/ 2298 w 2298"/>
              <a:gd name="T159" fmla="*/ 2334 h 233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98" h="2334">
                <a:moveTo>
                  <a:pt x="296" y="0"/>
                </a:moveTo>
                <a:lnTo>
                  <a:pt x="666" y="111"/>
                </a:lnTo>
                <a:lnTo>
                  <a:pt x="778" y="111"/>
                </a:lnTo>
                <a:lnTo>
                  <a:pt x="889" y="222"/>
                </a:lnTo>
                <a:lnTo>
                  <a:pt x="963" y="185"/>
                </a:lnTo>
                <a:lnTo>
                  <a:pt x="1111" y="259"/>
                </a:lnTo>
                <a:lnTo>
                  <a:pt x="1111" y="333"/>
                </a:lnTo>
                <a:lnTo>
                  <a:pt x="1259" y="370"/>
                </a:lnTo>
                <a:lnTo>
                  <a:pt x="1333" y="481"/>
                </a:lnTo>
                <a:lnTo>
                  <a:pt x="1339" y="462"/>
                </a:lnTo>
                <a:lnTo>
                  <a:pt x="1481" y="407"/>
                </a:lnTo>
                <a:lnTo>
                  <a:pt x="1815" y="481"/>
                </a:lnTo>
                <a:lnTo>
                  <a:pt x="1889" y="370"/>
                </a:lnTo>
                <a:lnTo>
                  <a:pt x="2074" y="333"/>
                </a:lnTo>
                <a:lnTo>
                  <a:pt x="2185" y="370"/>
                </a:lnTo>
                <a:lnTo>
                  <a:pt x="2185" y="444"/>
                </a:lnTo>
                <a:lnTo>
                  <a:pt x="2297" y="481"/>
                </a:lnTo>
                <a:lnTo>
                  <a:pt x="2259" y="592"/>
                </a:lnTo>
                <a:lnTo>
                  <a:pt x="2185" y="555"/>
                </a:lnTo>
                <a:lnTo>
                  <a:pt x="2185" y="703"/>
                </a:lnTo>
                <a:lnTo>
                  <a:pt x="2259" y="851"/>
                </a:lnTo>
                <a:lnTo>
                  <a:pt x="2111" y="1036"/>
                </a:lnTo>
                <a:lnTo>
                  <a:pt x="2093" y="1049"/>
                </a:lnTo>
                <a:lnTo>
                  <a:pt x="1667" y="1296"/>
                </a:lnTo>
                <a:lnTo>
                  <a:pt x="1654" y="1302"/>
                </a:lnTo>
                <a:lnTo>
                  <a:pt x="1481" y="1481"/>
                </a:lnTo>
                <a:lnTo>
                  <a:pt x="1444" y="1518"/>
                </a:lnTo>
                <a:lnTo>
                  <a:pt x="740" y="1777"/>
                </a:lnTo>
                <a:lnTo>
                  <a:pt x="703" y="1814"/>
                </a:lnTo>
                <a:lnTo>
                  <a:pt x="629" y="1777"/>
                </a:lnTo>
                <a:lnTo>
                  <a:pt x="370" y="2073"/>
                </a:lnTo>
                <a:lnTo>
                  <a:pt x="358" y="2064"/>
                </a:lnTo>
                <a:lnTo>
                  <a:pt x="444" y="2110"/>
                </a:lnTo>
                <a:lnTo>
                  <a:pt x="407" y="2073"/>
                </a:lnTo>
                <a:lnTo>
                  <a:pt x="518" y="2147"/>
                </a:lnTo>
                <a:lnTo>
                  <a:pt x="333" y="2295"/>
                </a:lnTo>
                <a:lnTo>
                  <a:pt x="296" y="2258"/>
                </a:lnTo>
                <a:lnTo>
                  <a:pt x="407" y="2221"/>
                </a:lnTo>
                <a:lnTo>
                  <a:pt x="333" y="2221"/>
                </a:lnTo>
                <a:lnTo>
                  <a:pt x="259" y="2258"/>
                </a:lnTo>
                <a:lnTo>
                  <a:pt x="222" y="2333"/>
                </a:lnTo>
                <a:lnTo>
                  <a:pt x="0" y="2110"/>
                </a:lnTo>
                <a:lnTo>
                  <a:pt x="37" y="1851"/>
                </a:lnTo>
                <a:lnTo>
                  <a:pt x="0" y="1740"/>
                </a:lnTo>
                <a:lnTo>
                  <a:pt x="111" y="1555"/>
                </a:lnTo>
                <a:lnTo>
                  <a:pt x="74" y="1147"/>
                </a:lnTo>
                <a:lnTo>
                  <a:pt x="222" y="1036"/>
                </a:lnTo>
                <a:lnTo>
                  <a:pt x="243" y="1018"/>
                </a:lnTo>
                <a:lnTo>
                  <a:pt x="370" y="518"/>
                </a:lnTo>
                <a:lnTo>
                  <a:pt x="370" y="222"/>
                </a:lnTo>
                <a:lnTo>
                  <a:pt x="296" y="74"/>
                </a:lnTo>
                <a:lnTo>
                  <a:pt x="296" y="0"/>
                </a:lnTo>
              </a:path>
            </a:pathLst>
          </a:custGeom>
          <a:solidFill>
            <a:srgbClr val="4D813A"/>
          </a:solidFill>
          <a:ln w="25400" cap="rnd">
            <a:solidFill>
              <a:schemeClr val="bg2"/>
            </a:solidFill>
            <a:round/>
            <a:headEnd/>
            <a:tailEnd/>
          </a:ln>
        </p:spPr>
        <p:txBody>
          <a:bodyPr/>
          <a:lstStyle/>
          <a:p>
            <a:endParaRPr lang="es-ES"/>
          </a:p>
        </p:txBody>
      </p:sp>
      <p:sp>
        <p:nvSpPr>
          <p:cNvPr id="4100" name="AutoShape 6"/>
          <p:cNvSpPr>
            <a:spLocks noChangeArrowheads="1"/>
          </p:cNvSpPr>
          <p:nvPr/>
        </p:nvSpPr>
        <p:spPr bwMode="auto">
          <a:xfrm rot="10800000">
            <a:off x="7772400" y="304800"/>
            <a:ext cx="1219200" cy="228600"/>
          </a:xfrm>
          <a:prstGeom prst="rtTriangle">
            <a:avLst/>
          </a:prstGeom>
          <a:solidFill>
            <a:srgbClr val="4D813A"/>
          </a:solidFill>
          <a:ln w="12700">
            <a:noFill/>
            <a:miter lim="800000"/>
            <a:headEnd/>
            <a:tailEnd/>
          </a:ln>
        </p:spPr>
        <p:txBody>
          <a:bodyPr wrap="none" anchor="ctr"/>
          <a:lstStyle/>
          <a:p>
            <a:endParaRPr lang="es-ES"/>
          </a:p>
        </p:txBody>
      </p:sp>
      <p:sp>
        <p:nvSpPr>
          <p:cNvPr id="4101" name="AutoShape 7"/>
          <p:cNvSpPr>
            <a:spLocks noChangeArrowheads="1"/>
          </p:cNvSpPr>
          <p:nvPr/>
        </p:nvSpPr>
        <p:spPr bwMode="auto">
          <a:xfrm rot="-5400000">
            <a:off x="8193088" y="5981700"/>
            <a:ext cx="228600" cy="1219200"/>
          </a:xfrm>
          <a:prstGeom prst="rtTriangle">
            <a:avLst/>
          </a:prstGeom>
          <a:solidFill>
            <a:srgbClr val="4D813A"/>
          </a:solidFill>
          <a:ln w="12700">
            <a:noFill/>
            <a:miter lim="800000"/>
            <a:headEnd/>
            <a:tailEnd/>
          </a:ln>
        </p:spPr>
        <p:txBody>
          <a:bodyPr wrap="none" anchor="ctr"/>
          <a:lstStyle/>
          <a:p>
            <a:endParaRPr lang="es-ES"/>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7" name="Rectangle 227"/>
          <p:cNvSpPr>
            <a:spLocks noChangeArrowheads="1"/>
          </p:cNvSpPr>
          <p:nvPr/>
        </p:nvSpPr>
        <p:spPr bwMode="auto">
          <a:xfrm>
            <a:off x="7092950" y="2060575"/>
            <a:ext cx="1752600" cy="1392238"/>
          </a:xfrm>
          <a:prstGeom prst="rect">
            <a:avLst/>
          </a:prstGeom>
          <a:solidFill>
            <a:srgbClr val="FFFF99"/>
          </a:solidFill>
          <a:ln w="9525">
            <a:solidFill>
              <a:schemeClr val="tx1"/>
            </a:solidFill>
            <a:miter lim="800000"/>
            <a:headEnd/>
            <a:tailEnd/>
          </a:ln>
        </p:spPr>
        <p:txBody>
          <a:bodyPr wrap="none" anchor="ctr"/>
          <a:lstStyle/>
          <a:p>
            <a:pPr eaLnBrk="0" hangingPunct="0">
              <a:spcBef>
                <a:spcPct val="0"/>
              </a:spcBef>
            </a:pPr>
            <a:endParaRPr lang="es-ES" sz="1200"/>
          </a:p>
        </p:txBody>
      </p:sp>
      <p:sp>
        <p:nvSpPr>
          <p:cNvPr id="1038" name="Rectangle 2"/>
          <p:cNvSpPr>
            <a:spLocks noChangeArrowheads="1"/>
          </p:cNvSpPr>
          <p:nvPr/>
        </p:nvSpPr>
        <p:spPr bwMode="auto">
          <a:xfrm>
            <a:off x="0" y="0"/>
            <a:ext cx="533400" cy="6092825"/>
          </a:xfrm>
          <a:prstGeom prst="rect">
            <a:avLst/>
          </a:prstGeom>
          <a:solidFill>
            <a:srgbClr val="4D813A"/>
          </a:solidFill>
          <a:ln w="12700">
            <a:noFill/>
            <a:miter lim="800000"/>
            <a:headEnd/>
            <a:tailEnd/>
          </a:ln>
        </p:spPr>
        <p:txBody>
          <a:bodyPr wrap="none" anchor="ctr"/>
          <a:lstStyle/>
          <a:p>
            <a:endParaRPr lang="es-ES"/>
          </a:p>
        </p:txBody>
      </p:sp>
      <p:sp>
        <p:nvSpPr>
          <p:cNvPr id="1039" name="AutoShape 5"/>
          <p:cNvSpPr>
            <a:spLocks noChangeArrowheads="1"/>
          </p:cNvSpPr>
          <p:nvPr/>
        </p:nvSpPr>
        <p:spPr bwMode="auto">
          <a:xfrm rot="10800000">
            <a:off x="7772400" y="304800"/>
            <a:ext cx="1219200" cy="228600"/>
          </a:xfrm>
          <a:prstGeom prst="rtTriangle">
            <a:avLst/>
          </a:prstGeom>
          <a:solidFill>
            <a:srgbClr val="4D813A"/>
          </a:solidFill>
          <a:ln w="12700">
            <a:noFill/>
            <a:miter lim="800000"/>
            <a:headEnd/>
            <a:tailEnd/>
          </a:ln>
        </p:spPr>
        <p:txBody>
          <a:bodyPr wrap="none" anchor="ctr"/>
          <a:lstStyle/>
          <a:p>
            <a:endParaRPr lang="es-ES"/>
          </a:p>
        </p:txBody>
      </p:sp>
      <p:sp>
        <p:nvSpPr>
          <p:cNvPr id="1040" name="AutoShape 6"/>
          <p:cNvSpPr>
            <a:spLocks noChangeArrowheads="1"/>
          </p:cNvSpPr>
          <p:nvPr/>
        </p:nvSpPr>
        <p:spPr bwMode="auto">
          <a:xfrm rot="-5400000">
            <a:off x="8193088" y="5981700"/>
            <a:ext cx="228600" cy="1219200"/>
          </a:xfrm>
          <a:prstGeom prst="rtTriangle">
            <a:avLst/>
          </a:prstGeom>
          <a:solidFill>
            <a:srgbClr val="4D813A"/>
          </a:solidFill>
          <a:ln w="12700">
            <a:noFill/>
            <a:miter lim="800000"/>
            <a:headEnd/>
            <a:tailEnd/>
          </a:ln>
        </p:spPr>
        <p:txBody>
          <a:bodyPr wrap="none" anchor="ctr"/>
          <a:lstStyle/>
          <a:p>
            <a:endParaRPr lang="es-ES"/>
          </a:p>
        </p:txBody>
      </p:sp>
      <p:sp>
        <p:nvSpPr>
          <p:cNvPr id="1041" name="Rectangle 7"/>
          <p:cNvSpPr>
            <a:spLocks noChangeArrowheads="1"/>
          </p:cNvSpPr>
          <p:nvPr/>
        </p:nvSpPr>
        <p:spPr bwMode="auto">
          <a:xfrm>
            <a:off x="6542088" y="4575175"/>
            <a:ext cx="2390775" cy="1524000"/>
          </a:xfrm>
          <a:prstGeom prst="rect">
            <a:avLst/>
          </a:prstGeom>
          <a:solidFill>
            <a:srgbClr val="FFFF99"/>
          </a:solidFill>
          <a:ln w="9525">
            <a:solidFill>
              <a:schemeClr val="tx1"/>
            </a:solidFill>
            <a:miter lim="800000"/>
            <a:headEnd/>
            <a:tailEnd/>
          </a:ln>
        </p:spPr>
        <p:txBody>
          <a:bodyPr wrap="none" anchor="ctr"/>
          <a:lstStyle/>
          <a:p>
            <a:endParaRPr lang="es-ES"/>
          </a:p>
        </p:txBody>
      </p:sp>
      <p:sp>
        <p:nvSpPr>
          <p:cNvPr id="1042" name="Text Box 10"/>
          <p:cNvSpPr txBox="1">
            <a:spLocks noChangeArrowheads="1"/>
          </p:cNvSpPr>
          <p:nvPr/>
        </p:nvSpPr>
        <p:spPr bwMode="auto">
          <a:xfrm>
            <a:off x="900113" y="620713"/>
            <a:ext cx="1569660" cy="369332"/>
          </a:xfrm>
          <a:prstGeom prst="rect">
            <a:avLst/>
          </a:prstGeom>
          <a:noFill/>
          <a:ln w="9525">
            <a:noFill/>
            <a:miter lim="800000"/>
            <a:headEnd/>
            <a:tailEnd/>
          </a:ln>
        </p:spPr>
        <p:txBody>
          <a:bodyPr wrap="none">
            <a:spAutoFit/>
          </a:bodyPr>
          <a:lstStyle/>
          <a:p>
            <a:pPr algn="l" eaLnBrk="0" hangingPunct="0">
              <a:spcBef>
                <a:spcPct val="0"/>
              </a:spcBef>
            </a:pPr>
            <a:r>
              <a:rPr lang="ca-ES" dirty="0">
                <a:solidFill>
                  <a:srgbClr val="0000CC"/>
                </a:solidFill>
              </a:rPr>
              <a:t> </a:t>
            </a:r>
            <a:r>
              <a:rPr lang="en-GB" dirty="0" err="1" smtClean="0">
                <a:solidFill>
                  <a:srgbClr val="0000CC"/>
                </a:solidFill>
              </a:rPr>
              <a:t>Formalit</a:t>
            </a:r>
            <a:r>
              <a:rPr lang="tr-TR" dirty="0" smtClean="0">
                <a:solidFill>
                  <a:srgbClr val="0000CC"/>
                </a:solidFill>
              </a:rPr>
              <a:t>eler</a:t>
            </a:r>
            <a:endParaRPr lang="en-GB" dirty="0">
              <a:solidFill>
                <a:srgbClr val="0000CC"/>
              </a:solidFill>
            </a:endParaRPr>
          </a:p>
        </p:txBody>
      </p:sp>
      <p:sp>
        <p:nvSpPr>
          <p:cNvPr id="1043" name="Line 285"/>
          <p:cNvSpPr>
            <a:spLocks noChangeShapeType="1"/>
          </p:cNvSpPr>
          <p:nvPr/>
        </p:nvSpPr>
        <p:spPr bwMode="auto">
          <a:xfrm>
            <a:off x="6542088" y="5334000"/>
            <a:ext cx="2390775" cy="0"/>
          </a:xfrm>
          <a:prstGeom prst="line">
            <a:avLst/>
          </a:prstGeom>
          <a:noFill/>
          <a:ln w="9525" cap="rnd">
            <a:solidFill>
              <a:schemeClr val="tx1"/>
            </a:solidFill>
            <a:prstDash val="sysDot"/>
            <a:round/>
            <a:headEnd/>
            <a:tailEnd/>
          </a:ln>
        </p:spPr>
        <p:txBody>
          <a:bodyPr wrap="none" anchor="ctr"/>
          <a:lstStyle/>
          <a:p>
            <a:endParaRPr lang="tr-TR"/>
          </a:p>
        </p:txBody>
      </p:sp>
      <p:graphicFrame>
        <p:nvGraphicFramePr>
          <p:cNvPr id="1026" name="Object 286"/>
          <p:cNvGraphicFramePr>
            <a:graphicFrameLocks noChangeAspect="1"/>
          </p:cNvGraphicFramePr>
          <p:nvPr/>
        </p:nvGraphicFramePr>
        <p:xfrm>
          <a:off x="8335963" y="4171950"/>
          <a:ext cx="841375" cy="1695450"/>
        </p:xfrm>
        <a:graphic>
          <a:graphicData uri="http://schemas.openxmlformats.org/presentationml/2006/ole">
            <p:oleObj spid="_x0000_s1026" name="Imagen" r:id="rId3" imgW="2260440" imgH="4551480" progId="">
              <p:embed/>
            </p:oleObj>
          </a:graphicData>
        </a:graphic>
      </p:graphicFrame>
      <p:sp>
        <p:nvSpPr>
          <p:cNvPr id="1044" name="Text Box 288"/>
          <p:cNvSpPr txBox="1">
            <a:spLocks noChangeArrowheads="1"/>
          </p:cNvSpPr>
          <p:nvPr/>
        </p:nvSpPr>
        <p:spPr bwMode="auto">
          <a:xfrm>
            <a:off x="6962775" y="2922588"/>
            <a:ext cx="1952625" cy="276999"/>
          </a:xfrm>
          <a:prstGeom prst="rect">
            <a:avLst/>
          </a:prstGeom>
          <a:noFill/>
          <a:ln w="9525">
            <a:noFill/>
            <a:miter lim="800000"/>
            <a:headEnd/>
            <a:tailEnd/>
          </a:ln>
        </p:spPr>
        <p:txBody>
          <a:bodyPr>
            <a:spAutoFit/>
          </a:bodyPr>
          <a:lstStyle/>
          <a:p>
            <a:pPr algn="l" eaLnBrk="0" hangingPunct="0">
              <a:spcBef>
                <a:spcPct val="0"/>
              </a:spcBef>
            </a:pPr>
            <a:r>
              <a:rPr lang="tr-TR" sz="1200" dirty="0" smtClean="0">
                <a:solidFill>
                  <a:srgbClr val="FF0000"/>
                </a:solidFill>
              </a:rPr>
              <a:t>Analiz ve rapor (1 Ay</a:t>
            </a:r>
            <a:r>
              <a:rPr lang="en-GB" sz="1200" dirty="0" smtClean="0">
                <a:solidFill>
                  <a:srgbClr val="FF0000"/>
                </a:solidFill>
              </a:rPr>
              <a:t>)</a:t>
            </a:r>
            <a:endParaRPr lang="en-GB" sz="1200" dirty="0">
              <a:solidFill>
                <a:srgbClr val="FF0000"/>
              </a:solidFill>
            </a:endParaRPr>
          </a:p>
        </p:txBody>
      </p:sp>
      <p:sp>
        <p:nvSpPr>
          <p:cNvPr id="1045" name="Text Box 289"/>
          <p:cNvSpPr txBox="1">
            <a:spLocks noChangeArrowheads="1"/>
          </p:cNvSpPr>
          <p:nvPr/>
        </p:nvSpPr>
        <p:spPr bwMode="auto">
          <a:xfrm>
            <a:off x="8074476" y="5805264"/>
            <a:ext cx="1069524" cy="307777"/>
          </a:xfrm>
          <a:prstGeom prst="rect">
            <a:avLst/>
          </a:prstGeom>
          <a:noFill/>
          <a:ln w="9525">
            <a:noFill/>
            <a:miter lim="800000"/>
            <a:headEnd/>
            <a:tailEnd/>
          </a:ln>
        </p:spPr>
        <p:txBody>
          <a:bodyPr wrap="none">
            <a:spAutoFit/>
          </a:bodyPr>
          <a:lstStyle/>
          <a:p>
            <a:pPr algn="l" eaLnBrk="0" hangingPunct="0">
              <a:spcBef>
                <a:spcPct val="0"/>
              </a:spcBef>
            </a:pPr>
            <a:r>
              <a:rPr lang="tr-TR" sz="1400" dirty="0" smtClean="0">
                <a:solidFill>
                  <a:srgbClr val="FF0000"/>
                </a:solidFill>
              </a:rPr>
              <a:t>İzin Sahibi</a:t>
            </a:r>
            <a:endParaRPr lang="es-ES" sz="1400" dirty="0">
              <a:solidFill>
                <a:srgbClr val="FF0000"/>
              </a:solidFill>
            </a:endParaRPr>
          </a:p>
        </p:txBody>
      </p:sp>
      <p:sp>
        <p:nvSpPr>
          <p:cNvPr id="1046" name="Rectangle 8"/>
          <p:cNvSpPr>
            <a:spLocks noChangeArrowheads="1"/>
          </p:cNvSpPr>
          <p:nvPr/>
        </p:nvSpPr>
        <p:spPr bwMode="auto">
          <a:xfrm>
            <a:off x="4762500" y="4479925"/>
            <a:ext cx="1736725" cy="1392238"/>
          </a:xfrm>
          <a:prstGeom prst="rect">
            <a:avLst/>
          </a:prstGeom>
          <a:solidFill>
            <a:srgbClr val="FFFF99"/>
          </a:solidFill>
          <a:ln w="9525">
            <a:solidFill>
              <a:schemeClr val="tx1"/>
            </a:solidFill>
            <a:miter lim="800000"/>
            <a:headEnd/>
            <a:tailEnd/>
          </a:ln>
        </p:spPr>
        <p:txBody>
          <a:bodyPr wrap="none" anchor="ctr"/>
          <a:lstStyle/>
          <a:p>
            <a:endParaRPr lang="es-ES"/>
          </a:p>
        </p:txBody>
      </p:sp>
      <p:sp>
        <p:nvSpPr>
          <p:cNvPr id="1047" name="Rectangle 9"/>
          <p:cNvSpPr>
            <a:spLocks noChangeArrowheads="1"/>
          </p:cNvSpPr>
          <p:nvPr/>
        </p:nvSpPr>
        <p:spPr bwMode="auto">
          <a:xfrm>
            <a:off x="1104900" y="4479925"/>
            <a:ext cx="1752600" cy="1392238"/>
          </a:xfrm>
          <a:prstGeom prst="rect">
            <a:avLst/>
          </a:prstGeom>
          <a:solidFill>
            <a:srgbClr val="FFFF99"/>
          </a:solidFill>
          <a:ln w="9525">
            <a:solidFill>
              <a:schemeClr val="tx1"/>
            </a:solidFill>
            <a:miter lim="800000"/>
            <a:headEnd/>
            <a:tailEnd/>
          </a:ln>
        </p:spPr>
        <p:txBody>
          <a:bodyPr wrap="none" anchor="ctr"/>
          <a:lstStyle/>
          <a:p>
            <a:endParaRPr lang="es-ES"/>
          </a:p>
        </p:txBody>
      </p:sp>
      <p:graphicFrame>
        <p:nvGraphicFramePr>
          <p:cNvPr id="1027" name="Object 11"/>
          <p:cNvGraphicFramePr>
            <a:graphicFrameLocks noChangeAspect="1"/>
          </p:cNvGraphicFramePr>
          <p:nvPr/>
        </p:nvGraphicFramePr>
        <p:xfrm>
          <a:off x="1112838" y="4560888"/>
          <a:ext cx="1414462" cy="674687"/>
        </p:xfrm>
        <a:graphic>
          <a:graphicData uri="http://schemas.openxmlformats.org/presentationml/2006/ole">
            <p:oleObj spid="_x0000_s1027" name="Imagen" r:id="rId4" imgW="5281200" imgH="2430000" progId="">
              <p:embed/>
            </p:oleObj>
          </a:graphicData>
        </a:graphic>
      </p:graphicFrame>
      <p:graphicFrame>
        <p:nvGraphicFramePr>
          <p:cNvPr id="1028" name="Object 12"/>
          <p:cNvGraphicFramePr>
            <a:graphicFrameLocks noChangeAspect="1"/>
          </p:cNvGraphicFramePr>
          <p:nvPr/>
        </p:nvGraphicFramePr>
        <p:xfrm>
          <a:off x="6713538" y="4051300"/>
          <a:ext cx="898525" cy="1058863"/>
        </p:xfrm>
        <a:graphic>
          <a:graphicData uri="http://schemas.openxmlformats.org/presentationml/2006/ole">
            <p:oleObj spid="_x0000_s1028" name="Imagen" r:id="rId5" imgW="5640120" imgH="6414840" progId="">
              <p:embed/>
            </p:oleObj>
          </a:graphicData>
        </a:graphic>
      </p:graphicFrame>
      <p:graphicFrame>
        <p:nvGraphicFramePr>
          <p:cNvPr id="1029" name="Object 13"/>
          <p:cNvGraphicFramePr>
            <a:graphicFrameLocks noChangeAspect="1"/>
          </p:cNvGraphicFramePr>
          <p:nvPr/>
        </p:nvGraphicFramePr>
        <p:xfrm>
          <a:off x="2441575" y="3989388"/>
          <a:ext cx="749300" cy="1565275"/>
        </p:xfrm>
        <a:graphic>
          <a:graphicData uri="http://schemas.openxmlformats.org/presentationml/2006/ole">
            <p:oleObj spid="_x0000_s1029" name="Imagen" r:id="rId6" imgW="2260440" imgH="4551480" progId="">
              <p:embed/>
            </p:oleObj>
          </a:graphicData>
        </a:graphic>
      </p:graphicFrame>
      <p:grpSp>
        <p:nvGrpSpPr>
          <p:cNvPr id="1048" name="Group 14"/>
          <p:cNvGrpSpPr>
            <a:grpSpLocks/>
          </p:cNvGrpSpPr>
          <p:nvPr/>
        </p:nvGrpSpPr>
        <p:grpSpPr bwMode="auto">
          <a:xfrm>
            <a:off x="4392613" y="4059238"/>
            <a:ext cx="1225550" cy="758825"/>
            <a:chOff x="905" y="838"/>
            <a:chExt cx="705" cy="400"/>
          </a:xfrm>
        </p:grpSpPr>
        <p:grpSp>
          <p:nvGrpSpPr>
            <p:cNvPr id="1198" name="Group 15"/>
            <p:cNvGrpSpPr>
              <a:grpSpLocks/>
            </p:cNvGrpSpPr>
            <p:nvPr/>
          </p:nvGrpSpPr>
          <p:grpSpPr bwMode="auto">
            <a:xfrm>
              <a:off x="1149" y="872"/>
              <a:ext cx="215" cy="238"/>
              <a:chOff x="962" y="3263"/>
              <a:chExt cx="339" cy="329"/>
            </a:xfrm>
          </p:grpSpPr>
          <p:grpSp>
            <p:nvGrpSpPr>
              <p:cNvPr id="1281" name="Group 16"/>
              <p:cNvGrpSpPr>
                <a:grpSpLocks/>
              </p:cNvGrpSpPr>
              <p:nvPr/>
            </p:nvGrpSpPr>
            <p:grpSpPr bwMode="auto">
              <a:xfrm>
                <a:off x="962" y="3363"/>
                <a:ext cx="339" cy="229"/>
                <a:chOff x="962" y="3363"/>
                <a:chExt cx="339" cy="229"/>
              </a:xfrm>
            </p:grpSpPr>
            <p:grpSp>
              <p:nvGrpSpPr>
                <p:cNvPr id="1312" name="Group 17"/>
                <p:cNvGrpSpPr>
                  <a:grpSpLocks/>
                </p:cNvGrpSpPr>
                <p:nvPr/>
              </p:nvGrpSpPr>
              <p:grpSpPr bwMode="auto">
                <a:xfrm>
                  <a:off x="1061" y="3373"/>
                  <a:ext cx="128" cy="214"/>
                  <a:chOff x="1061" y="3373"/>
                  <a:chExt cx="128" cy="214"/>
                </a:xfrm>
              </p:grpSpPr>
              <p:sp>
                <p:nvSpPr>
                  <p:cNvPr id="1328" name="Freeform 18"/>
                  <p:cNvSpPr>
                    <a:spLocks/>
                  </p:cNvSpPr>
                  <p:nvPr/>
                </p:nvSpPr>
                <p:spPr bwMode="auto">
                  <a:xfrm>
                    <a:off x="1061" y="3373"/>
                    <a:ext cx="128" cy="214"/>
                  </a:xfrm>
                  <a:custGeom>
                    <a:avLst/>
                    <a:gdLst>
                      <a:gd name="T0" fmla="*/ 40 w 515"/>
                      <a:gd name="T1" fmla="*/ 0 h 856"/>
                      <a:gd name="T2" fmla="*/ 76 w 515"/>
                      <a:gd name="T3" fmla="*/ 28 h 856"/>
                      <a:gd name="T4" fmla="*/ 105 w 515"/>
                      <a:gd name="T5" fmla="*/ 5 h 856"/>
                      <a:gd name="T6" fmla="*/ 112 w 515"/>
                      <a:gd name="T7" fmla="*/ 107 h 856"/>
                      <a:gd name="T8" fmla="*/ 120 w 515"/>
                      <a:gd name="T9" fmla="*/ 168 h 856"/>
                      <a:gd name="T10" fmla="*/ 128 w 515"/>
                      <a:gd name="T11" fmla="*/ 214 h 856"/>
                      <a:gd name="T12" fmla="*/ 0 w 515"/>
                      <a:gd name="T13" fmla="*/ 214 h 856"/>
                      <a:gd name="T14" fmla="*/ 18 w 515"/>
                      <a:gd name="T15" fmla="*/ 156 h 856"/>
                      <a:gd name="T16" fmla="*/ 30 w 515"/>
                      <a:gd name="T17" fmla="*/ 83 h 856"/>
                      <a:gd name="T18" fmla="*/ 40 w 515"/>
                      <a:gd name="T19" fmla="*/ 0 h 8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5"/>
                      <a:gd name="T31" fmla="*/ 0 h 856"/>
                      <a:gd name="T32" fmla="*/ 515 w 515"/>
                      <a:gd name="T33" fmla="*/ 856 h 8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5" h="856">
                        <a:moveTo>
                          <a:pt x="161" y="0"/>
                        </a:moveTo>
                        <a:lnTo>
                          <a:pt x="304" y="113"/>
                        </a:lnTo>
                        <a:lnTo>
                          <a:pt x="421" y="18"/>
                        </a:lnTo>
                        <a:lnTo>
                          <a:pt x="450" y="429"/>
                        </a:lnTo>
                        <a:lnTo>
                          <a:pt x="483" y="670"/>
                        </a:lnTo>
                        <a:lnTo>
                          <a:pt x="515" y="856"/>
                        </a:lnTo>
                        <a:lnTo>
                          <a:pt x="0" y="856"/>
                        </a:lnTo>
                        <a:lnTo>
                          <a:pt x="73" y="622"/>
                        </a:lnTo>
                        <a:lnTo>
                          <a:pt x="120" y="331"/>
                        </a:lnTo>
                        <a:lnTo>
                          <a:pt x="161" y="0"/>
                        </a:lnTo>
                        <a:close/>
                      </a:path>
                    </a:pathLst>
                  </a:custGeom>
                  <a:solidFill>
                    <a:srgbClr val="DFDFDF"/>
                  </a:solidFill>
                  <a:ln w="9525">
                    <a:noFill/>
                    <a:round/>
                    <a:headEnd/>
                    <a:tailEnd/>
                  </a:ln>
                </p:spPr>
                <p:txBody>
                  <a:bodyPr/>
                  <a:lstStyle/>
                  <a:p>
                    <a:endParaRPr lang="es-ES"/>
                  </a:p>
                </p:txBody>
              </p:sp>
              <p:sp>
                <p:nvSpPr>
                  <p:cNvPr id="1329" name="Freeform 19"/>
                  <p:cNvSpPr>
                    <a:spLocks/>
                  </p:cNvSpPr>
                  <p:nvPr/>
                </p:nvSpPr>
                <p:spPr bwMode="auto">
                  <a:xfrm>
                    <a:off x="1141" y="3390"/>
                    <a:ext cx="30" cy="38"/>
                  </a:xfrm>
                  <a:custGeom>
                    <a:avLst/>
                    <a:gdLst>
                      <a:gd name="T0" fmla="*/ 0 w 123"/>
                      <a:gd name="T1" fmla="*/ 14 h 156"/>
                      <a:gd name="T2" fmla="*/ 4 w 123"/>
                      <a:gd name="T3" fmla="*/ 19 h 156"/>
                      <a:gd name="T4" fmla="*/ 7 w 123"/>
                      <a:gd name="T5" fmla="*/ 21 h 156"/>
                      <a:gd name="T6" fmla="*/ 8 w 123"/>
                      <a:gd name="T7" fmla="*/ 25 h 156"/>
                      <a:gd name="T8" fmla="*/ 9 w 123"/>
                      <a:gd name="T9" fmla="*/ 30 h 156"/>
                      <a:gd name="T10" fmla="*/ 10 w 123"/>
                      <a:gd name="T11" fmla="*/ 36 h 156"/>
                      <a:gd name="T12" fmla="*/ 13 w 123"/>
                      <a:gd name="T13" fmla="*/ 38 h 156"/>
                      <a:gd name="T14" fmla="*/ 30 w 123"/>
                      <a:gd name="T15" fmla="*/ 16 h 156"/>
                      <a:gd name="T16" fmla="*/ 22 w 123"/>
                      <a:gd name="T17" fmla="*/ 0 h 156"/>
                      <a:gd name="T18" fmla="*/ 0 w 123"/>
                      <a:gd name="T19" fmla="*/ 14 h 1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3"/>
                      <a:gd name="T31" fmla="*/ 0 h 156"/>
                      <a:gd name="T32" fmla="*/ 123 w 123"/>
                      <a:gd name="T33" fmla="*/ 156 h 1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3" h="156">
                        <a:moveTo>
                          <a:pt x="0" y="57"/>
                        </a:moveTo>
                        <a:lnTo>
                          <a:pt x="17" y="76"/>
                        </a:lnTo>
                        <a:lnTo>
                          <a:pt x="27" y="87"/>
                        </a:lnTo>
                        <a:lnTo>
                          <a:pt x="33" y="101"/>
                        </a:lnTo>
                        <a:lnTo>
                          <a:pt x="38" y="123"/>
                        </a:lnTo>
                        <a:lnTo>
                          <a:pt x="40" y="146"/>
                        </a:lnTo>
                        <a:lnTo>
                          <a:pt x="52" y="156"/>
                        </a:lnTo>
                        <a:lnTo>
                          <a:pt x="123" y="66"/>
                        </a:lnTo>
                        <a:lnTo>
                          <a:pt x="89" y="0"/>
                        </a:lnTo>
                        <a:lnTo>
                          <a:pt x="0" y="57"/>
                        </a:lnTo>
                        <a:close/>
                      </a:path>
                    </a:pathLst>
                  </a:custGeom>
                  <a:solidFill>
                    <a:srgbClr val="FFFFFF"/>
                  </a:solidFill>
                  <a:ln w="9525">
                    <a:noFill/>
                    <a:round/>
                    <a:headEnd/>
                    <a:tailEnd/>
                  </a:ln>
                </p:spPr>
                <p:txBody>
                  <a:bodyPr/>
                  <a:lstStyle/>
                  <a:p>
                    <a:endParaRPr lang="es-ES"/>
                  </a:p>
                </p:txBody>
              </p:sp>
              <p:sp>
                <p:nvSpPr>
                  <p:cNvPr id="1330" name="Freeform 20"/>
                  <p:cNvSpPr>
                    <a:spLocks/>
                  </p:cNvSpPr>
                  <p:nvPr/>
                </p:nvSpPr>
                <p:spPr bwMode="auto">
                  <a:xfrm>
                    <a:off x="1096" y="3376"/>
                    <a:ext cx="27" cy="54"/>
                  </a:xfrm>
                  <a:custGeom>
                    <a:avLst/>
                    <a:gdLst>
                      <a:gd name="T0" fmla="*/ 27 w 106"/>
                      <a:gd name="T1" fmla="*/ 25 h 216"/>
                      <a:gd name="T2" fmla="*/ 25 w 106"/>
                      <a:gd name="T3" fmla="*/ 27 h 216"/>
                      <a:gd name="T4" fmla="*/ 22 w 106"/>
                      <a:gd name="T5" fmla="*/ 35 h 216"/>
                      <a:gd name="T6" fmla="*/ 19 w 106"/>
                      <a:gd name="T7" fmla="*/ 44 h 216"/>
                      <a:gd name="T8" fmla="*/ 15 w 106"/>
                      <a:gd name="T9" fmla="*/ 54 h 216"/>
                      <a:gd name="T10" fmla="*/ 7 w 106"/>
                      <a:gd name="T11" fmla="*/ 38 h 216"/>
                      <a:gd name="T12" fmla="*/ 2 w 106"/>
                      <a:gd name="T13" fmla="*/ 21 h 216"/>
                      <a:gd name="T14" fmla="*/ 0 w 106"/>
                      <a:gd name="T15" fmla="*/ 5 h 216"/>
                      <a:gd name="T16" fmla="*/ 0 w 106"/>
                      <a:gd name="T17" fmla="*/ 0 h 216"/>
                      <a:gd name="T18" fmla="*/ 7 w 106"/>
                      <a:gd name="T19" fmla="*/ 0 h 216"/>
                      <a:gd name="T20" fmla="*/ 27 w 106"/>
                      <a:gd name="T21" fmla="*/ 25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6"/>
                      <a:gd name="T34" fmla="*/ 0 h 216"/>
                      <a:gd name="T35" fmla="*/ 106 w 106"/>
                      <a:gd name="T36" fmla="*/ 216 h 2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6" h="216">
                        <a:moveTo>
                          <a:pt x="106" y="100"/>
                        </a:moveTo>
                        <a:lnTo>
                          <a:pt x="98" y="110"/>
                        </a:lnTo>
                        <a:lnTo>
                          <a:pt x="88" y="141"/>
                        </a:lnTo>
                        <a:lnTo>
                          <a:pt x="73" y="177"/>
                        </a:lnTo>
                        <a:lnTo>
                          <a:pt x="59" y="216"/>
                        </a:lnTo>
                        <a:lnTo>
                          <a:pt x="26" y="150"/>
                        </a:lnTo>
                        <a:lnTo>
                          <a:pt x="8" y="83"/>
                        </a:lnTo>
                        <a:lnTo>
                          <a:pt x="0" y="19"/>
                        </a:lnTo>
                        <a:lnTo>
                          <a:pt x="0" y="0"/>
                        </a:lnTo>
                        <a:lnTo>
                          <a:pt x="26" y="0"/>
                        </a:lnTo>
                        <a:lnTo>
                          <a:pt x="106" y="100"/>
                        </a:lnTo>
                        <a:close/>
                      </a:path>
                    </a:pathLst>
                  </a:custGeom>
                  <a:solidFill>
                    <a:srgbClr val="FFFFFF"/>
                  </a:solidFill>
                  <a:ln w="9525">
                    <a:noFill/>
                    <a:round/>
                    <a:headEnd/>
                    <a:tailEnd/>
                  </a:ln>
                </p:spPr>
                <p:txBody>
                  <a:bodyPr/>
                  <a:lstStyle/>
                  <a:p>
                    <a:endParaRPr lang="es-ES"/>
                  </a:p>
                </p:txBody>
              </p:sp>
              <p:grpSp>
                <p:nvGrpSpPr>
                  <p:cNvPr id="1331" name="Group 21"/>
                  <p:cNvGrpSpPr>
                    <a:grpSpLocks/>
                  </p:cNvGrpSpPr>
                  <p:nvPr/>
                </p:nvGrpSpPr>
                <p:grpSpPr bwMode="auto">
                  <a:xfrm>
                    <a:off x="1088" y="3463"/>
                    <a:ext cx="84" cy="112"/>
                    <a:chOff x="1088" y="3463"/>
                    <a:chExt cx="84" cy="112"/>
                  </a:xfrm>
                </p:grpSpPr>
                <p:sp>
                  <p:nvSpPr>
                    <p:cNvPr id="1333" name="Freeform 22"/>
                    <p:cNvSpPr>
                      <a:spLocks/>
                    </p:cNvSpPr>
                    <p:nvPr/>
                  </p:nvSpPr>
                  <p:spPr bwMode="auto">
                    <a:xfrm>
                      <a:off x="1097" y="3463"/>
                      <a:ext cx="63" cy="63"/>
                    </a:xfrm>
                    <a:custGeom>
                      <a:avLst/>
                      <a:gdLst>
                        <a:gd name="T0" fmla="*/ 63 w 254"/>
                        <a:gd name="T1" fmla="*/ 0 h 249"/>
                        <a:gd name="T2" fmla="*/ 55 w 254"/>
                        <a:gd name="T3" fmla="*/ 1 h 249"/>
                        <a:gd name="T4" fmla="*/ 47 w 254"/>
                        <a:gd name="T5" fmla="*/ 3 h 249"/>
                        <a:gd name="T6" fmla="*/ 34 w 254"/>
                        <a:gd name="T7" fmla="*/ 10 h 249"/>
                        <a:gd name="T8" fmla="*/ 20 w 254"/>
                        <a:gd name="T9" fmla="*/ 22 h 249"/>
                        <a:gd name="T10" fmla="*/ 14 w 254"/>
                        <a:gd name="T11" fmla="*/ 27 h 249"/>
                        <a:gd name="T12" fmla="*/ 11 w 254"/>
                        <a:gd name="T13" fmla="*/ 34 h 249"/>
                        <a:gd name="T14" fmla="*/ 6 w 254"/>
                        <a:gd name="T15" fmla="*/ 41 h 249"/>
                        <a:gd name="T16" fmla="*/ 3 w 254"/>
                        <a:gd name="T17" fmla="*/ 47 h 249"/>
                        <a:gd name="T18" fmla="*/ 1 w 254"/>
                        <a:gd name="T19" fmla="*/ 54 h 249"/>
                        <a:gd name="T20" fmla="*/ 0 w 254"/>
                        <a:gd name="T21" fmla="*/ 60 h 249"/>
                        <a:gd name="T22" fmla="*/ 1 w 254"/>
                        <a:gd name="T23" fmla="*/ 63 h 249"/>
                        <a:gd name="T24" fmla="*/ 3 w 254"/>
                        <a:gd name="T25" fmla="*/ 63 h 249"/>
                        <a:gd name="T26" fmla="*/ 5 w 254"/>
                        <a:gd name="T27" fmla="*/ 59 h 249"/>
                        <a:gd name="T28" fmla="*/ 10 w 254"/>
                        <a:gd name="T29" fmla="*/ 53 h 249"/>
                        <a:gd name="T30" fmla="*/ 13 w 254"/>
                        <a:gd name="T31" fmla="*/ 43 h 249"/>
                        <a:gd name="T32" fmla="*/ 17 w 254"/>
                        <a:gd name="T33" fmla="*/ 37 h 249"/>
                        <a:gd name="T34" fmla="*/ 22 w 254"/>
                        <a:gd name="T35" fmla="*/ 28 h 249"/>
                        <a:gd name="T36" fmla="*/ 29 w 254"/>
                        <a:gd name="T37" fmla="*/ 18 h 249"/>
                        <a:gd name="T38" fmla="*/ 43 w 254"/>
                        <a:gd name="T39" fmla="*/ 9 h 249"/>
                        <a:gd name="T40" fmla="*/ 52 w 254"/>
                        <a:gd name="T41" fmla="*/ 4 h 249"/>
                        <a:gd name="T42" fmla="*/ 63 w 254"/>
                        <a:gd name="T43" fmla="*/ 0 h 24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4"/>
                        <a:gd name="T67" fmla="*/ 0 h 249"/>
                        <a:gd name="T68" fmla="*/ 254 w 254"/>
                        <a:gd name="T69" fmla="*/ 249 h 24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4" h="249">
                          <a:moveTo>
                            <a:pt x="254" y="0"/>
                          </a:moveTo>
                          <a:lnTo>
                            <a:pt x="220" y="4"/>
                          </a:lnTo>
                          <a:lnTo>
                            <a:pt x="191" y="12"/>
                          </a:lnTo>
                          <a:lnTo>
                            <a:pt x="138" y="38"/>
                          </a:lnTo>
                          <a:lnTo>
                            <a:pt x="81" y="85"/>
                          </a:lnTo>
                          <a:lnTo>
                            <a:pt x="58" y="107"/>
                          </a:lnTo>
                          <a:lnTo>
                            <a:pt x="44" y="136"/>
                          </a:lnTo>
                          <a:lnTo>
                            <a:pt x="23" y="164"/>
                          </a:lnTo>
                          <a:lnTo>
                            <a:pt x="12" y="184"/>
                          </a:lnTo>
                          <a:lnTo>
                            <a:pt x="5" y="215"/>
                          </a:lnTo>
                          <a:lnTo>
                            <a:pt x="0" y="238"/>
                          </a:lnTo>
                          <a:lnTo>
                            <a:pt x="5" y="249"/>
                          </a:lnTo>
                          <a:lnTo>
                            <a:pt x="14" y="249"/>
                          </a:lnTo>
                          <a:lnTo>
                            <a:pt x="19" y="235"/>
                          </a:lnTo>
                          <a:lnTo>
                            <a:pt x="40" y="209"/>
                          </a:lnTo>
                          <a:lnTo>
                            <a:pt x="54" y="169"/>
                          </a:lnTo>
                          <a:lnTo>
                            <a:pt x="67" y="147"/>
                          </a:lnTo>
                          <a:lnTo>
                            <a:pt x="87" y="112"/>
                          </a:lnTo>
                          <a:lnTo>
                            <a:pt x="116" y="73"/>
                          </a:lnTo>
                          <a:lnTo>
                            <a:pt x="174" y="34"/>
                          </a:lnTo>
                          <a:lnTo>
                            <a:pt x="209" y="16"/>
                          </a:lnTo>
                          <a:lnTo>
                            <a:pt x="254" y="0"/>
                          </a:lnTo>
                          <a:close/>
                        </a:path>
                      </a:pathLst>
                    </a:custGeom>
                    <a:solidFill>
                      <a:srgbClr val="C0C0C0"/>
                    </a:solidFill>
                    <a:ln w="9525">
                      <a:noFill/>
                      <a:round/>
                      <a:headEnd/>
                      <a:tailEnd/>
                    </a:ln>
                  </p:spPr>
                  <p:txBody>
                    <a:bodyPr/>
                    <a:lstStyle/>
                    <a:p>
                      <a:endParaRPr lang="es-ES"/>
                    </a:p>
                  </p:txBody>
                </p:sp>
                <p:sp>
                  <p:nvSpPr>
                    <p:cNvPr id="1334" name="Freeform 23"/>
                    <p:cNvSpPr>
                      <a:spLocks/>
                    </p:cNvSpPr>
                    <p:nvPr/>
                  </p:nvSpPr>
                  <p:spPr bwMode="auto">
                    <a:xfrm>
                      <a:off x="1088" y="3492"/>
                      <a:ext cx="84" cy="83"/>
                    </a:xfrm>
                    <a:custGeom>
                      <a:avLst/>
                      <a:gdLst>
                        <a:gd name="T0" fmla="*/ 83 w 338"/>
                        <a:gd name="T1" fmla="*/ 0 h 331"/>
                        <a:gd name="T2" fmla="*/ 72 w 338"/>
                        <a:gd name="T3" fmla="*/ 12 h 331"/>
                        <a:gd name="T4" fmla="*/ 66 w 338"/>
                        <a:gd name="T5" fmla="*/ 16 h 331"/>
                        <a:gd name="T6" fmla="*/ 60 w 338"/>
                        <a:gd name="T7" fmla="*/ 17 h 331"/>
                        <a:gd name="T8" fmla="*/ 53 w 338"/>
                        <a:gd name="T9" fmla="*/ 22 h 331"/>
                        <a:gd name="T10" fmla="*/ 29 w 338"/>
                        <a:gd name="T11" fmla="*/ 39 h 331"/>
                        <a:gd name="T12" fmla="*/ 24 w 338"/>
                        <a:gd name="T13" fmla="*/ 44 h 331"/>
                        <a:gd name="T14" fmla="*/ 16 w 338"/>
                        <a:gd name="T15" fmla="*/ 50 h 331"/>
                        <a:gd name="T16" fmla="*/ 11 w 338"/>
                        <a:gd name="T17" fmla="*/ 53 h 331"/>
                        <a:gd name="T18" fmla="*/ 5 w 338"/>
                        <a:gd name="T19" fmla="*/ 57 h 331"/>
                        <a:gd name="T20" fmla="*/ 1 w 338"/>
                        <a:gd name="T21" fmla="*/ 60 h 331"/>
                        <a:gd name="T22" fmla="*/ 0 w 338"/>
                        <a:gd name="T23" fmla="*/ 63 h 331"/>
                        <a:gd name="T24" fmla="*/ 0 w 338"/>
                        <a:gd name="T25" fmla="*/ 66 h 331"/>
                        <a:gd name="T26" fmla="*/ 3 w 338"/>
                        <a:gd name="T27" fmla="*/ 66 h 331"/>
                        <a:gd name="T28" fmla="*/ 8 w 338"/>
                        <a:gd name="T29" fmla="*/ 63 h 331"/>
                        <a:gd name="T30" fmla="*/ 13 w 338"/>
                        <a:gd name="T31" fmla="*/ 60 h 331"/>
                        <a:gd name="T32" fmla="*/ 17 w 338"/>
                        <a:gd name="T33" fmla="*/ 57 h 331"/>
                        <a:gd name="T34" fmla="*/ 17 w 338"/>
                        <a:gd name="T35" fmla="*/ 61 h 331"/>
                        <a:gd name="T36" fmla="*/ 13 w 338"/>
                        <a:gd name="T37" fmla="*/ 67 h 331"/>
                        <a:gd name="T38" fmla="*/ 10 w 338"/>
                        <a:gd name="T39" fmla="*/ 69 h 331"/>
                        <a:gd name="T40" fmla="*/ 9 w 338"/>
                        <a:gd name="T41" fmla="*/ 71 h 331"/>
                        <a:gd name="T42" fmla="*/ 5 w 338"/>
                        <a:gd name="T43" fmla="*/ 75 h 331"/>
                        <a:gd name="T44" fmla="*/ 2 w 338"/>
                        <a:gd name="T45" fmla="*/ 79 h 331"/>
                        <a:gd name="T46" fmla="*/ 3 w 338"/>
                        <a:gd name="T47" fmla="*/ 83 h 331"/>
                        <a:gd name="T48" fmla="*/ 13 w 338"/>
                        <a:gd name="T49" fmla="*/ 82 h 331"/>
                        <a:gd name="T50" fmla="*/ 15 w 338"/>
                        <a:gd name="T51" fmla="*/ 76 h 331"/>
                        <a:gd name="T52" fmla="*/ 22 w 338"/>
                        <a:gd name="T53" fmla="*/ 70 h 331"/>
                        <a:gd name="T54" fmla="*/ 21 w 338"/>
                        <a:gd name="T55" fmla="*/ 65 h 331"/>
                        <a:gd name="T56" fmla="*/ 29 w 338"/>
                        <a:gd name="T57" fmla="*/ 58 h 331"/>
                        <a:gd name="T58" fmla="*/ 74 w 338"/>
                        <a:gd name="T59" fmla="*/ 27 h 331"/>
                        <a:gd name="T60" fmla="*/ 66 w 338"/>
                        <a:gd name="T61" fmla="*/ 26 h 331"/>
                        <a:gd name="T62" fmla="*/ 63 w 338"/>
                        <a:gd name="T63" fmla="*/ 20 h 331"/>
                        <a:gd name="T64" fmla="*/ 70 w 338"/>
                        <a:gd name="T65" fmla="*/ 18 h 331"/>
                        <a:gd name="T66" fmla="*/ 72 w 338"/>
                        <a:gd name="T67" fmla="*/ 16 h 331"/>
                        <a:gd name="T68" fmla="*/ 75 w 338"/>
                        <a:gd name="T69" fmla="*/ 16 h 331"/>
                        <a:gd name="T70" fmla="*/ 84 w 338"/>
                        <a:gd name="T71" fmla="*/ 4 h 331"/>
                        <a:gd name="T72" fmla="*/ 83 w 338"/>
                        <a:gd name="T73" fmla="*/ 0 h 33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38"/>
                        <a:gd name="T112" fmla="*/ 0 h 331"/>
                        <a:gd name="T113" fmla="*/ 338 w 338"/>
                        <a:gd name="T114" fmla="*/ 331 h 33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38" h="331">
                          <a:moveTo>
                            <a:pt x="335" y="0"/>
                          </a:moveTo>
                          <a:lnTo>
                            <a:pt x="291" y="47"/>
                          </a:lnTo>
                          <a:lnTo>
                            <a:pt x="264" y="62"/>
                          </a:lnTo>
                          <a:lnTo>
                            <a:pt x="242" y="69"/>
                          </a:lnTo>
                          <a:lnTo>
                            <a:pt x="214" y="88"/>
                          </a:lnTo>
                          <a:lnTo>
                            <a:pt x="117" y="154"/>
                          </a:lnTo>
                          <a:lnTo>
                            <a:pt x="96" y="176"/>
                          </a:lnTo>
                          <a:lnTo>
                            <a:pt x="66" y="198"/>
                          </a:lnTo>
                          <a:lnTo>
                            <a:pt x="44" y="212"/>
                          </a:lnTo>
                          <a:lnTo>
                            <a:pt x="22" y="227"/>
                          </a:lnTo>
                          <a:lnTo>
                            <a:pt x="4" y="240"/>
                          </a:lnTo>
                          <a:lnTo>
                            <a:pt x="0" y="251"/>
                          </a:lnTo>
                          <a:lnTo>
                            <a:pt x="2" y="262"/>
                          </a:lnTo>
                          <a:lnTo>
                            <a:pt x="12" y="262"/>
                          </a:lnTo>
                          <a:lnTo>
                            <a:pt x="31" y="251"/>
                          </a:lnTo>
                          <a:lnTo>
                            <a:pt x="51" y="238"/>
                          </a:lnTo>
                          <a:lnTo>
                            <a:pt x="70" y="226"/>
                          </a:lnTo>
                          <a:lnTo>
                            <a:pt x="67" y="245"/>
                          </a:lnTo>
                          <a:lnTo>
                            <a:pt x="53" y="267"/>
                          </a:lnTo>
                          <a:lnTo>
                            <a:pt x="40" y="277"/>
                          </a:lnTo>
                          <a:lnTo>
                            <a:pt x="37" y="285"/>
                          </a:lnTo>
                          <a:lnTo>
                            <a:pt x="22" y="298"/>
                          </a:lnTo>
                          <a:lnTo>
                            <a:pt x="9" y="317"/>
                          </a:lnTo>
                          <a:lnTo>
                            <a:pt x="11" y="331"/>
                          </a:lnTo>
                          <a:lnTo>
                            <a:pt x="51" y="328"/>
                          </a:lnTo>
                          <a:lnTo>
                            <a:pt x="62" y="303"/>
                          </a:lnTo>
                          <a:lnTo>
                            <a:pt x="88" y="278"/>
                          </a:lnTo>
                          <a:lnTo>
                            <a:pt x="84" y="260"/>
                          </a:lnTo>
                          <a:lnTo>
                            <a:pt x="117" y="233"/>
                          </a:lnTo>
                          <a:lnTo>
                            <a:pt x="297" y="109"/>
                          </a:lnTo>
                          <a:lnTo>
                            <a:pt x="265" y="105"/>
                          </a:lnTo>
                          <a:lnTo>
                            <a:pt x="254" y="81"/>
                          </a:lnTo>
                          <a:lnTo>
                            <a:pt x="282" y="73"/>
                          </a:lnTo>
                          <a:lnTo>
                            <a:pt x="291" y="65"/>
                          </a:lnTo>
                          <a:lnTo>
                            <a:pt x="300" y="65"/>
                          </a:lnTo>
                          <a:lnTo>
                            <a:pt x="338" y="16"/>
                          </a:lnTo>
                          <a:lnTo>
                            <a:pt x="335" y="0"/>
                          </a:lnTo>
                          <a:close/>
                        </a:path>
                      </a:pathLst>
                    </a:custGeom>
                    <a:solidFill>
                      <a:srgbClr val="C0C0C0"/>
                    </a:solidFill>
                    <a:ln w="9525">
                      <a:noFill/>
                      <a:round/>
                      <a:headEnd/>
                      <a:tailEnd/>
                    </a:ln>
                  </p:spPr>
                  <p:txBody>
                    <a:bodyPr/>
                    <a:lstStyle/>
                    <a:p>
                      <a:endParaRPr lang="es-ES"/>
                    </a:p>
                  </p:txBody>
                </p:sp>
              </p:grpSp>
              <p:sp>
                <p:nvSpPr>
                  <p:cNvPr id="1332" name="Freeform 24"/>
                  <p:cNvSpPr>
                    <a:spLocks/>
                  </p:cNvSpPr>
                  <p:nvPr/>
                </p:nvSpPr>
                <p:spPr bwMode="auto">
                  <a:xfrm>
                    <a:off x="1116" y="3401"/>
                    <a:ext cx="38" cy="174"/>
                  </a:xfrm>
                  <a:custGeom>
                    <a:avLst/>
                    <a:gdLst>
                      <a:gd name="T0" fmla="*/ 6 w 155"/>
                      <a:gd name="T1" fmla="*/ 0 h 695"/>
                      <a:gd name="T2" fmla="*/ 11 w 155"/>
                      <a:gd name="T3" fmla="*/ 5 h 695"/>
                      <a:gd name="T4" fmla="*/ 15 w 155"/>
                      <a:gd name="T5" fmla="*/ 6 h 695"/>
                      <a:gd name="T6" fmla="*/ 21 w 155"/>
                      <a:gd name="T7" fmla="*/ 6 h 695"/>
                      <a:gd name="T8" fmla="*/ 26 w 155"/>
                      <a:gd name="T9" fmla="*/ 4 h 695"/>
                      <a:gd name="T10" fmla="*/ 27 w 155"/>
                      <a:gd name="T11" fmla="*/ 8 h 695"/>
                      <a:gd name="T12" fmla="*/ 27 w 155"/>
                      <a:gd name="T13" fmla="*/ 12 h 695"/>
                      <a:gd name="T14" fmla="*/ 26 w 155"/>
                      <a:gd name="T15" fmla="*/ 16 h 695"/>
                      <a:gd name="T16" fmla="*/ 25 w 155"/>
                      <a:gd name="T17" fmla="*/ 17 h 695"/>
                      <a:gd name="T18" fmla="*/ 20 w 155"/>
                      <a:gd name="T19" fmla="*/ 21 h 695"/>
                      <a:gd name="T20" fmla="*/ 27 w 155"/>
                      <a:gd name="T21" fmla="*/ 30 h 695"/>
                      <a:gd name="T22" fmla="*/ 31 w 155"/>
                      <a:gd name="T23" fmla="*/ 36 h 695"/>
                      <a:gd name="T24" fmla="*/ 33 w 155"/>
                      <a:gd name="T25" fmla="*/ 42 h 695"/>
                      <a:gd name="T26" fmla="*/ 33 w 155"/>
                      <a:gd name="T27" fmla="*/ 56 h 695"/>
                      <a:gd name="T28" fmla="*/ 37 w 155"/>
                      <a:gd name="T29" fmla="*/ 86 h 695"/>
                      <a:gd name="T30" fmla="*/ 38 w 155"/>
                      <a:gd name="T31" fmla="*/ 103 h 695"/>
                      <a:gd name="T32" fmla="*/ 38 w 155"/>
                      <a:gd name="T33" fmla="*/ 124 h 695"/>
                      <a:gd name="T34" fmla="*/ 37 w 155"/>
                      <a:gd name="T35" fmla="*/ 148 h 695"/>
                      <a:gd name="T36" fmla="*/ 37 w 155"/>
                      <a:gd name="T37" fmla="*/ 174 h 695"/>
                      <a:gd name="T38" fmla="*/ 1 w 155"/>
                      <a:gd name="T39" fmla="*/ 174 h 695"/>
                      <a:gd name="T40" fmla="*/ 0 w 155"/>
                      <a:gd name="T41" fmla="*/ 147 h 695"/>
                      <a:gd name="T42" fmla="*/ 1 w 155"/>
                      <a:gd name="T43" fmla="*/ 131 h 695"/>
                      <a:gd name="T44" fmla="*/ 2 w 155"/>
                      <a:gd name="T45" fmla="*/ 112 h 695"/>
                      <a:gd name="T46" fmla="*/ 2 w 155"/>
                      <a:gd name="T47" fmla="*/ 80 h 695"/>
                      <a:gd name="T48" fmla="*/ 2 w 155"/>
                      <a:gd name="T49" fmla="*/ 70 h 695"/>
                      <a:gd name="T50" fmla="*/ 3 w 155"/>
                      <a:gd name="T51" fmla="*/ 44 h 695"/>
                      <a:gd name="T52" fmla="*/ 5 w 155"/>
                      <a:gd name="T53" fmla="*/ 36 h 695"/>
                      <a:gd name="T54" fmla="*/ 9 w 155"/>
                      <a:gd name="T55" fmla="*/ 22 h 695"/>
                      <a:gd name="T56" fmla="*/ 4 w 155"/>
                      <a:gd name="T57" fmla="*/ 15 h 695"/>
                      <a:gd name="T58" fmla="*/ 2 w 155"/>
                      <a:gd name="T59" fmla="*/ 11 h 695"/>
                      <a:gd name="T60" fmla="*/ 6 w 155"/>
                      <a:gd name="T61" fmla="*/ 0 h 69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5"/>
                      <a:gd name="T94" fmla="*/ 0 h 695"/>
                      <a:gd name="T95" fmla="*/ 155 w 155"/>
                      <a:gd name="T96" fmla="*/ 695 h 69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5" h="695">
                        <a:moveTo>
                          <a:pt x="26" y="0"/>
                        </a:moveTo>
                        <a:lnTo>
                          <a:pt x="44" y="18"/>
                        </a:lnTo>
                        <a:lnTo>
                          <a:pt x="60" y="25"/>
                        </a:lnTo>
                        <a:lnTo>
                          <a:pt x="85" y="23"/>
                        </a:lnTo>
                        <a:lnTo>
                          <a:pt x="105" y="15"/>
                        </a:lnTo>
                        <a:lnTo>
                          <a:pt x="112" y="30"/>
                        </a:lnTo>
                        <a:lnTo>
                          <a:pt x="112" y="48"/>
                        </a:lnTo>
                        <a:lnTo>
                          <a:pt x="107" y="62"/>
                        </a:lnTo>
                        <a:lnTo>
                          <a:pt x="100" y="69"/>
                        </a:lnTo>
                        <a:lnTo>
                          <a:pt x="83" y="83"/>
                        </a:lnTo>
                        <a:lnTo>
                          <a:pt x="112" y="121"/>
                        </a:lnTo>
                        <a:lnTo>
                          <a:pt x="126" y="145"/>
                        </a:lnTo>
                        <a:lnTo>
                          <a:pt x="133" y="167"/>
                        </a:lnTo>
                        <a:lnTo>
                          <a:pt x="136" y="222"/>
                        </a:lnTo>
                        <a:lnTo>
                          <a:pt x="149" y="342"/>
                        </a:lnTo>
                        <a:lnTo>
                          <a:pt x="155" y="411"/>
                        </a:lnTo>
                        <a:lnTo>
                          <a:pt x="155" y="495"/>
                        </a:lnTo>
                        <a:lnTo>
                          <a:pt x="152" y="590"/>
                        </a:lnTo>
                        <a:lnTo>
                          <a:pt x="150" y="695"/>
                        </a:lnTo>
                        <a:lnTo>
                          <a:pt x="4" y="694"/>
                        </a:lnTo>
                        <a:lnTo>
                          <a:pt x="0" y="587"/>
                        </a:lnTo>
                        <a:lnTo>
                          <a:pt x="4" y="525"/>
                        </a:lnTo>
                        <a:lnTo>
                          <a:pt x="9" y="449"/>
                        </a:lnTo>
                        <a:lnTo>
                          <a:pt x="9" y="320"/>
                        </a:lnTo>
                        <a:lnTo>
                          <a:pt x="9" y="278"/>
                        </a:lnTo>
                        <a:lnTo>
                          <a:pt x="12" y="174"/>
                        </a:lnTo>
                        <a:lnTo>
                          <a:pt x="20" y="143"/>
                        </a:lnTo>
                        <a:lnTo>
                          <a:pt x="37" y="87"/>
                        </a:lnTo>
                        <a:lnTo>
                          <a:pt x="16" y="59"/>
                        </a:lnTo>
                        <a:lnTo>
                          <a:pt x="8" y="45"/>
                        </a:lnTo>
                        <a:lnTo>
                          <a:pt x="26" y="0"/>
                        </a:lnTo>
                        <a:close/>
                      </a:path>
                    </a:pathLst>
                  </a:custGeom>
                  <a:solidFill>
                    <a:srgbClr val="0000FF"/>
                  </a:solidFill>
                  <a:ln w="9525">
                    <a:noFill/>
                    <a:round/>
                    <a:headEnd/>
                    <a:tailEnd/>
                  </a:ln>
                </p:spPr>
                <p:txBody>
                  <a:bodyPr/>
                  <a:lstStyle/>
                  <a:p>
                    <a:endParaRPr lang="es-ES"/>
                  </a:p>
                </p:txBody>
              </p:sp>
            </p:grpSp>
            <p:grpSp>
              <p:nvGrpSpPr>
                <p:cNvPr id="1313" name="Group 25"/>
                <p:cNvGrpSpPr>
                  <a:grpSpLocks/>
                </p:cNvGrpSpPr>
                <p:nvPr/>
              </p:nvGrpSpPr>
              <p:grpSpPr bwMode="auto">
                <a:xfrm>
                  <a:off x="962" y="3363"/>
                  <a:ext cx="339" cy="229"/>
                  <a:chOff x="962" y="3363"/>
                  <a:chExt cx="339" cy="229"/>
                </a:xfrm>
              </p:grpSpPr>
              <p:grpSp>
                <p:nvGrpSpPr>
                  <p:cNvPr id="1314" name="Group 26"/>
                  <p:cNvGrpSpPr>
                    <a:grpSpLocks/>
                  </p:cNvGrpSpPr>
                  <p:nvPr/>
                </p:nvGrpSpPr>
                <p:grpSpPr bwMode="auto">
                  <a:xfrm>
                    <a:off x="962" y="3369"/>
                    <a:ext cx="144" cy="223"/>
                    <a:chOff x="962" y="3369"/>
                    <a:chExt cx="144" cy="223"/>
                  </a:xfrm>
                </p:grpSpPr>
                <p:sp>
                  <p:nvSpPr>
                    <p:cNvPr id="1322" name="Freeform 27"/>
                    <p:cNvSpPr>
                      <a:spLocks/>
                    </p:cNvSpPr>
                    <p:nvPr/>
                  </p:nvSpPr>
                  <p:spPr bwMode="auto">
                    <a:xfrm>
                      <a:off x="962" y="3372"/>
                      <a:ext cx="142" cy="220"/>
                    </a:xfrm>
                    <a:custGeom>
                      <a:avLst/>
                      <a:gdLst>
                        <a:gd name="T0" fmla="*/ 126 w 569"/>
                        <a:gd name="T1" fmla="*/ 0 h 880"/>
                        <a:gd name="T2" fmla="*/ 121 w 569"/>
                        <a:gd name="T3" fmla="*/ 7 h 880"/>
                        <a:gd name="T4" fmla="*/ 107 w 569"/>
                        <a:gd name="T5" fmla="*/ 12 h 880"/>
                        <a:gd name="T6" fmla="*/ 96 w 569"/>
                        <a:gd name="T7" fmla="*/ 14 h 880"/>
                        <a:gd name="T8" fmla="*/ 86 w 569"/>
                        <a:gd name="T9" fmla="*/ 15 h 880"/>
                        <a:gd name="T10" fmla="*/ 69 w 569"/>
                        <a:gd name="T11" fmla="*/ 18 h 880"/>
                        <a:gd name="T12" fmla="*/ 63 w 569"/>
                        <a:gd name="T13" fmla="*/ 21 h 880"/>
                        <a:gd name="T14" fmla="*/ 61 w 569"/>
                        <a:gd name="T15" fmla="*/ 22 h 880"/>
                        <a:gd name="T16" fmla="*/ 59 w 569"/>
                        <a:gd name="T17" fmla="*/ 24 h 880"/>
                        <a:gd name="T18" fmla="*/ 55 w 569"/>
                        <a:gd name="T19" fmla="*/ 46 h 880"/>
                        <a:gd name="T20" fmla="*/ 52 w 569"/>
                        <a:gd name="T21" fmla="*/ 57 h 880"/>
                        <a:gd name="T22" fmla="*/ 48 w 569"/>
                        <a:gd name="T23" fmla="*/ 69 h 880"/>
                        <a:gd name="T24" fmla="*/ 46 w 569"/>
                        <a:gd name="T25" fmla="*/ 75 h 880"/>
                        <a:gd name="T26" fmla="*/ 45 w 569"/>
                        <a:gd name="T27" fmla="*/ 76 h 880"/>
                        <a:gd name="T28" fmla="*/ 41 w 569"/>
                        <a:gd name="T29" fmla="*/ 78 h 880"/>
                        <a:gd name="T30" fmla="*/ 40 w 569"/>
                        <a:gd name="T31" fmla="*/ 81 h 880"/>
                        <a:gd name="T32" fmla="*/ 38 w 569"/>
                        <a:gd name="T33" fmla="*/ 86 h 880"/>
                        <a:gd name="T34" fmla="*/ 30 w 569"/>
                        <a:gd name="T35" fmla="*/ 108 h 880"/>
                        <a:gd name="T36" fmla="*/ 29 w 569"/>
                        <a:gd name="T37" fmla="*/ 116 h 880"/>
                        <a:gd name="T38" fmla="*/ 26 w 569"/>
                        <a:gd name="T39" fmla="*/ 121 h 880"/>
                        <a:gd name="T40" fmla="*/ 16 w 569"/>
                        <a:gd name="T41" fmla="*/ 132 h 880"/>
                        <a:gd name="T42" fmla="*/ 14 w 569"/>
                        <a:gd name="T43" fmla="*/ 137 h 880"/>
                        <a:gd name="T44" fmla="*/ 12 w 569"/>
                        <a:gd name="T45" fmla="*/ 141 h 880"/>
                        <a:gd name="T46" fmla="*/ 9 w 569"/>
                        <a:gd name="T47" fmla="*/ 145 h 880"/>
                        <a:gd name="T48" fmla="*/ 7 w 569"/>
                        <a:gd name="T49" fmla="*/ 150 h 880"/>
                        <a:gd name="T50" fmla="*/ 4 w 569"/>
                        <a:gd name="T51" fmla="*/ 158 h 880"/>
                        <a:gd name="T52" fmla="*/ 1 w 569"/>
                        <a:gd name="T53" fmla="*/ 166 h 880"/>
                        <a:gd name="T54" fmla="*/ 0 w 569"/>
                        <a:gd name="T55" fmla="*/ 170 h 880"/>
                        <a:gd name="T56" fmla="*/ 1 w 569"/>
                        <a:gd name="T57" fmla="*/ 176 h 880"/>
                        <a:gd name="T58" fmla="*/ 1 w 569"/>
                        <a:gd name="T59" fmla="*/ 181 h 880"/>
                        <a:gd name="T60" fmla="*/ 2 w 569"/>
                        <a:gd name="T61" fmla="*/ 187 h 880"/>
                        <a:gd name="T62" fmla="*/ 5 w 569"/>
                        <a:gd name="T63" fmla="*/ 191 h 880"/>
                        <a:gd name="T64" fmla="*/ 7 w 569"/>
                        <a:gd name="T65" fmla="*/ 196 h 880"/>
                        <a:gd name="T66" fmla="*/ 12 w 569"/>
                        <a:gd name="T67" fmla="*/ 201 h 880"/>
                        <a:gd name="T68" fmla="*/ 58 w 569"/>
                        <a:gd name="T69" fmla="*/ 202 h 880"/>
                        <a:gd name="T70" fmla="*/ 68 w 569"/>
                        <a:gd name="T71" fmla="*/ 174 h 880"/>
                        <a:gd name="T72" fmla="*/ 76 w 569"/>
                        <a:gd name="T73" fmla="*/ 161 h 880"/>
                        <a:gd name="T74" fmla="*/ 81 w 569"/>
                        <a:gd name="T75" fmla="*/ 141 h 880"/>
                        <a:gd name="T76" fmla="*/ 74 w 569"/>
                        <a:gd name="T77" fmla="*/ 179 h 880"/>
                        <a:gd name="T78" fmla="*/ 70 w 569"/>
                        <a:gd name="T79" fmla="*/ 192 h 880"/>
                        <a:gd name="T80" fmla="*/ 68 w 569"/>
                        <a:gd name="T81" fmla="*/ 207 h 880"/>
                        <a:gd name="T82" fmla="*/ 63 w 569"/>
                        <a:gd name="T83" fmla="*/ 220 h 880"/>
                        <a:gd name="T84" fmla="*/ 98 w 569"/>
                        <a:gd name="T85" fmla="*/ 220 h 880"/>
                        <a:gd name="T86" fmla="*/ 110 w 569"/>
                        <a:gd name="T87" fmla="*/ 199 h 880"/>
                        <a:gd name="T88" fmla="*/ 117 w 569"/>
                        <a:gd name="T89" fmla="*/ 189 h 880"/>
                        <a:gd name="T90" fmla="*/ 122 w 569"/>
                        <a:gd name="T91" fmla="*/ 176 h 880"/>
                        <a:gd name="T92" fmla="*/ 128 w 569"/>
                        <a:gd name="T93" fmla="*/ 161 h 880"/>
                        <a:gd name="T94" fmla="*/ 131 w 569"/>
                        <a:gd name="T95" fmla="*/ 145 h 880"/>
                        <a:gd name="T96" fmla="*/ 134 w 569"/>
                        <a:gd name="T97" fmla="*/ 132 h 880"/>
                        <a:gd name="T98" fmla="*/ 138 w 569"/>
                        <a:gd name="T99" fmla="*/ 117 h 880"/>
                        <a:gd name="T100" fmla="*/ 140 w 569"/>
                        <a:gd name="T101" fmla="*/ 102 h 880"/>
                        <a:gd name="T102" fmla="*/ 142 w 569"/>
                        <a:gd name="T103" fmla="*/ 85 h 880"/>
                        <a:gd name="T104" fmla="*/ 142 w 569"/>
                        <a:gd name="T105" fmla="*/ 73 h 880"/>
                        <a:gd name="T106" fmla="*/ 142 w 569"/>
                        <a:gd name="T107" fmla="*/ 62 h 880"/>
                        <a:gd name="T108" fmla="*/ 142 w 569"/>
                        <a:gd name="T109" fmla="*/ 47 h 880"/>
                        <a:gd name="T110" fmla="*/ 142 w 569"/>
                        <a:gd name="T111" fmla="*/ 37 h 880"/>
                        <a:gd name="T112" fmla="*/ 137 w 569"/>
                        <a:gd name="T113" fmla="*/ 4 h 880"/>
                        <a:gd name="T114" fmla="*/ 126 w 569"/>
                        <a:gd name="T115" fmla="*/ 0 h 8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69"/>
                        <a:gd name="T175" fmla="*/ 0 h 880"/>
                        <a:gd name="T176" fmla="*/ 569 w 569"/>
                        <a:gd name="T177" fmla="*/ 880 h 88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69" h="880">
                          <a:moveTo>
                            <a:pt x="505" y="0"/>
                          </a:moveTo>
                          <a:lnTo>
                            <a:pt x="484" y="28"/>
                          </a:lnTo>
                          <a:lnTo>
                            <a:pt x="429" y="46"/>
                          </a:lnTo>
                          <a:lnTo>
                            <a:pt x="384" y="57"/>
                          </a:lnTo>
                          <a:lnTo>
                            <a:pt x="346" y="62"/>
                          </a:lnTo>
                          <a:lnTo>
                            <a:pt x="276" y="73"/>
                          </a:lnTo>
                          <a:lnTo>
                            <a:pt x="252" y="82"/>
                          </a:lnTo>
                          <a:lnTo>
                            <a:pt x="244" y="87"/>
                          </a:lnTo>
                          <a:lnTo>
                            <a:pt x="237" y="94"/>
                          </a:lnTo>
                          <a:lnTo>
                            <a:pt x="219" y="182"/>
                          </a:lnTo>
                          <a:lnTo>
                            <a:pt x="207" y="228"/>
                          </a:lnTo>
                          <a:lnTo>
                            <a:pt x="192" y="275"/>
                          </a:lnTo>
                          <a:lnTo>
                            <a:pt x="185" y="301"/>
                          </a:lnTo>
                          <a:lnTo>
                            <a:pt x="179" y="304"/>
                          </a:lnTo>
                          <a:lnTo>
                            <a:pt x="166" y="313"/>
                          </a:lnTo>
                          <a:lnTo>
                            <a:pt x="162" y="325"/>
                          </a:lnTo>
                          <a:lnTo>
                            <a:pt x="152" y="344"/>
                          </a:lnTo>
                          <a:lnTo>
                            <a:pt x="120" y="431"/>
                          </a:lnTo>
                          <a:lnTo>
                            <a:pt x="115" y="463"/>
                          </a:lnTo>
                          <a:lnTo>
                            <a:pt x="106" y="484"/>
                          </a:lnTo>
                          <a:lnTo>
                            <a:pt x="66" y="527"/>
                          </a:lnTo>
                          <a:lnTo>
                            <a:pt x="58" y="547"/>
                          </a:lnTo>
                          <a:lnTo>
                            <a:pt x="47" y="565"/>
                          </a:lnTo>
                          <a:lnTo>
                            <a:pt x="38" y="581"/>
                          </a:lnTo>
                          <a:lnTo>
                            <a:pt x="30" y="599"/>
                          </a:lnTo>
                          <a:lnTo>
                            <a:pt x="17" y="633"/>
                          </a:lnTo>
                          <a:lnTo>
                            <a:pt x="5" y="662"/>
                          </a:lnTo>
                          <a:lnTo>
                            <a:pt x="0" y="681"/>
                          </a:lnTo>
                          <a:lnTo>
                            <a:pt x="3" y="703"/>
                          </a:lnTo>
                          <a:lnTo>
                            <a:pt x="4" y="722"/>
                          </a:lnTo>
                          <a:lnTo>
                            <a:pt x="10" y="746"/>
                          </a:lnTo>
                          <a:lnTo>
                            <a:pt x="20" y="764"/>
                          </a:lnTo>
                          <a:lnTo>
                            <a:pt x="27" y="783"/>
                          </a:lnTo>
                          <a:lnTo>
                            <a:pt x="49" y="802"/>
                          </a:lnTo>
                          <a:lnTo>
                            <a:pt x="233" y="807"/>
                          </a:lnTo>
                          <a:lnTo>
                            <a:pt x="273" y="695"/>
                          </a:lnTo>
                          <a:lnTo>
                            <a:pt x="305" y="642"/>
                          </a:lnTo>
                          <a:lnTo>
                            <a:pt x="325" y="565"/>
                          </a:lnTo>
                          <a:lnTo>
                            <a:pt x="295" y="716"/>
                          </a:lnTo>
                          <a:lnTo>
                            <a:pt x="282" y="768"/>
                          </a:lnTo>
                          <a:lnTo>
                            <a:pt x="271" y="826"/>
                          </a:lnTo>
                          <a:lnTo>
                            <a:pt x="251" y="880"/>
                          </a:lnTo>
                          <a:lnTo>
                            <a:pt x="393" y="880"/>
                          </a:lnTo>
                          <a:lnTo>
                            <a:pt x="440" y="796"/>
                          </a:lnTo>
                          <a:lnTo>
                            <a:pt x="467" y="755"/>
                          </a:lnTo>
                          <a:lnTo>
                            <a:pt x="489" y="705"/>
                          </a:lnTo>
                          <a:lnTo>
                            <a:pt x="514" y="642"/>
                          </a:lnTo>
                          <a:lnTo>
                            <a:pt x="525" y="581"/>
                          </a:lnTo>
                          <a:lnTo>
                            <a:pt x="538" y="528"/>
                          </a:lnTo>
                          <a:lnTo>
                            <a:pt x="551" y="467"/>
                          </a:lnTo>
                          <a:lnTo>
                            <a:pt x="561" y="408"/>
                          </a:lnTo>
                          <a:lnTo>
                            <a:pt x="569" y="340"/>
                          </a:lnTo>
                          <a:lnTo>
                            <a:pt x="569" y="293"/>
                          </a:lnTo>
                          <a:lnTo>
                            <a:pt x="569" y="250"/>
                          </a:lnTo>
                          <a:lnTo>
                            <a:pt x="569" y="187"/>
                          </a:lnTo>
                          <a:lnTo>
                            <a:pt x="569" y="148"/>
                          </a:lnTo>
                          <a:lnTo>
                            <a:pt x="550" y="15"/>
                          </a:lnTo>
                          <a:lnTo>
                            <a:pt x="505" y="0"/>
                          </a:lnTo>
                          <a:close/>
                        </a:path>
                      </a:pathLst>
                    </a:custGeom>
                    <a:solidFill>
                      <a:srgbClr val="7F7F7F"/>
                    </a:solidFill>
                    <a:ln w="9525">
                      <a:noFill/>
                      <a:round/>
                      <a:headEnd/>
                      <a:tailEnd/>
                    </a:ln>
                  </p:spPr>
                  <p:txBody>
                    <a:bodyPr/>
                    <a:lstStyle/>
                    <a:p>
                      <a:endParaRPr lang="es-ES"/>
                    </a:p>
                  </p:txBody>
                </p:sp>
                <p:sp>
                  <p:nvSpPr>
                    <p:cNvPr id="1323" name="Freeform 28"/>
                    <p:cNvSpPr>
                      <a:spLocks/>
                    </p:cNvSpPr>
                    <p:nvPr/>
                  </p:nvSpPr>
                  <p:spPr bwMode="auto">
                    <a:xfrm>
                      <a:off x="998" y="3475"/>
                      <a:ext cx="60" cy="52"/>
                    </a:xfrm>
                    <a:custGeom>
                      <a:avLst/>
                      <a:gdLst>
                        <a:gd name="T0" fmla="*/ 20 w 241"/>
                        <a:gd name="T1" fmla="*/ 0 h 208"/>
                        <a:gd name="T2" fmla="*/ 27 w 241"/>
                        <a:gd name="T3" fmla="*/ 2 h 208"/>
                        <a:gd name="T4" fmla="*/ 31 w 241"/>
                        <a:gd name="T5" fmla="*/ 3 h 208"/>
                        <a:gd name="T6" fmla="*/ 34 w 241"/>
                        <a:gd name="T7" fmla="*/ 5 h 208"/>
                        <a:gd name="T8" fmla="*/ 37 w 241"/>
                        <a:gd name="T9" fmla="*/ 7 h 208"/>
                        <a:gd name="T10" fmla="*/ 40 w 241"/>
                        <a:gd name="T11" fmla="*/ 9 h 208"/>
                        <a:gd name="T12" fmla="*/ 43 w 241"/>
                        <a:gd name="T13" fmla="*/ 11 h 208"/>
                        <a:gd name="T14" fmla="*/ 47 w 241"/>
                        <a:gd name="T15" fmla="*/ 5 h 208"/>
                        <a:gd name="T16" fmla="*/ 47 w 241"/>
                        <a:gd name="T17" fmla="*/ 13 h 208"/>
                        <a:gd name="T18" fmla="*/ 49 w 241"/>
                        <a:gd name="T19" fmla="*/ 19 h 208"/>
                        <a:gd name="T20" fmla="*/ 54 w 241"/>
                        <a:gd name="T21" fmla="*/ 13 h 208"/>
                        <a:gd name="T22" fmla="*/ 58 w 241"/>
                        <a:gd name="T23" fmla="*/ 9 h 208"/>
                        <a:gd name="T24" fmla="*/ 60 w 241"/>
                        <a:gd name="T25" fmla="*/ 6 h 208"/>
                        <a:gd name="T26" fmla="*/ 60 w 241"/>
                        <a:gd name="T27" fmla="*/ 13 h 208"/>
                        <a:gd name="T28" fmla="*/ 58 w 241"/>
                        <a:gd name="T29" fmla="*/ 20 h 208"/>
                        <a:gd name="T30" fmla="*/ 55 w 241"/>
                        <a:gd name="T31" fmla="*/ 26 h 208"/>
                        <a:gd name="T32" fmla="*/ 51 w 241"/>
                        <a:gd name="T33" fmla="*/ 30 h 208"/>
                        <a:gd name="T34" fmla="*/ 48 w 241"/>
                        <a:gd name="T35" fmla="*/ 33 h 208"/>
                        <a:gd name="T36" fmla="*/ 45 w 241"/>
                        <a:gd name="T37" fmla="*/ 33 h 208"/>
                        <a:gd name="T38" fmla="*/ 39 w 241"/>
                        <a:gd name="T39" fmla="*/ 52 h 208"/>
                        <a:gd name="T40" fmla="*/ 34 w 241"/>
                        <a:gd name="T41" fmla="*/ 52 h 208"/>
                        <a:gd name="T42" fmla="*/ 28 w 241"/>
                        <a:gd name="T43" fmla="*/ 50 h 208"/>
                        <a:gd name="T44" fmla="*/ 24 w 241"/>
                        <a:gd name="T45" fmla="*/ 48 h 208"/>
                        <a:gd name="T46" fmla="*/ 29 w 241"/>
                        <a:gd name="T47" fmla="*/ 46 h 208"/>
                        <a:gd name="T48" fmla="*/ 31 w 241"/>
                        <a:gd name="T49" fmla="*/ 45 h 208"/>
                        <a:gd name="T50" fmla="*/ 19 w 241"/>
                        <a:gd name="T51" fmla="*/ 33 h 208"/>
                        <a:gd name="T52" fmla="*/ 13 w 241"/>
                        <a:gd name="T53" fmla="*/ 32 h 208"/>
                        <a:gd name="T54" fmla="*/ 4 w 241"/>
                        <a:gd name="T55" fmla="*/ 32 h 208"/>
                        <a:gd name="T56" fmla="*/ 2 w 241"/>
                        <a:gd name="T57" fmla="*/ 32 h 208"/>
                        <a:gd name="T58" fmla="*/ 0 w 241"/>
                        <a:gd name="T59" fmla="*/ 30 h 208"/>
                        <a:gd name="T60" fmla="*/ 0 w 241"/>
                        <a:gd name="T61" fmla="*/ 26 h 208"/>
                        <a:gd name="T62" fmla="*/ 12 w 241"/>
                        <a:gd name="T63" fmla="*/ 26 h 208"/>
                        <a:gd name="T64" fmla="*/ 15 w 241"/>
                        <a:gd name="T65" fmla="*/ 26 h 208"/>
                        <a:gd name="T66" fmla="*/ 14 w 241"/>
                        <a:gd name="T67" fmla="*/ 27 h 208"/>
                        <a:gd name="T68" fmla="*/ 20 w 241"/>
                        <a:gd name="T69" fmla="*/ 31 h 208"/>
                        <a:gd name="T70" fmla="*/ 26 w 241"/>
                        <a:gd name="T71" fmla="*/ 37 h 208"/>
                        <a:gd name="T72" fmla="*/ 31 w 241"/>
                        <a:gd name="T73" fmla="*/ 40 h 208"/>
                        <a:gd name="T74" fmla="*/ 36 w 241"/>
                        <a:gd name="T75" fmla="*/ 32 h 208"/>
                        <a:gd name="T76" fmla="*/ 36 w 241"/>
                        <a:gd name="T77" fmla="*/ 29 h 208"/>
                        <a:gd name="T78" fmla="*/ 35 w 241"/>
                        <a:gd name="T79" fmla="*/ 22 h 208"/>
                        <a:gd name="T80" fmla="*/ 39 w 241"/>
                        <a:gd name="T81" fmla="*/ 24 h 208"/>
                        <a:gd name="T82" fmla="*/ 42 w 241"/>
                        <a:gd name="T83" fmla="*/ 21 h 208"/>
                        <a:gd name="T84" fmla="*/ 38 w 241"/>
                        <a:gd name="T85" fmla="*/ 17 h 208"/>
                        <a:gd name="T86" fmla="*/ 34 w 241"/>
                        <a:gd name="T87" fmla="*/ 13 h 208"/>
                        <a:gd name="T88" fmla="*/ 28 w 241"/>
                        <a:gd name="T89" fmla="*/ 9 h 208"/>
                        <a:gd name="T90" fmla="*/ 25 w 241"/>
                        <a:gd name="T91" fmla="*/ 5 h 208"/>
                        <a:gd name="T92" fmla="*/ 20 w 241"/>
                        <a:gd name="T93" fmla="*/ 0 h 20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41"/>
                        <a:gd name="T142" fmla="*/ 0 h 208"/>
                        <a:gd name="T143" fmla="*/ 241 w 241"/>
                        <a:gd name="T144" fmla="*/ 208 h 20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41" h="208">
                          <a:moveTo>
                            <a:pt x="81" y="0"/>
                          </a:moveTo>
                          <a:lnTo>
                            <a:pt x="107" y="7"/>
                          </a:lnTo>
                          <a:lnTo>
                            <a:pt x="125" y="12"/>
                          </a:lnTo>
                          <a:lnTo>
                            <a:pt x="136" y="21"/>
                          </a:lnTo>
                          <a:lnTo>
                            <a:pt x="149" y="29"/>
                          </a:lnTo>
                          <a:lnTo>
                            <a:pt x="160" y="36"/>
                          </a:lnTo>
                          <a:lnTo>
                            <a:pt x="172" y="45"/>
                          </a:lnTo>
                          <a:lnTo>
                            <a:pt x="189" y="19"/>
                          </a:lnTo>
                          <a:lnTo>
                            <a:pt x="190" y="52"/>
                          </a:lnTo>
                          <a:lnTo>
                            <a:pt x="197" y="74"/>
                          </a:lnTo>
                          <a:lnTo>
                            <a:pt x="216" y="54"/>
                          </a:lnTo>
                          <a:lnTo>
                            <a:pt x="231" y="37"/>
                          </a:lnTo>
                          <a:lnTo>
                            <a:pt x="241" y="25"/>
                          </a:lnTo>
                          <a:lnTo>
                            <a:pt x="241" y="51"/>
                          </a:lnTo>
                          <a:lnTo>
                            <a:pt x="231" y="80"/>
                          </a:lnTo>
                          <a:lnTo>
                            <a:pt x="220" y="105"/>
                          </a:lnTo>
                          <a:lnTo>
                            <a:pt x="204" y="121"/>
                          </a:lnTo>
                          <a:lnTo>
                            <a:pt x="194" y="132"/>
                          </a:lnTo>
                          <a:lnTo>
                            <a:pt x="179" y="132"/>
                          </a:lnTo>
                          <a:lnTo>
                            <a:pt x="158" y="207"/>
                          </a:lnTo>
                          <a:lnTo>
                            <a:pt x="135" y="208"/>
                          </a:lnTo>
                          <a:lnTo>
                            <a:pt x="113" y="201"/>
                          </a:lnTo>
                          <a:lnTo>
                            <a:pt x="96" y="193"/>
                          </a:lnTo>
                          <a:lnTo>
                            <a:pt x="118" y="182"/>
                          </a:lnTo>
                          <a:lnTo>
                            <a:pt x="124" y="178"/>
                          </a:lnTo>
                          <a:lnTo>
                            <a:pt x="76" y="132"/>
                          </a:lnTo>
                          <a:lnTo>
                            <a:pt x="51" y="127"/>
                          </a:lnTo>
                          <a:lnTo>
                            <a:pt x="15" y="128"/>
                          </a:lnTo>
                          <a:lnTo>
                            <a:pt x="8" y="128"/>
                          </a:lnTo>
                          <a:lnTo>
                            <a:pt x="0" y="120"/>
                          </a:lnTo>
                          <a:lnTo>
                            <a:pt x="0" y="105"/>
                          </a:lnTo>
                          <a:lnTo>
                            <a:pt x="47" y="105"/>
                          </a:lnTo>
                          <a:lnTo>
                            <a:pt x="62" y="106"/>
                          </a:lnTo>
                          <a:lnTo>
                            <a:pt x="58" y="110"/>
                          </a:lnTo>
                          <a:lnTo>
                            <a:pt x="80" y="125"/>
                          </a:lnTo>
                          <a:lnTo>
                            <a:pt x="105" y="147"/>
                          </a:lnTo>
                          <a:lnTo>
                            <a:pt x="124" y="161"/>
                          </a:lnTo>
                          <a:lnTo>
                            <a:pt x="143" y="128"/>
                          </a:lnTo>
                          <a:lnTo>
                            <a:pt x="143" y="117"/>
                          </a:lnTo>
                          <a:lnTo>
                            <a:pt x="139" y="88"/>
                          </a:lnTo>
                          <a:lnTo>
                            <a:pt x="158" y="94"/>
                          </a:lnTo>
                          <a:lnTo>
                            <a:pt x="167" y="83"/>
                          </a:lnTo>
                          <a:lnTo>
                            <a:pt x="153" y="69"/>
                          </a:lnTo>
                          <a:lnTo>
                            <a:pt x="138" y="54"/>
                          </a:lnTo>
                          <a:lnTo>
                            <a:pt x="114" y="37"/>
                          </a:lnTo>
                          <a:lnTo>
                            <a:pt x="102" y="18"/>
                          </a:lnTo>
                          <a:lnTo>
                            <a:pt x="81" y="0"/>
                          </a:lnTo>
                          <a:close/>
                        </a:path>
                      </a:pathLst>
                    </a:custGeom>
                    <a:solidFill>
                      <a:srgbClr val="5F5F5F"/>
                    </a:solidFill>
                    <a:ln w="9525">
                      <a:noFill/>
                      <a:round/>
                      <a:headEnd/>
                      <a:tailEnd/>
                    </a:ln>
                  </p:spPr>
                  <p:txBody>
                    <a:bodyPr/>
                    <a:lstStyle/>
                    <a:p>
                      <a:endParaRPr lang="es-ES"/>
                    </a:p>
                  </p:txBody>
                </p:sp>
                <p:sp>
                  <p:nvSpPr>
                    <p:cNvPr id="1324" name="Freeform 29"/>
                    <p:cNvSpPr>
                      <a:spLocks/>
                    </p:cNvSpPr>
                    <p:nvPr/>
                  </p:nvSpPr>
                  <p:spPr bwMode="auto">
                    <a:xfrm>
                      <a:off x="1018" y="3402"/>
                      <a:ext cx="27" cy="70"/>
                    </a:xfrm>
                    <a:custGeom>
                      <a:avLst/>
                      <a:gdLst>
                        <a:gd name="T0" fmla="*/ 9 w 108"/>
                        <a:gd name="T1" fmla="*/ 0 h 280"/>
                        <a:gd name="T2" fmla="*/ 20 w 108"/>
                        <a:gd name="T3" fmla="*/ 21 h 280"/>
                        <a:gd name="T4" fmla="*/ 24 w 108"/>
                        <a:gd name="T5" fmla="*/ 33 h 280"/>
                        <a:gd name="T6" fmla="*/ 26 w 108"/>
                        <a:gd name="T7" fmla="*/ 44 h 280"/>
                        <a:gd name="T8" fmla="*/ 27 w 108"/>
                        <a:gd name="T9" fmla="*/ 53 h 280"/>
                        <a:gd name="T10" fmla="*/ 27 w 108"/>
                        <a:gd name="T11" fmla="*/ 70 h 280"/>
                        <a:gd name="T12" fmla="*/ 25 w 108"/>
                        <a:gd name="T13" fmla="*/ 64 h 280"/>
                        <a:gd name="T14" fmla="*/ 15 w 108"/>
                        <a:gd name="T15" fmla="*/ 59 h 280"/>
                        <a:gd name="T16" fmla="*/ 11 w 108"/>
                        <a:gd name="T17" fmla="*/ 58 h 280"/>
                        <a:gd name="T18" fmla="*/ 3 w 108"/>
                        <a:gd name="T19" fmla="*/ 52 h 280"/>
                        <a:gd name="T20" fmla="*/ 0 w 108"/>
                        <a:gd name="T21" fmla="*/ 44 h 280"/>
                        <a:gd name="T22" fmla="*/ 3 w 108"/>
                        <a:gd name="T23" fmla="*/ 40 h 280"/>
                        <a:gd name="T24" fmla="*/ 10 w 108"/>
                        <a:gd name="T25" fmla="*/ 51 h 280"/>
                        <a:gd name="T26" fmla="*/ 14 w 108"/>
                        <a:gd name="T27" fmla="*/ 55 h 280"/>
                        <a:gd name="T28" fmla="*/ 21 w 108"/>
                        <a:gd name="T29" fmla="*/ 59 h 280"/>
                        <a:gd name="T30" fmla="*/ 23 w 108"/>
                        <a:gd name="T31" fmla="*/ 59 h 280"/>
                        <a:gd name="T32" fmla="*/ 25 w 108"/>
                        <a:gd name="T33" fmla="*/ 62 h 280"/>
                        <a:gd name="T34" fmla="*/ 24 w 108"/>
                        <a:gd name="T35" fmla="*/ 40 h 280"/>
                        <a:gd name="T36" fmla="*/ 17 w 108"/>
                        <a:gd name="T37" fmla="*/ 24 h 280"/>
                        <a:gd name="T38" fmla="*/ 14 w 108"/>
                        <a:gd name="T39" fmla="*/ 15 h 280"/>
                        <a:gd name="T40" fmla="*/ 9 w 108"/>
                        <a:gd name="T41" fmla="*/ 0 h 2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
                        <a:gd name="T64" fmla="*/ 0 h 280"/>
                        <a:gd name="T65" fmla="*/ 108 w 108"/>
                        <a:gd name="T66" fmla="*/ 280 h 2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 h="280">
                          <a:moveTo>
                            <a:pt x="37" y="0"/>
                          </a:moveTo>
                          <a:lnTo>
                            <a:pt x="80" y="86"/>
                          </a:lnTo>
                          <a:lnTo>
                            <a:pt x="94" y="131"/>
                          </a:lnTo>
                          <a:lnTo>
                            <a:pt x="105" y="175"/>
                          </a:lnTo>
                          <a:lnTo>
                            <a:pt x="108" y="211"/>
                          </a:lnTo>
                          <a:lnTo>
                            <a:pt x="108" y="280"/>
                          </a:lnTo>
                          <a:lnTo>
                            <a:pt x="101" y="257"/>
                          </a:lnTo>
                          <a:lnTo>
                            <a:pt x="61" y="237"/>
                          </a:lnTo>
                          <a:lnTo>
                            <a:pt x="44" y="232"/>
                          </a:lnTo>
                          <a:lnTo>
                            <a:pt x="11" y="207"/>
                          </a:lnTo>
                          <a:lnTo>
                            <a:pt x="0" y="175"/>
                          </a:lnTo>
                          <a:lnTo>
                            <a:pt x="10" y="160"/>
                          </a:lnTo>
                          <a:lnTo>
                            <a:pt x="39" y="203"/>
                          </a:lnTo>
                          <a:lnTo>
                            <a:pt x="55" y="221"/>
                          </a:lnTo>
                          <a:lnTo>
                            <a:pt x="83" y="237"/>
                          </a:lnTo>
                          <a:lnTo>
                            <a:pt x="91" y="237"/>
                          </a:lnTo>
                          <a:lnTo>
                            <a:pt x="101" y="248"/>
                          </a:lnTo>
                          <a:lnTo>
                            <a:pt x="94" y="160"/>
                          </a:lnTo>
                          <a:lnTo>
                            <a:pt x="68" y="95"/>
                          </a:lnTo>
                          <a:lnTo>
                            <a:pt x="54" y="62"/>
                          </a:lnTo>
                          <a:lnTo>
                            <a:pt x="37" y="0"/>
                          </a:lnTo>
                          <a:close/>
                        </a:path>
                      </a:pathLst>
                    </a:custGeom>
                    <a:solidFill>
                      <a:srgbClr val="5F5F5F"/>
                    </a:solidFill>
                    <a:ln w="9525">
                      <a:noFill/>
                      <a:round/>
                      <a:headEnd/>
                      <a:tailEnd/>
                    </a:ln>
                  </p:spPr>
                  <p:txBody>
                    <a:bodyPr/>
                    <a:lstStyle/>
                    <a:p>
                      <a:endParaRPr lang="es-ES"/>
                    </a:p>
                  </p:txBody>
                </p:sp>
                <p:grpSp>
                  <p:nvGrpSpPr>
                    <p:cNvPr id="1325" name="Group 30"/>
                    <p:cNvGrpSpPr>
                      <a:grpSpLocks/>
                    </p:cNvGrpSpPr>
                    <p:nvPr/>
                  </p:nvGrpSpPr>
                  <p:grpSpPr bwMode="auto">
                    <a:xfrm>
                      <a:off x="1043" y="3369"/>
                      <a:ext cx="63" cy="223"/>
                      <a:chOff x="1043" y="3369"/>
                      <a:chExt cx="63" cy="223"/>
                    </a:xfrm>
                  </p:grpSpPr>
                  <p:sp>
                    <p:nvSpPr>
                      <p:cNvPr id="1326" name="Freeform 31"/>
                      <p:cNvSpPr>
                        <a:spLocks/>
                      </p:cNvSpPr>
                      <p:nvPr/>
                    </p:nvSpPr>
                    <p:spPr bwMode="auto">
                      <a:xfrm>
                        <a:off x="1043" y="3372"/>
                        <a:ext cx="61" cy="220"/>
                      </a:xfrm>
                      <a:custGeom>
                        <a:avLst/>
                        <a:gdLst>
                          <a:gd name="T0" fmla="*/ 45 w 247"/>
                          <a:gd name="T1" fmla="*/ 0 h 880"/>
                          <a:gd name="T2" fmla="*/ 40 w 247"/>
                          <a:gd name="T3" fmla="*/ 7 h 880"/>
                          <a:gd name="T4" fmla="*/ 34 w 247"/>
                          <a:gd name="T5" fmla="*/ 16 h 880"/>
                          <a:gd name="T6" fmla="*/ 23 w 247"/>
                          <a:gd name="T7" fmla="*/ 28 h 880"/>
                          <a:gd name="T8" fmla="*/ 16 w 247"/>
                          <a:gd name="T9" fmla="*/ 38 h 880"/>
                          <a:gd name="T10" fmla="*/ 36 w 247"/>
                          <a:gd name="T11" fmla="*/ 48 h 880"/>
                          <a:gd name="T12" fmla="*/ 16 w 247"/>
                          <a:gd name="T13" fmla="*/ 56 h 880"/>
                          <a:gd name="T14" fmla="*/ 16 w 247"/>
                          <a:gd name="T15" fmla="*/ 67 h 880"/>
                          <a:gd name="T16" fmla="*/ 17 w 247"/>
                          <a:gd name="T17" fmla="*/ 75 h 880"/>
                          <a:gd name="T18" fmla="*/ 18 w 247"/>
                          <a:gd name="T19" fmla="*/ 83 h 880"/>
                          <a:gd name="T20" fmla="*/ 20 w 247"/>
                          <a:gd name="T21" fmla="*/ 91 h 880"/>
                          <a:gd name="T22" fmla="*/ 22 w 247"/>
                          <a:gd name="T23" fmla="*/ 102 h 880"/>
                          <a:gd name="T24" fmla="*/ 25 w 247"/>
                          <a:gd name="T25" fmla="*/ 110 h 880"/>
                          <a:gd name="T26" fmla="*/ 27 w 247"/>
                          <a:gd name="T27" fmla="*/ 120 h 880"/>
                          <a:gd name="T28" fmla="*/ 29 w 247"/>
                          <a:gd name="T29" fmla="*/ 126 h 880"/>
                          <a:gd name="T30" fmla="*/ 30 w 247"/>
                          <a:gd name="T31" fmla="*/ 135 h 880"/>
                          <a:gd name="T32" fmla="*/ 30 w 247"/>
                          <a:gd name="T33" fmla="*/ 143 h 880"/>
                          <a:gd name="T34" fmla="*/ 29 w 247"/>
                          <a:gd name="T35" fmla="*/ 152 h 880"/>
                          <a:gd name="T36" fmla="*/ 27 w 247"/>
                          <a:gd name="T37" fmla="*/ 161 h 880"/>
                          <a:gd name="T38" fmla="*/ 25 w 247"/>
                          <a:gd name="T39" fmla="*/ 169 h 880"/>
                          <a:gd name="T40" fmla="*/ 21 w 247"/>
                          <a:gd name="T41" fmla="*/ 179 h 880"/>
                          <a:gd name="T42" fmla="*/ 17 w 247"/>
                          <a:gd name="T43" fmla="*/ 190 h 880"/>
                          <a:gd name="T44" fmla="*/ 11 w 247"/>
                          <a:gd name="T45" fmla="*/ 201 h 880"/>
                          <a:gd name="T46" fmla="*/ 0 w 247"/>
                          <a:gd name="T47" fmla="*/ 220 h 880"/>
                          <a:gd name="T48" fmla="*/ 18 w 247"/>
                          <a:gd name="T49" fmla="*/ 220 h 880"/>
                          <a:gd name="T50" fmla="*/ 29 w 247"/>
                          <a:gd name="T51" fmla="*/ 199 h 880"/>
                          <a:gd name="T52" fmla="*/ 36 w 247"/>
                          <a:gd name="T53" fmla="*/ 189 h 880"/>
                          <a:gd name="T54" fmla="*/ 41 w 247"/>
                          <a:gd name="T55" fmla="*/ 176 h 880"/>
                          <a:gd name="T56" fmla="*/ 47 w 247"/>
                          <a:gd name="T57" fmla="*/ 161 h 880"/>
                          <a:gd name="T58" fmla="*/ 50 w 247"/>
                          <a:gd name="T59" fmla="*/ 145 h 880"/>
                          <a:gd name="T60" fmla="*/ 53 w 247"/>
                          <a:gd name="T61" fmla="*/ 132 h 880"/>
                          <a:gd name="T62" fmla="*/ 57 w 247"/>
                          <a:gd name="T63" fmla="*/ 117 h 880"/>
                          <a:gd name="T64" fmla="*/ 59 w 247"/>
                          <a:gd name="T65" fmla="*/ 102 h 880"/>
                          <a:gd name="T66" fmla="*/ 61 w 247"/>
                          <a:gd name="T67" fmla="*/ 85 h 880"/>
                          <a:gd name="T68" fmla="*/ 61 w 247"/>
                          <a:gd name="T69" fmla="*/ 73 h 880"/>
                          <a:gd name="T70" fmla="*/ 61 w 247"/>
                          <a:gd name="T71" fmla="*/ 62 h 880"/>
                          <a:gd name="T72" fmla="*/ 61 w 247"/>
                          <a:gd name="T73" fmla="*/ 47 h 880"/>
                          <a:gd name="T74" fmla="*/ 61 w 247"/>
                          <a:gd name="T75" fmla="*/ 37 h 880"/>
                          <a:gd name="T76" fmla="*/ 56 w 247"/>
                          <a:gd name="T77" fmla="*/ 4 h 880"/>
                          <a:gd name="T78" fmla="*/ 45 w 247"/>
                          <a:gd name="T79" fmla="*/ 0 h 8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7"/>
                          <a:gd name="T121" fmla="*/ 0 h 880"/>
                          <a:gd name="T122" fmla="*/ 247 w 247"/>
                          <a:gd name="T123" fmla="*/ 880 h 88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7" h="880">
                            <a:moveTo>
                              <a:pt x="183" y="0"/>
                            </a:moveTo>
                            <a:lnTo>
                              <a:pt x="162" y="28"/>
                            </a:lnTo>
                            <a:lnTo>
                              <a:pt x="137" y="63"/>
                            </a:lnTo>
                            <a:lnTo>
                              <a:pt x="95" y="111"/>
                            </a:lnTo>
                            <a:lnTo>
                              <a:pt x="66" y="151"/>
                            </a:lnTo>
                            <a:lnTo>
                              <a:pt x="145" y="191"/>
                            </a:lnTo>
                            <a:lnTo>
                              <a:pt x="65" y="223"/>
                            </a:lnTo>
                            <a:lnTo>
                              <a:pt x="66" y="268"/>
                            </a:lnTo>
                            <a:lnTo>
                              <a:pt x="67" y="300"/>
                            </a:lnTo>
                            <a:lnTo>
                              <a:pt x="72" y="330"/>
                            </a:lnTo>
                            <a:lnTo>
                              <a:pt x="79" y="364"/>
                            </a:lnTo>
                            <a:lnTo>
                              <a:pt x="90" y="408"/>
                            </a:lnTo>
                            <a:lnTo>
                              <a:pt x="100" y="440"/>
                            </a:lnTo>
                            <a:lnTo>
                              <a:pt x="111" y="480"/>
                            </a:lnTo>
                            <a:lnTo>
                              <a:pt x="117" y="505"/>
                            </a:lnTo>
                            <a:lnTo>
                              <a:pt x="122" y="540"/>
                            </a:lnTo>
                            <a:lnTo>
                              <a:pt x="123" y="571"/>
                            </a:lnTo>
                            <a:lnTo>
                              <a:pt x="117" y="609"/>
                            </a:lnTo>
                            <a:lnTo>
                              <a:pt x="111" y="642"/>
                            </a:lnTo>
                            <a:lnTo>
                              <a:pt x="101" y="675"/>
                            </a:lnTo>
                            <a:lnTo>
                              <a:pt x="86" y="716"/>
                            </a:lnTo>
                            <a:lnTo>
                              <a:pt x="69" y="760"/>
                            </a:lnTo>
                            <a:lnTo>
                              <a:pt x="44" y="802"/>
                            </a:lnTo>
                            <a:lnTo>
                              <a:pt x="0" y="880"/>
                            </a:lnTo>
                            <a:lnTo>
                              <a:pt x="71" y="880"/>
                            </a:lnTo>
                            <a:lnTo>
                              <a:pt x="118" y="796"/>
                            </a:lnTo>
                            <a:lnTo>
                              <a:pt x="145" y="755"/>
                            </a:lnTo>
                            <a:lnTo>
                              <a:pt x="167" y="705"/>
                            </a:lnTo>
                            <a:lnTo>
                              <a:pt x="192" y="642"/>
                            </a:lnTo>
                            <a:lnTo>
                              <a:pt x="203" y="581"/>
                            </a:lnTo>
                            <a:lnTo>
                              <a:pt x="216" y="528"/>
                            </a:lnTo>
                            <a:lnTo>
                              <a:pt x="229" y="467"/>
                            </a:lnTo>
                            <a:lnTo>
                              <a:pt x="239" y="408"/>
                            </a:lnTo>
                            <a:lnTo>
                              <a:pt x="247" y="340"/>
                            </a:lnTo>
                            <a:lnTo>
                              <a:pt x="247" y="293"/>
                            </a:lnTo>
                            <a:lnTo>
                              <a:pt x="247" y="250"/>
                            </a:lnTo>
                            <a:lnTo>
                              <a:pt x="247" y="187"/>
                            </a:lnTo>
                            <a:lnTo>
                              <a:pt x="247" y="148"/>
                            </a:lnTo>
                            <a:lnTo>
                              <a:pt x="228" y="15"/>
                            </a:lnTo>
                            <a:lnTo>
                              <a:pt x="183" y="0"/>
                            </a:lnTo>
                            <a:close/>
                          </a:path>
                        </a:pathLst>
                      </a:custGeom>
                      <a:solidFill>
                        <a:srgbClr val="5F5F5F"/>
                      </a:solidFill>
                      <a:ln w="9525">
                        <a:noFill/>
                        <a:round/>
                        <a:headEnd/>
                        <a:tailEnd/>
                      </a:ln>
                    </p:spPr>
                    <p:txBody>
                      <a:bodyPr/>
                      <a:lstStyle/>
                      <a:p>
                        <a:endParaRPr lang="es-ES"/>
                      </a:p>
                    </p:txBody>
                  </p:sp>
                  <p:sp>
                    <p:nvSpPr>
                      <p:cNvPr id="1327" name="Freeform 32"/>
                      <p:cNvSpPr>
                        <a:spLocks/>
                      </p:cNvSpPr>
                      <p:nvPr/>
                    </p:nvSpPr>
                    <p:spPr bwMode="auto">
                      <a:xfrm>
                        <a:off x="1044" y="3369"/>
                        <a:ext cx="62" cy="220"/>
                      </a:xfrm>
                      <a:custGeom>
                        <a:avLst/>
                        <a:gdLst>
                          <a:gd name="T0" fmla="*/ 46 w 246"/>
                          <a:gd name="T1" fmla="*/ 0 h 880"/>
                          <a:gd name="T2" fmla="*/ 41 w 246"/>
                          <a:gd name="T3" fmla="*/ 7 h 880"/>
                          <a:gd name="T4" fmla="*/ 34 w 246"/>
                          <a:gd name="T5" fmla="*/ 16 h 880"/>
                          <a:gd name="T6" fmla="*/ 24 w 246"/>
                          <a:gd name="T7" fmla="*/ 28 h 880"/>
                          <a:gd name="T8" fmla="*/ 16 w 246"/>
                          <a:gd name="T9" fmla="*/ 38 h 880"/>
                          <a:gd name="T10" fmla="*/ 36 w 246"/>
                          <a:gd name="T11" fmla="*/ 48 h 880"/>
                          <a:gd name="T12" fmla="*/ 16 w 246"/>
                          <a:gd name="T13" fmla="*/ 56 h 880"/>
                          <a:gd name="T14" fmla="*/ 16 w 246"/>
                          <a:gd name="T15" fmla="*/ 67 h 880"/>
                          <a:gd name="T16" fmla="*/ 17 w 246"/>
                          <a:gd name="T17" fmla="*/ 75 h 880"/>
                          <a:gd name="T18" fmla="*/ 18 w 246"/>
                          <a:gd name="T19" fmla="*/ 83 h 880"/>
                          <a:gd name="T20" fmla="*/ 20 w 246"/>
                          <a:gd name="T21" fmla="*/ 91 h 880"/>
                          <a:gd name="T22" fmla="*/ 23 w 246"/>
                          <a:gd name="T23" fmla="*/ 102 h 880"/>
                          <a:gd name="T24" fmla="*/ 25 w 246"/>
                          <a:gd name="T25" fmla="*/ 110 h 880"/>
                          <a:gd name="T26" fmla="*/ 28 w 246"/>
                          <a:gd name="T27" fmla="*/ 119 h 880"/>
                          <a:gd name="T28" fmla="*/ 29 w 246"/>
                          <a:gd name="T29" fmla="*/ 126 h 880"/>
                          <a:gd name="T30" fmla="*/ 30 w 246"/>
                          <a:gd name="T31" fmla="*/ 135 h 880"/>
                          <a:gd name="T32" fmla="*/ 31 w 246"/>
                          <a:gd name="T33" fmla="*/ 143 h 880"/>
                          <a:gd name="T34" fmla="*/ 29 w 246"/>
                          <a:gd name="T35" fmla="*/ 152 h 880"/>
                          <a:gd name="T36" fmla="*/ 28 w 246"/>
                          <a:gd name="T37" fmla="*/ 161 h 880"/>
                          <a:gd name="T38" fmla="*/ 25 w 246"/>
                          <a:gd name="T39" fmla="*/ 169 h 880"/>
                          <a:gd name="T40" fmla="*/ 21 w 246"/>
                          <a:gd name="T41" fmla="*/ 179 h 880"/>
                          <a:gd name="T42" fmla="*/ 17 w 246"/>
                          <a:gd name="T43" fmla="*/ 190 h 880"/>
                          <a:gd name="T44" fmla="*/ 11 w 246"/>
                          <a:gd name="T45" fmla="*/ 201 h 880"/>
                          <a:gd name="T46" fmla="*/ 0 w 246"/>
                          <a:gd name="T47" fmla="*/ 220 h 880"/>
                          <a:gd name="T48" fmla="*/ 18 w 246"/>
                          <a:gd name="T49" fmla="*/ 220 h 880"/>
                          <a:gd name="T50" fmla="*/ 30 w 246"/>
                          <a:gd name="T51" fmla="*/ 199 h 880"/>
                          <a:gd name="T52" fmla="*/ 36 w 246"/>
                          <a:gd name="T53" fmla="*/ 189 h 880"/>
                          <a:gd name="T54" fmla="*/ 42 w 246"/>
                          <a:gd name="T55" fmla="*/ 176 h 880"/>
                          <a:gd name="T56" fmla="*/ 48 w 246"/>
                          <a:gd name="T57" fmla="*/ 161 h 880"/>
                          <a:gd name="T58" fmla="*/ 51 w 246"/>
                          <a:gd name="T59" fmla="*/ 145 h 880"/>
                          <a:gd name="T60" fmla="*/ 54 w 246"/>
                          <a:gd name="T61" fmla="*/ 132 h 880"/>
                          <a:gd name="T62" fmla="*/ 57 w 246"/>
                          <a:gd name="T63" fmla="*/ 117 h 880"/>
                          <a:gd name="T64" fmla="*/ 60 w 246"/>
                          <a:gd name="T65" fmla="*/ 102 h 880"/>
                          <a:gd name="T66" fmla="*/ 62 w 246"/>
                          <a:gd name="T67" fmla="*/ 85 h 880"/>
                          <a:gd name="T68" fmla="*/ 62 w 246"/>
                          <a:gd name="T69" fmla="*/ 74 h 880"/>
                          <a:gd name="T70" fmla="*/ 62 w 246"/>
                          <a:gd name="T71" fmla="*/ 62 h 880"/>
                          <a:gd name="T72" fmla="*/ 62 w 246"/>
                          <a:gd name="T73" fmla="*/ 47 h 880"/>
                          <a:gd name="T74" fmla="*/ 62 w 246"/>
                          <a:gd name="T75" fmla="*/ 37 h 880"/>
                          <a:gd name="T76" fmla="*/ 57 w 246"/>
                          <a:gd name="T77" fmla="*/ 4 h 880"/>
                          <a:gd name="T78" fmla="*/ 46 w 246"/>
                          <a:gd name="T79" fmla="*/ 0 h 8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6"/>
                          <a:gd name="T121" fmla="*/ 0 h 880"/>
                          <a:gd name="T122" fmla="*/ 246 w 246"/>
                          <a:gd name="T123" fmla="*/ 880 h 88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6" h="880">
                            <a:moveTo>
                              <a:pt x="182" y="0"/>
                            </a:moveTo>
                            <a:lnTo>
                              <a:pt x="161" y="28"/>
                            </a:lnTo>
                            <a:lnTo>
                              <a:pt x="136" y="63"/>
                            </a:lnTo>
                            <a:lnTo>
                              <a:pt x="95" y="111"/>
                            </a:lnTo>
                            <a:lnTo>
                              <a:pt x="65" y="152"/>
                            </a:lnTo>
                            <a:lnTo>
                              <a:pt x="144" y="192"/>
                            </a:lnTo>
                            <a:lnTo>
                              <a:pt x="64" y="223"/>
                            </a:lnTo>
                            <a:lnTo>
                              <a:pt x="65" y="268"/>
                            </a:lnTo>
                            <a:lnTo>
                              <a:pt x="67" y="300"/>
                            </a:lnTo>
                            <a:lnTo>
                              <a:pt x="71" y="330"/>
                            </a:lnTo>
                            <a:lnTo>
                              <a:pt x="79" y="364"/>
                            </a:lnTo>
                            <a:lnTo>
                              <a:pt x="90" y="408"/>
                            </a:lnTo>
                            <a:lnTo>
                              <a:pt x="99" y="440"/>
                            </a:lnTo>
                            <a:lnTo>
                              <a:pt x="110" y="477"/>
                            </a:lnTo>
                            <a:lnTo>
                              <a:pt x="116" y="505"/>
                            </a:lnTo>
                            <a:lnTo>
                              <a:pt x="121" y="540"/>
                            </a:lnTo>
                            <a:lnTo>
                              <a:pt x="123" y="572"/>
                            </a:lnTo>
                            <a:lnTo>
                              <a:pt x="116" y="609"/>
                            </a:lnTo>
                            <a:lnTo>
                              <a:pt x="110" y="642"/>
                            </a:lnTo>
                            <a:lnTo>
                              <a:pt x="101" y="675"/>
                            </a:lnTo>
                            <a:lnTo>
                              <a:pt x="85" y="716"/>
                            </a:lnTo>
                            <a:lnTo>
                              <a:pt x="68" y="760"/>
                            </a:lnTo>
                            <a:lnTo>
                              <a:pt x="44" y="802"/>
                            </a:lnTo>
                            <a:lnTo>
                              <a:pt x="0" y="880"/>
                            </a:lnTo>
                            <a:lnTo>
                              <a:pt x="70" y="880"/>
                            </a:lnTo>
                            <a:lnTo>
                              <a:pt x="118" y="796"/>
                            </a:lnTo>
                            <a:lnTo>
                              <a:pt x="144" y="755"/>
                            </a:lnTo>
                            <a:lnTo>
                              <a:pt x="166" y="705"/>
                            </a:lnTo>
                            <a:lnTo>
                              <a:pt x="192" y="642"/>
                            </a:lnTo>
                            <a:lnTo>
                              <a:pt x="203" y="581"/>
                            </a:lnTo>
                            <a:lnTo>
                              <a:pt x="215" y="528"/>
                            </a:lnTo>
                            <a:lnTo>
                              <a:pt x="228" y="467"/>
                            </a:lnTo>
                            <a:lnTo>
                              <a:pt x="238" y="408"/>
                            </a:lnTo>
                            <a:lnTo>
                              <a:pt x="246" y="340"/>
                            </a:lnTo>
                            <a:lnTo>
                              <a:pt x="246" y="294"/>
                            </a:lnTo>
                            <a:lnTo>
                              <a:pt x="246" y="250"/>
                            </a:lnTo>
                            <a:lnTo>
                              <a:pt x="246" y="187"/>
                            </a:lnTo>
                            <a:lnTo>
                              <a:pt x="246" y="148"/>
                            </a:lnTo>
                            <a:lnTo>
                              <a:pt x="227" y="16"/>
                            </a:lnTo>
                            <a:lnTo>
                              <a:pt x="182" y="0"/>
                            </a:lnTo>
                            <a:close/>
                          </a:path>
                        </a:pathLst>
                      </a:custGeom>
                      <a:solidFill>
                        <a:srgbClr val="7F7F7F"/>
                      </a:solidFill>
                      <a:ln w="9525">
                        <a:noFill/>
                        <a:round/>
                        <a:headEnd/>
                        <a:tailEnd/>
                      </a:ln>
                    </p:spPr>
                    <p:txBody>
                      <a:bodyPr/>
                      <a:lstStyle/>
                      <a:p>
                        <a:endParaRPr lang="es-ES"/>
                      </a:p>
                    </p:txBody>
                  </p:sp>
                </p:grpSp>
              </p:grpSp>
              <p:grpSp>
                <p:nvGrpSpPr>
                  <p:cNvPr id="1315" name="Group 33"/>
                  <p:cNvGrpSpPr>
                    <a:grpSpLocks/>
                  </p:cNvGrpSpPr>
                  <p:nvPr/>
                </p:nvGrpSpPr>
                <p:grpSpPr bwMode="auto">
                  <a:xfrm>
                    <a:off x="1156" y="3363"/>
                    <a:ext cx="145" cy="220"/>
                    <a:chOff x="1156" y="3363"/>
                    <a:chExt cx="145" cy="220"/>
                  </a:xfrm>
                </p:grpSpPr>
                <p:sp>
                  <p:nvSpPr>
                    <p:cNvPr id="1316" name="Freeform 34"/>
                    <p:cNvSpPr>
                      <a:spLocks/>
                    </p:cNvSpPr>
                    <p:nvPr/>
                  </p:nvSpPr>
                  <p:spPr bwMode="auto">
                    <a:xfrm>
                      <a:off x="1158" y="3366"/>
                      <a:ext cx="143" cy="217"/>
                    </a:xfrm>
                    <a:custGeom>
                      <a:avLst/>
                      <a:gdLst>
                        <a:gd name="T0" fmla="*/ 21 w 574"/>
                        <a:gd name="T1" fmla="*/ 3 h 866"/>
                        <a:gd name="T2" fmla="*/ 5 w 574"/>
                        <a:gd name="T3" fmla="*/ 0 h 866"/>
                        <a:gd name="T4" fmla="*/ 2 w 574"/>
                        <a:gd name="T5" fmla="*/ 10 h 866"/>
                        <a:gd name="T6" fmla="*/ 0 w 574"/>
                        <a:gd name="T7" fmla="*/ 26 h 866"/>
                        <a:gd name="T8" fmla="*/ 1 w 574"/>
                        <a:gd name="T9" fmla="*/ 54 h 866"/>
                        <a:gd name="T10" fmla="*/ 3 w 574"/>
                        <a:gd name="T11" fmla="*/ 64 h 866"/>
                        <a:gd name="T12" fmla="*/ 8 w 574"/>
                        <a:gd name="T13" fmla="*/ 80 h 866"/>
                        <a:gd name="T14" fmla="*/ 8 w 574"/>
                        <a:gd name="T15" fmla="*/ 99 h 866"/>
                        <a:gd name="T16" fmla="*/ 8 w 574"/>
                        <a:gd name="T17" fmla="*/ 123 h 866"/>
                        <a:gd name="T18" fmla="*/ 11 w 574"/>
                        <a:gd name="T19" fmla="*/ 146 h 866"/>
                        <a:gd name="T20" fmla="*/ 11 w 574"/>
                        <a:gd name="T21" fmla="*/ 157 h 866"/>
                        <a:gd name="T22" fmla="*/ 17 w 574"/>
                        <a:gd name="T23" fmla="*/ 176 h 866"/>
                        <a:gd name="T24" fmla="*/ 21 w 574"/>
                        <a:gd name="T25" fmla="*/ 191 h 866"/>
                        <a:gd name="T26" fmla="*/ 26 w 574"/>
                        <a:gd name="T27" fmla="*/ 210 h 866"/>
                        <a:gd name="T28" fmla="*/ 29 w 574"/>
                        <a:gd name="T29" fmla="*/ 217 h 866"/>
                        <a:gd name="T30" fmla="*/ 133 w 574"/>
                        <a:gd name="T31" fmla="*/ 217 h 866"/>
                        <a:gd name="T32" fmla="*/ 143 w 574"/>
                        <a:gd name="T33" fmla="*/ 211 h 866"/>
                        <a:gd name="T34" fmla="*/ 137 w 574"/>
                        <a:gd name="T35" fmla="*/ 165 h 866"/>
                        <a:gd name="T36" fmla="*/ 132 w 574"/>
                        <a:gd name="T37" fmla="*/ 148 h 866"/>
                        <a:gd name="T38" fmla="*/ 132 w 574"/>
                        <a:gd name="T39" fmla="*/ 137 h 866"/>
                        <a:gd name="T40" fmla="*/ 131 w 574"/>
                        <a:gd name="T41" fmla="*/ 133 h 866"/>
                        <a:gd name="T42" fmla="*/ 130 w 574"/>
                        <a:gd name="T43" fmla="*/ 129 h 866"/>
                        <a:gd name="T44" fmla="*/ 128 w 574"/>
                        <a:gd name="T45" fmla="*/ 126 h 866"/>
                        <a:gd name="T46" fmla="*/ 123 w 574"/>
                        <a:gd name="T47" fmla="*/ 120 h 866"/>
                        <a:gd name="T48" fmla="*/ 122 w 574"/>
                        <a:gd name="T49" fmla="*/ 116 h 866"/>
                        <a:gd name="T50" fmla="*/ 120 w 574"/>
                        <a:gd name="T51" fmla="*/ 109 h 866"/>
                        <a:gd name="T52" fmla="*/ 118 w 574"/>
                        <a:gd name="T53" fmla="*/ 102 h 866"/>
                        <a:gd name="T54" fmla="*/ 114 w 574"/>
                        <a:gd name="T55" fmla="*/ 94 h 866"/>
                        <a:gd name="T56" fmla="*/ 108 w 574"/>
                        <a:gd name="T57" fmla="*/ 72 h 866"/>
                        <a:gd name="T58" fmla="*/ 105 w 574"/>
                        <a:gd name="T59" fmla="*/ 67 h 866"/>
                        <a:gd name="T60" fmla="*/ 101 w 574"/>
                        <a:gd name="T61" fmla="*/ 65 h 866"/>
                        <a:gd name="T62" fmla="*/ 98 w 574"/>
                        <a:gd name="T63" fmla="*/ 62 h 866"/>
                        <a:gd name="T64" fmla="*/ 99 w 574"/>
                        <a:gd name="T65" fmla="*/ 56 h 866"/>
                        <a:gd name="T66" fmla="*/ 98 w 574"/>
                        <a:gd name="T67" fmla="*/ 54 h 866"/>
                        <a:gd name="T68" fmla="*/ 93 w 574"/>
                        <a:gd name="T69" fmla="*/ 46 h 866"/>
                        <a:gd name="T70" fmla="*/ 95 w 574"/>
                        <a:gd name="T71" fmla="*/ 41 h 866"/>
                        <a:gd name="T72" fmla="*/ 96 w 574"/>
                        <a:gd name="T73" fmla="*/ 38 h 866"/>
                        <a:gd name="T74" fmla="*/ 96 w 574"/>
                        <a:gd name="T75" fmla="*/ 34 h 866"/>
                        <a:gd name="T76" fmla="*/ 94 w 574"/>
                        <a:gd name="T77" fmla="*/ 31 h 866"/>
                        <a:gd name="T78" fmla="*/ 93 w 574"/>
                        <a:gd name="T79" fmla="*/ 25 h 866"/>
                        <a:gd name="T80" fmla="*/ 91 w 574"/>
                        <a:gd name="T81" fmla="*/ 22 h 866"/>
                        <a:gd name="T82" fmla="*/ 89 w 574"/>
                        <a:gd name="T83" fmla="*/ 21 h 866"/>
                        <a:gd name="T84" fmla="*/ 87 w 574"/>
                        <a:gd name="T85" fmla="*/ 19 h 866"/>
                        <a:gd name="T86" fmla="*/ 83 w 574"/>
                        <a:gd name="T87" fmla="*/ 19 h 866"/>
                        <a:gd name="T88" fmla="*/ 72 w 574"/>
                        <a:gd name="T89" fmla="*/ 18 h 866"/>
                        <a:gd name="T90" fmla="*/ 59 w 574"/>
                        <a:gd name="T91" fmla="*/ 16 h 866"/>
                        <a:gd name="T92" fmla="*/ 46 w 574"/>
                        <a:gd name="T93" fmla="*/ 13 h 866"/>
                        <a:gd name="T94" fmla="*/ 33 w 574"/>
                        <a:gd name="T95" fmla="*/ 9 h 866"/>
                        <a:gd name="T96" fmla="*/ 21 w 574"/>
                        <a:gd name="T97" fmla="*/ 3 h 8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866"/>
                        <a:gd name="T149" fmla="*/ 574 w 574"/>
                        <a:gd name="T150" fmla="*/ 866 h 86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866">
                          <a:moveTo>
                            <a:pt x="84" y="13"/>
                          </a:moveTo>
                          <a:lnTo>
                            <a:pt x="20" y="0"/>
                          </a:lnTo>
                          <a:lnTo>
                            <a:pt x="9" y="38"/>
                          </a:lnTo>
                          <a:lnTo>
                            <a:pt x="0" y="104"/>
                          </a:lnTo>
                          <a:lnTo>
                            <a:pt x="6" y="214"/>
                          </a:lnTo>
                          <a:lnTo>
                            <a:pt x="12" y="255"/>
                          </a:lnTo>
                          <a:lnTo>
                            <a:pt x="31" y="321"/>
                          </a:lnTo>
                          <a:lnTo>
                            <a:pt x="31" y="397"/>
                          </a:lnTo>
                          <a:lnTo>
                            <a:pt x="34" y="489"/>
                          </a:lnTo>
                          <a:lnTo>
                            <a:pt x="43" y="582"/>
                          </a:lnTo>
                          <a:lnTo>
                            <a:pt x="46" y="628"/>
                          </a:lnTo>
                          <a:lnTo>
                            <a:pt x="68" y="702"/>
                          </a:lnTo>
                          <a:lnTo>
                            <a:pt x="84" y="761"/>
                          </a:lnTo>
                          <a:lnTo>
                            <a:pt x="104" y="838"/>
                          </a:lnTo>
                          <a:lnTo>
                            <a:pt x="117" y="866"/>
                          </a:lnTo>
                          <a:lnTo>
                            <a:pt x="532" y="866"/>
                          </a:lnTo>
                          <a:lnTo>
                            <a:pt x="574" y="843"/>
                          </a:lnTo>
                          <a:lnTo>
                            <a:pt x="548" y="658"/>
                          </a:lnTo>
                          <a:lnTo>
                            <a:pt x="530" y="592"/>
                          </a:lnTo>
                          <a:lnTo>
                            <a:pt x="530" y="546"/>
                          </a:lnTo>
                          <a:lnTo>
                            <a:pt x="525" y="530"/>
                          </a:lnTo>
                          <a:lnTo>
                            <a:pt x="522" y="513"/>
                          </a:lnTo>
                          <a:lnTo>
                            <a:pt x="513" y="503"/>
                          </a:lnTo>
                          <a:lnTo>
                            <a:pt x="494" y="480"/>
                          </a:lnTo>
                          <a:lnTo>
                            <a:pt x="488" y="461"/>
                          </a:lnTo>
                          <a:lnTo>
                            <a:pt x="480" y="433"/>
                          </a:lnTo>
                          <a:lnTo>
                            <a:pt x="473" y="407"/>
                          </a:lnTo>
                          <a:lnTo>
                            <a:pt x="456" y="375"/>
                          </a:lnTo>
                          <a:lnTo>
                            <a:pt x="434" y="287"/>
                          </a:lnTo>
                          <a:lnTo>
                            <a:pt x="421" y="268"/>
                          </a:lnTo>
                          <a:lnTo>
                            <a:pt x="407" y="259"/>
                          </a:lnTo>
                          <a:lnTo>
                            <a:pt x="393" y="248"/>
                          </a:lnTo>
                          <a:lnTo>
                            <a:pt x="399" y="224"/>
                          </a:lnTo>
                          <a:lnTo>
                            <a:pt x="394" y="214"/>
                          </a:lnTo>
                          <a:lnTo>
                            <a:pt x="373" y="183"/>
                          </a:lnTo>
                          <a:lnTo>
                            <a:pt x="383" y="164"/>
                          </a:lnTo>
                          <a:lnTo>
                            <a:pt x="385" y="150"/>
                          </a:lnTo>
                          <a:lnTo>
                            <a:pt x="384" y="137"/>
                          </a:lnTo>
                          <a:lnTo>
                            <a:pt x="379" y="122"/>
                          </a:lnTo>
                          <a:lnTo>
                            <a:pt x="372" y="100"/>
                          </a:lnTo>
                          <a:lnTo>
                            <a:pt x="366" y="87"/>
                          </a:lnTo>
                          <a:lnTo>
                            <a:pt x="359" y="82"/>
                          </a:lnTo>
                          <a:lnTo>
                            <a:pt x="348" y="77"/>
                          </a:lnTo>
                          <a:lnTo>
                            <a:pt x="333" y="74"/>
                          </a:lnTo>
                          <a:lnTo>
                            <a:pt x="287" y="72"/>
                          </a:lnTo>
                          <a:lnTo>
                            <a:pt x="236" y="65"/>
                          </a:lnTo>
                          <a:lnTo>
                            <a:pt x="183" y="52"/>
                          </a:lnTo>
                          <a:lnTo>
                            <a:pt x="134" y="37"/>
                          </a:lnTo>
                          <a:lnTo>
                            <a:pt x="84" y="13"/>
                          </a:lnTo>
                          <a:close/>
                        </a:path>
                      </a:pathLst>
                    </a:custGeom>
                    <a:solidFill>
                      <a:srgbClr val="7F7F7F"/>
                    </a:solidFill>
                    <a:ln w="9525">
                      <a:noFill/>
                      <a:round/>
                      <a:headEnd/>
                      <a:tailEnd/>
                    </a:ln>
                  </p:spPr>
                  <p:txBody>
                    <a:bodyPr/>
                    <a:lstStyle/>
                    <a:p>
                      <a:endParaRPr lang="es-ES"/>
                    </a:p>
                  </p:txBody>
                </p:sp>
                <p:sp>
                  <p:nvSpPr>
                    <p:cNvPr id="1317" name="Freeform 35"/>
                    <p:cNvSpPr>
                      <a:spLocks/>
                    </p:cNvSpPr>
                    <p:nvPr/>
                  </p:nvSpPr>
                  <p:spPr bwMode="auto">
                    <a:xfrm>
                      <a:off x="1212" y="3390"/>
                      <a:ext cx="68" cy="150"/>
                    </a:xfrm>
                    <a:custGeom>
                      <a:avLst/>
                      <a:gdLst>
                        <a:gd name="T0" fmla="*/ 32 w 276"/>
                        <a:gd name="T1" fmla="*/ 6 h 598"/>
                        <a:gd name="T2" fmla="*/ 26 w 276"/>
                        <a:gd name="T3" fmla="*/ 17 h 598"/>
                        <a:gd name="T4" fmla="*/ 22 w 276"/>
                        <a:gd name="T5" fmla="*/ 35 h 598"/>
                        <a:gd name="T6" fmla="*/ 33 w 276"/>
                        <a:gd name="T7" fmla="*/ 30 h 598"/>
                        <a:gd name="T8" fmla="*/ 27 w 276"/>
                        <a:gd name="T9" fmla="*/ 42 h 598"/>
                        <a:gd name="T10" fmla="*/ 22 w 276"/>
                        <a:gd name="T11" fmla="*/ 60 h 598"/>
                        <a:gd name="T12" fmla="*/ 34 w 276"/>
                        <a:gd name="T13" fmla="*/ 53 h 598"/>
                        <a:gd name="T14" fmla="*/ 45 w 276"/>
                        <a:gd name="T15" fmla="*/ 48 h 598"/>
                        <a:gd name="T16" fmla="*/ 45 w 276"/>
                        <a:gd name="T17" fmla="*/ 53 h 598"/>
                        <a:gd name="T18" fmla="*/ 36 w 276"/>
                        <a:gd name="T19" fmla="*/ 61 h 598"/>
                        <a:gd name="T20" fmla="*/ 28 w 276"/>
                        <a:gd name="T21" fmla="*/ 65 h 598"/>
                        <a:gd name="T22" fmla="*/ 22 w 276"/>
                        <a:gd name="T23" fmla="*/ 79 h 598"/>
                        <a:gd name="T24" fmla="*/ 21 w 276"/>
                        <a:gd name="T25" fmla="*/ 94 h 598"/>
                        <a:gd name="T26" fmla="*/ 23 w 276"/>
                        <a:gd name="T27" fmla="*/ 100 h 598"/>
                        <a:gd name="T28" fmla="*/ 24 w 276"/>
                        <a:gd name="T29" fmla="*/ 106 h 598"/>
                        <a:gd name="T30" fmla="*/ 20 w 276"/>
                        <a:gd name="T31" fmla="*/ 114 h 598"/>
                        <a:gd name="T32" fmla="*/ 23 w 276"/>
                        <a:gd name="T33" fmla="*/ 129 h 598"/>
                        <a:gd name="T34" fmla="*/ 40 w 276"/>
                        <a:gd name="T35" fmla="*/ 134 h 598"/>
                        <a:gd name="T36" fmla="*/ 57 w 276"/>
                        <a:gd name="T37" fmla="*/ 133 h 598"/>
                        <a:gd name="T38" fmla="*/ 65 w 276"/>
                        <a:gd name="T39" fmla="*/ 135 h 598"/>
                        <a:gd name="T40" fmla="*/ 60 w 276"/>
                        <a:gd name="T41" fmla="*/ 138 h 598"/>
                        <a:gd name="T42" fmla="*/ 45 w 276"/>
                        <a:gd name="T43" fmla="*/ 137 h 598"/>
                        <a:gd name="T44" fmla="*/ 36 w 276"/>
                        <a:gd name="T45" fmla="*/ 143 h 598"/>
                        <a:gd name="T46" fmla="*/ 28 w 276"/>
                        <a:gd name="T47" fmla="*/ 149 h 598"/>
                        <a:gd name="T48" fmla="*/ 22 w 276"/>
                        <a:gd name="T49" fmla="*/ 143 h 598"/>
                        <a:gd name="T50" fmla="*/ 16 w 276"/>
                        <a:gd name="T51" fmla="*/ 127 h 598"/>
                        <a:gd name="T52" fmla="*/ 17 w 276"/>
                        <a:gd name="T53" fmla="*/ 100 h 598"/>
                        <a:gd name="T54" fmla="*/ 16 w 276"/>
                        <a:gd name="T55" fmla="*/ 91 h 598"/>
                        <a:gd name="T56" fmla="*/ 5 w 276"/>
                        <a:gd name="T57" fmla="*/ 85 h 598"/>
                        <a:gd name="T58" fmla="*/ 19 w 276"/>
                        <a:gd name="T59" fmla="*/ 80 h 598"/>
                        <a:gd name="T60" fmla="*/ 19 w 276"/>
                        <a:gd name="T61" fmla="*/ 67 h 598"/>
                        <a:gd name="T62" fmla="*/ 21 w 276"/>
                        <a:gd name="T63" fmla="*/ 28 h 598"/>
                        <a:gd name="T64" fmla="*/ 26 w 276"/>
                        <a:gd name="T65" fmla="*/ 0 h 59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6"/>
                        <a:gd name="T100" fmla="*/ 0 h 598"/>
                        <a:gd name="T101" fmla="*/ 276 w 276"/>
                        <a:gd name="T102" fmla="*/ 598 h 59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6" h="598">
                          <a:moveTo>
                            <a:pt x="105" y="0"/>
                          </a:moveTo>
                          <a:lnTo>
                            <a:pt x="128" y="22"/>
                          </a:lnTo>
                          <a:lnTo>
                            <a:pt x="112" y="44"/>
                          </a:lnTo>
                          <a:lnTo>
                            <a:pt x="105" y="66"/>
                          </a:lnTo>
                          <a:lnTo>
                            <a:pt x="97" y="95"/>
                          </a:lnTo>
                          <a:lnTo>
                            <a:pt x="91" y="138"/>
                          </a:lnTo>
                          <a:lnTo>
                            <a:pt x="116" y="129"/>
                          </a:lnTo>
                          <a:lnTo>
                            <a:pt x="134" y="121"/>
                          </a:lnTo>
                          <a:lnTo>
                            <a:pt x="148" y="132"/>
                          </a:lnTo>
                          <a:lnTo>
                            <a:pt x="108" y="167"/>
                          </a:lnTo>
                          <a:lnTo>
                            <a:pt x="91" y="187"/>
                          </a:lnTo>
                          <a:lnTo>
                            <a:pt x="91" y="240"/>
                          </a:lnTo>
                          <a:lnTo>
                            <a:pt x="97" y="245"/>
                          </a:lnTo>
                          <a:lnTo>
                            <a:pt x="137" y="212"/>
                          </a:lnTo>
                          <a:lnTo>
                            <a:pt x="157" y="201"/>
                          </a:lnTo>
                          <a:lnTo>
                            <a:pt x="181" y="193"/>
                          </a:lnTo>
                          <a:lnTo>
                            <a:pt x="193" y="193"/>
                          </a:lnTo>
                          <a:lnTo>
                            <a:pt x="182" y="212"/>
                          </a:lnTo>
                          <a:lnTo>
                            <a:pt x="168" y="231"/>
                          </a:lnTo>
                          <a:lnTo>
                            <a:pt x="148" y="244"/>
                          </a:lnTo>
                          <a:lnTo>
                            <a:pt x="128" y="251"/>
                          </a:lnTo>
                          <a:lnTo>
                            <a:pt x="112" y="260"/>
                          </a:lnTo>
                          <a:lnTo>
                            <a:pt x="94" y="278"/>
                          </a:lnTo>
                          <a:lnTo>
                            <a:pt x="90" y="314"/>
                          </a:lnTo>
                          <a:lnTo>
                            <a:pt x="80" y="336"/>
                          </a:lnTo>
                          <a:lnTo>
                            <a:pt x="84" y="373"/>
                          </a:lnTo>
                          <a:lnTo>
                            <a:pt x="83" y="403"/>
                          </a:lnTo>
                          <a:lnTo>
                            <a:pt x="95" y="397"/>
                          </a:lnTo>
                          <a:lnTo>
                            <a:pt x="106" y="397"/>
                          </a:lnTo>
                          <a:lnTo>
                            <a:pt x="97" y="424"/>
                          </a:lnTo>
                          <a:lnTo>
                            <a:pt x="79" y="442"/>
                          </a:lnTo>
                          <a:lnTo>
                            <a:pt x="80" y="456"/>
                          </a:lnTo>
                          <a:lnTo>
                            <a:pt x="90" y="489"/>
                          </a:lnTo>
                          <a:lnTo>
                            <a:pt x="95" y="513"/>
                          </a:lnTo>
                          <a:lnTo>
                            <a:pt x="126" y="544"/>
                          </a:lnTo>
                          <a:lnTo>
                            <a:pt x="161" y="536"/>
                          </a:lnTo>
                          <a:lnTo>
                            <a:pt x="208" y="532"/>
                          </a:lnTo>
                          <a:lnTo>
                            <a:pt x="230" y="529"/>
                          </a:lnTo>
                          <a:lnTo>
                            <a:pt x="250" y="533"/>
                          </a:lnTo>
                          <a:lnTo>
                            <a:pt x="265" y="540"/>
                          </a:lnTo>
                          <a:lnTo>
                            <a:pt x="276" y="553"/>
                          </a:lnTo>
                          <a:lnTo>
                            <a:pt x="243" y="550"/>
                          </a:lnTo>
                          <a:lnTo>
                            <a:pt x="212" y="547"/>
                          </a:lnTo>
                          <a:lnTo>
                            <a:pt x="182" y="547"/>
                          </a:lnTo>
                          <a:lnTo>
                            <a:pt x="161" y="550"/>
                          </a:lnTo>
                          <a:lnTo>
                            <a:pt x="146" y="572"/>
                          </a:lnTo>
                          <a:lnTo>
                            <a:pt x="197" y="584"/>
                          </a:lnTo>
                          <a:lnTo>
                            <a:pt x="112" y="595"/>
                          </a:lnTo>
                          <a:lnTo>
                            <a:pt x="57" y="598"/>
                          </a:lnTo>
                          <a:lnTo>
                            <a:pt x="90" y="572"/>
                          </a:lnTo>
                          <a:lnTo>
                            <a:pt x="90" y="550"/>
                          </a:lnTo>
                          <a:lnTo>
                            <a:pt x="66" y="507"/>
                          </a:lnTo>
                          <a:lnTo>
                            <a:pt x="61" y="453"/>
                          </a:lnTo>
                          <a:lnTo>
                            <a:pt x="69" y="398"/>
                          </a:lnTo>
                          <a:lnTo>
                            <a:pt x="57" y="386"/>
                          </a:lnTo>
                          <a:lnTo>
                            <a:pt x="65" y="364"/>
                          </a:lnTo>
                          <a:lnTo>
                            <a:pt x="0" y="360"/>
                          </a:lnTo>
                          <a:lnTo>
                            <a:pt x="21" y="340"/>
                          </a:lnTo>
                          <a:lnTo>
                            <a:pt x="51" y="342"/>
                          </a:lnTo>
                          <a:lnTo>
                            <a:pt x="79" y="317"/>
                          </a:lnTo>
                          <a:lnTo>
                            <a:pt x="68" y="299"/>
                          </a:lnTo>
                          <a:lnTo>
                            <a:pt x="79" y="269"/>
                          </a:lnTo>
                          <a:lnTo>
                            <a:pt x="83" y="171"/>
                          </a:lnTo>
                          <a:lnTo>
                            <a:pt x="86" y="113"/>
                          </a:lnTo>
                          <a:lnTo>
                            <a:pt x="101" y="22"/>
                          </a:lnTo>
                          <a:lnTo>
                            <a:pt x="105" y="0"/>
                          </a:lnTo>
                          <a:close/>
                        </a:path>
                      </a:pathLst>
                    </a:custGeom>
                    <a:solidFill>
                      <a:srgbClr val="5F5F5F"/>
                    </a:solidFill>
                    <a:ln w="9525">
                      <a:noFill/>
                      <a:round/>
                      <a:headEnd/>
                      <a:tailEnd/>
                    </a:ln>
                  </p:spPr>
                  <p:txBody>
                    <a:bodyPr/>
                    <a:lstStyle/>
                    <a:p>
                      <a:endParaRPr lang="es-ES"/>
                    </a:p>
                  </p:txBody>
                </p:sp>
                <p:sp>
                  <p:nvSpPr>
                    <p:cNvPr id="1318" name="Freeform 36"/>
                    <p:cNvSpPr>
                      <a:spLocks/>
                    </p:cNvSpPr>
                    <p:nvPr/>
                  </p:nvSpPr>
                  <p:spPr bwMode="auto">
                    <a:xfrm>
                      <a:off x="1195" y="3463"/>
                      <a:ext cx="30" cy="6"/>
                    </a:xfrm>
                    <a:custGeom>
                      <a:avLst/>
                      <a:gdLst>
                        <a:gd name="T0" fmla="*/ 30 w 119"/>
                        <a:gd name="T1" fmla="*/ 0 h 24"/>
                        <a:gd name="T2" fmla="*/ 0 w 119"/>
                        <a:gd name="T3" fmla="*/ 5 h 24"/>
                        <a:gd name="T4" fmla="*/ 16 w 119"/>
                        <a:gd name="T5" fmla="*/ 6 h 24"/>
                        <a:gd name="T6" fmla="*/ 30 w 119"/>
                        <a:gd name="T7" fmla="*/ 0 h 24"/>
                        <a:gd name="T8" fmla="*/ 0 60000 65536"/>
                        <a:gd name="T9" fmla="*/ 0 60000 65536"/>
                        <a:gd name="T10" fmla="*/ 0 60000 65536"/>
                        <a:gd name="T11" fmla="*/ 0 60000 65536"/>
                        <a:gd name="T12" fmla="*/ 0 w 119"/>
                        <a:gd name="T13" fmla="*/ 0 h 24"/>
                        <a:gd name="T14" fmla="*/ 119 w 119"/>
                        <a:gd name="T15" fmla="*/ 24 h 24"/>
                      </a:gdLst>
                      <a:ahLst/>
                      <a:cxnLst>
                        <a:cxn ang="T8">
                          <a:pos x="T0" y="T1"/>
                        </a:cxn>
                        <a:cxn ang="T9">
                          <a:pos x="T2" y="T3"/>
                        </a:cxn>
                        <a:cxn ang="T10">
                          <a:pos x="T4" y="T5"/>
                        </a:cxn>
                        <a:cxn ang="T11">
                          <a:pos x="T6" y="T7"/>
                        </a:cxn>
                      </a:cxnLst>
                      <a:rect l="T12" t="T13" r="T14" b="T15"/>
                      <a:pathLst>
                        <a:path w="119" h="24">
                          <a:moveTo>
                            <a:pt x="119" y="0"/>
                          </a:moveTo>
                          <a:lnTo>
                            <a:pt x="0" y="20"/>
                          </a:lnTo>
                          <a:lnTo>
                            <a:pt x="65" y="24"/>
                          </a:lnTo>
                          <a:lnTo>
                            <a:pt x="119" y="0"/>
                          </a:lnTo>
                          <a:close/>
                        </a:path>
                      </a:pathLst>
                    </a:custGeom>
                    <a:solidFill>
                      <a:srgbClr val="5F5F5F"/>
                    </a:solidFill>
                    <a:ln w="9525">
                      <a:noFill/>
                      <a:round/>
                      <a:headEnd/>
                      <a:tailEnd/>
                    </a:ln>
                  </p:spPr>
                  <p:txBody>
                    <a:bodyPr/>
                    <a:lstStyle/>
                    <a:p>
                      <a:endParaRPr lang="es-ES"/>
                    </a:p>
                  </p:txBody>
                </p:sp>
                <p:grpSp>
                  <p:nvGrpSpPr>
                    <p:cNvPr id="1319" name="Group 37"/>
                    <p:cNvGrpSpPr>
                      <a:grpSpLocks/>
                    </p:cNvGrpSpPr>
                    <p:nvPr/>
                  </p:nvGrpSpPr>
                  <p:grpSpPr bwMode="auto">
                    <a:xfrm>
                      <a:off x="1156" y="3363"/>
                      <a:ext cx="52" cy="220"/>
                      <a:chOff x="1156" y="3363"/>
                      <a:chExt cx="52" cy="220"/>
                    </a:xfrm>
                  </p:grpSpPr>
                  <p:sp>
                    <p:nvSpPr>
                      <p:cNvPr id="1320" name="Freeform 38"/>
                      <p:cNvSpPr>
                        <a:spLocks/>
                      </p:cNvSpPr>
                      <p:nvPr/>
                    </p:nvSpPr>
                    <p:spPr bwMode="auto">
                      <a:xfrm>
                        <a:off x="1158" y="3366"/>
                        <a:ext cx="50" cy="217"/>
                      </a:xfrm>
                      <a:custGeom>
                        <a:avLst/>
                        <a:gdLst>
                          <a:gd name="T0" fmla="*/ 21 w 198"/>
                          <a:gd name="T1" fmla="*/ 3 h 866"/>
                          <a:gd name="T2" fmla="*/ 5 w 198"/>
                          <a:gd name="T3" fmla="*/ 0 h 866"/>
                          <a:gd name="T4" fmla="*/ 2 w 198"/>
                          <a:gd name="T5" fmla="*/ 10 h 866"/>
                          <a:gd name="T6" fmla="*/ 0 w 198"/>
                          <a:gd name="T7" fmla="*/ 26 h 866"/>
                          <a:gd name="T8" fmla="*/ 2 w 198"/>
                          <a:gd name="T9" fmla="*/ 54 h 866"/>
                          <a:gd name="T10" fmla="*/ 3 w 198"/>
                          <a:gd name="T11" fmla="*/ 64 h 866"/>
                          <a:gd name="T12" fmla="*/ 8 w 198"/>
                          <a:gd name="T13" fmla="*/ 80 h 866"/>
                          <a:gd name="T14" fmla="*/ 8 w 198"/>
                          <a:gd name="T15" fmla="*/ 99 h 866"/>
                          <a:gd name="T16" fmla="*/ 9 w 198"/>
                          <a:gd name="T17" fmla="*/ 123 h 866"/>
                          <a:gd name="T18" fmla="*/ 11 w 198"/>
                          <a:gd name="T19" fmla="*/ 146 h 866"/>
                          <a:gd name="T20" fmla="*/ 12 w 198"/>
                          <a:gd name="T21" fmla="*/ 157 h 866"/>
                          <a:gd name="T22" fmla="*/ 17 w 198"/>
                          <a:gd name="T23" fmla="*/ 176 h 866"/>
                          <a:gd name="T24" fmla="*/ 21 w 198"/>
                          <a:gd name="T25" fmla="*/ 191 h 866"/>
                          <a:gd name="T26" fmla="*/ 26 w 198"/>
                          <a:gd name="T27" fmla="*/ 210 h 866"/>
                          <a:gd name="T28" fmla="*/ 30 w 198"/>
                          <a:gd name="T29" fmla="*/ 217 h 866"/>
                          <a:gd name="T30" fmla="*/ 44 w 198"/>
                          <a:gd name="T31" fmla="*/ 217 h 866"/>
                          <a:gd name="T32" fmla="*/ 42 w 198"/>
                          <a:gd name="T33" fmla="*/ 211 h 866"/>
                          <a:gd name="T34" fmla="*/ 37 w 198"/>
                          <a:gd name="T35" fmla="*/ 197 h 866"/>
                          <a:gd name="T36" fmla="*/ 34 w 198"/>
                          <a:gd name="T37" fmla="*/ 187 h 866"/>
                          <a:gd name="T38" fmla="*/ 31 w 198"/>
                          <a:gd name="T39" fmla="*/ 176 h 866"/>
                          <a:gd name="T40" fmla="*/ 29 w 198"/>
                          <a:gd name="T41" fmla="*/ 164 h 866"/>
                          <a:gd name="T42" fmla="*/ 29 w 198"/>
                          <a:gd name="T43" fmla="*/ 153 h 866"/>
                          <a:gd name="T44" fmla="*/ 30 w 198"/>
                          <a:gd name="T45" fmla="*/ 142 h 866"/>
                          <a:gd name="T46" fmla="*/ 33 w 198"/>
                          <a:gd name="T47" fmla="*/ 124 h 866"/>
                          <a:gd name="T48" fmla="*/ 36 w 198"/>
                          <a:gd name="T49" fmla="*/ 113 h 866"/>
                          <a:gd name="T50" fmla="*/ 40 w 198"/>
                          <a:gd name="T51" fmla="*/ 99 h 866"/>
                          <a:gd name="T52" fmla="*/ 45 w 198"/>
                          <a:gd name="T53" fmla="*/ 84 h 866"/>
                          <a:gd name="T54" fmla="*/ 46 w 198"/>
                          <a:gd name="T55" fmla="*/ 75 h 866"/>
                          <a:gd name="T56" fmla="*/ 48 w 198"/>
                          <a:gd name="T57" fmla="*/ 65 h 866"/>
                          <a:gd name="T58" fmla="*/ 48 w 198"/>
                          <a:gd name="T59" fmla="*/ 58 h 866"/>
                          <a:gd name="T60" fmla="*/ 27 w 198"/>
                          <a:gd name="T61" fmla="*/ 53 h 866"/>
                          <a:gd name="T62" fmla="*/ 50 w 198"/>
                          <a:gd name="T63" fmla="*/ 40 h 866"/>
                          <a:gd name="T64" fmla="*/ 41 w 198"/>
                          <a:gd name="T65" fmla="*/ 33 h 866"/>
                          <a:gd name="T66" fmla="*/ 36 w 198"/>
                          <a:gd name="T67" fmla="*/ 25 h 866"/>
                          <a:gd name="T68" fmla="*/ 28 w 198"/>
                          <a:gd name="T69" fmla="*/ 15 h 866"/>
                          <a:gd name="T70" fmla="*/ 21 w 198"/>
                          <a:gd name="T71" fmla="*/ 3 h 8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8"/>
                          <a:gd name="T109" fmla="*/ 0 h 866"/>
                          <a:gd name="T110" fmla="*/ 198 w 198"/>
                          <a:gd name="T111" fmla="*/ 866 h 8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8" h="866">
                            <a:moveTo>
                              <a:pt x="84" y="13"/>
                            </a:moveTo>
                            <a:lnTo>
                              <a:pt x="20" y="0"/>
                            </a:lnTo>
                            <a:lnTo>
                              <a:pt x="9" y="38"/>
                            </a:lnTo>
                            <a:lnTo>
                              <a:pt x="0" y="104"/>
                            </a:lnTo>
                            <a:lnTo>
                              <a:pt x="6" y="214"/>
                            </a:lnTo>
                            <a:lnTo>
                              <a:pt x="12" y="255"/>
                            </a:lnTo>
                            <a:lnTo>
                              <a:pt x="31" y="321"/>
                            </a:lnTo>
                            <a:lnTo>
                              <a:pt x="31" y="397"/>
                            </a:lnTo>
                            <a:lnTo>
                              <a:pt x="34" y="489"/>
                            </a:lnTo>
                            <a:lnTo>
                              <a:pt x="43" y="582"/>
                            </a:lnTo>
                            <a:lnTo>
                              <a:pt x="46" y="628"/>
                            </a:lnTo>
                            <a:lnTo>
                              <a:pt x="68" y="702"/>
                            </a:lnTo>
                            <a:lnTo>
                              <a:pt x="84" y="761"/>
                            </a:lnTo>
                            <a:lnTo>
                              <a:pt x="104" y="838"/>
                            </a:lnTo>
                            <a:lnTo>
                              <a:pt x="117" y="866"/>
                            </a:lnTo>
                            <a:lnTo>
                              <a:pt x="175" y="866"/>
                            </a:lnTo>
                            <a:lnTo>
                              <a:pt x="166" y="844"/>
                            </a:lnTo>
                            <a:lnTo>
                              <a:pt x="145" y="787"/>
                            </a:lnTo>
                            <a:lnTo>
                              <a:pt x="133" y="747"/>
                            </a:lnTo>
                            <a:lnTo>
                              <a:pt x="121" y="702"/>
                            </a:lnTo>
                            <a:lnTo>
                              <a:pt x="114" y="656"/>
                            </a:lnTo>
                            <a:lnTo>
                              <a:pt x="114" y="610"/>
                            </a:lnTo>
                            <a:lnTo>
                              <a:pt x="117" y="567"/>
                            </a:lnTo>
                            <a:lnTo>
                              <a:pt x="130" y="496"/>
                            </a:lnTo>
                            <a:lnTo>
                              <a:pt x="141" y="450"/>
                            </a:lnTo>
                            <a:lnTo>
                              <a:pt x="158" y="397"/>
                            </a:lnTo>
                            <a:lnTo>
                              <a:pt x="179" y="336"/>
                            </a:lnTo>
                            <a:lnTo>
                              <a:pt x="183" y="299"/>
                            </a:lnTo>
                            <a:lnTo>
                              <a:pt x="190" y="259"/>
                            </a:lnTo>
                            <a:lnTo>
                              <a:pt x="192" y="233"/>
                            </a:lnTo>
                            <a:lnTo>
                              <a:pt x="105" y="213"/>
                            </a:lnTo>
                            <a:lnTo>
                              <a:pt x="198" y="159"/>
                            </a:lnTo>
                            <a:lnTo>
                              <a:pt x="164" y="130"/>
                            </a:lnTo>
                            <a:lnTo>
                              <a:pt x="141" y="100"/>
                            </a:lnTo>
                            <a:lnTo>
                              <a:pt x="112" y="59"/>
                            </a:lnTo>
                            <a:lnTo>
                              <a:pt x="84" y="13"/>
                            </a:lnTo>
                            <a:close/>
                          </a:path>
                        </a:pathLst>
                      </a:custGeom>
                      <a:solidFill>
                        <a:srgbClr val="5F5F5F"/>
                      </a:solidFill>
                      <a:ln w="9525">
                        <a:noFill/>
                        <a:round/>
                        <a:headEnd/>
                        <a:tailEnd/>
                      </a:ln>
                    </p:spPr>
                    <p:txBody>
                      <a:bodyPr/>
                      <a:lstStyle/>
                      <a:p>
                        <a:endParaRPr lang="es-ES"/>
                      </a:p>
                    </p:txBody>
                  </p:sp>
                  <p:sp>
                    <p:nvSpPr>
                      <p:cNvPr id="1321" name="Freeform 39"/>
                      <p:cNvSpPr>
                        <a:spLocks/>
                      </p:cNvSpPr>
                      <p:nvPr/>
                    </p:nvSpPr>
                    <p:spPr bwMode="auto">
                      <a:xfrm>
                        <a:off x="1156" y="3363"/>
                        <a:ext cx="50" cy="217"/>
                      </a:xfrm>
                      <a:custGeom>
                        <a:avLst/>
                        <a:gdLst>
                          <a:gd name="T0" fmla="*/ 21 w 198"/>
                          <a:gd name="T1" fmla="*/ 3 h 866"/>
                          <a:gd name="T2" fmla="*/ 5 w 198"/>
                          <a:gd name="T3" fmla="*/ 0 h 866"/>
                          <a:gd name="T4" fmla="*/ 2 w 198"/>
                          <a:gd name="T5" fmla="*/ 10 h 866"/>
                          <a:gd name="T6" fmla="*/ 0 w 198"/>
                          <a:gd name="T7" fmla="*/ 26 h 866"/>
                          <a:gd name="T8" fmla="*/ 2 w 198"/>
                          <a:gd name="T9" fmla="*/ 54 h 866"/>
                          <a:gd name="T10" fmla="*/ 3 w 198"/>
                          <a:gd name="T11" fmla="*/ 64 h 866"/>
                          <a:gd name="T12" fmla="*/ 8 w 198"/>
                          <a:gd name="T13" fmla="*/ 80 h 866"/>
                          <a:gd name="T14" fmla="*/ 8 w 198"/>
                          <a:gd name="T15" fmla="*/ 99 h 866"/>
                          <a:gd name="T16" fmla="*/ 9 w 198"/>
                          <a:gd name="T17" fmla="*/ 123 h 866"/>
                          <a:gd name="T18" fmla="*/ 11 w 198"/>
                          <a:gd name="T19" fmla="*/ 146 h 866"/>
                          <a:gd name="T20" fmla="*/ 12 w 198"/>
                          <a:gd name="T21" fmla="*/ 157 h 866"/>
                          <a:gd name="T22" fmla="*/ 17 w 198"/>
                          <a:gd name="T23" fmla="*/ 176 h 866"/>
                          <a:gd name="T24" fmla="*/ 21 w 198"/>
                          <a:gd name="T25" fmla="*/ 191 h 866"/>
                          <a:gd name="T26" fmla="*/ 26 w 198"/>
                          <a:gd name="T27" fmla="*/ 210 h 866"/>
                          <a:gd name="T28" fmla="*/ 30 w 198"/>
                          <a:gd name="T29" fmla="*/ 217 h 866"/>
                          <a:gd name="T30" fmla="*/ 44 w 198"/>
                          <a:gd name="T31" fmla="*/ 217 h 866"/>
                          <a:gd name="T32" fmla="*/ 42 w 198"/>
                          <a:gd name="T33" fmla="*/ 212 h 866"/>
                          <a:gd name="T34" fmla="*/ 37 w 198"/>
                          <a:gd name="T35" fmla="*/ 197 h 866"/>
                          <a:gd name="T36" fmla="*/ 33 w 198"/>
                          <a:gd name="T37" fmla="*/ 187 h 866"/>
                          <a:gd name="T38" fmla="*/ 30 w 198"/>
                          <a:gd name="T39" fmla="*/ 176 h 866"/>
                          <a:gd name="T40" fmla="*/ 29 w 198"/>
                          <a:gd name="T41" fmla="*/ 164 h 866"/>
                          <a:gd name="T42" fmla="*/ 29 w 198"/>
                          <a:gd name="T43" fmla="*/ 153 h 866"/>
                          <a:gd name="T44" fmla="*/ 30 w 198"/>
                          <a:gd name="T45" fmla="*/ 142 h 866"/>
                          <a:gd name="T46" fmla="*/ 33 w 198"/>
                          <a:gd name="T47" fmla="*/ 124 h 866"/>
                          <a:gd name="T48" fmla="*/ 36 w 198"/>
                          <a:gd name="T49" fmla="*/ 113 h 866"/>
                          <a:gd name="T50" fmla="*/ 40 w 198"/>
                          <a:gd name="T51" fmla="*/ 99 h 866"/>
                          <a:gd name="T52" fmla="*/ 45 w 198"/>
                          <a:gd name="T53" fmla="*/ 84 h 866"/>
                          <a:gd name="T54" fmla="*/ 46 w 198"/>
                          <a:gd name="T55" fmla="*/ 75 h 866"/>
                          <a:gd name="T56" fmla="*/ 48 w 198"/>
                          <a:gd name="T57" fmla="*/ 65 h 866"/>
                          <a:gd name="T58" fmla="*/ 48 w 198"/>
                          <a:gd name="T59" fmla="*/ 58 h 866"/>
                          <a:gd name="T60" fmla="*/ 26 w 198"/>
                          <a:gd name="T61" fmla="*/ 53 h 866"/>
                          <a:gd name="T62" fmla="*/ 50 w 198"/>
                          <a:gd name="T63" fmla="*/ 40 h 866"/>
                          <a:gd name="T64" fmla="*/ 41 w 198"/>
                          <a:gd name="T65" fmla="*/ 33 h 866"/>
                          <a:gd name="T66" fmla="*/ 36 w 198"/>
                          <a:gd name="T67" fmla="*/ 25 h 866"/>
                          <a:gd name="T68" fmla="*/ 28 w 198"/>
                          <a:gd name="T69" fmla="*/ 15 h 866"/>
                          <a:gd name="T70" fmla="*/ 21 w 198"/>
                          <a:gd name="T71" fmla="*/ 3 h 8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8"/>
                          <a:gd name="T109" fmla="*/ 0 h 866"/>
                          <a:gd name="T110" fmla="*/ 198 w 198"/>
                          <a:gd name="T111" fmla="*/ 866 h 8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8" h="866">
                            <a:moveTo>
                              <a:pt x="84" y="13"/>
                            </a:moveTo>
                            <a:lnTo>
                              <a:pt x="19" y="0"/>
                            </a:lnTo>
                            <a:lnTo>
                              <a:pt x="8" y="39"/>
                            </a:lnTo>
                            <a:lnTo>
                              <a:pt x="0" y="104"/>
                            </a:lnTo>
                            <a:lnTo>
                              <a:pt x="6" y="215"/>
                            </a:lnTo>
                            <a:lnTo>
                              <a:pt x="12" y="255"/>
                            </a:lnTo>
                            <a:lnTo>
                              <a:pt x="30" y="321"/>
                            </a:lnTo>
                            <a:lnTo>
                              <a:pt x="30" y="397"/>
                            </a:lnTo>
                            <a:lnTo>
                              <a:pt x="34" y="489"/>
                            </a:lnTo>
                            <a:lnTo>
                              <a:pt x="42" y="582"/>
                            </a:lnTo>
                            <a:lnTo>
                              <a:pt x="46" y="628"/>
                            </a:lnTo>
                            <a:lnTo>
                              <a:pt x="68" y="703"/>
                            </a:lnTo>
                            <a:lnTo>
                              <a:pt x="84" y="761"/>
                            </a:lnTo>
                            <a:lnTo>
                              <a:pt x="103" y="838"/>
                            </a:lnTo>
                            <a:lnTo>
                              <a:pt x="117" y="866"/>
                            </a:lnTo>
                            <a:lnTo>
                              <a:pt x="175" y="866"/>
                            </a:lnTo>
                            <a:lnTo>
                              <a:pt x="165" y="845"/>
                            </a:lnTo>
                            <a:lnTo>
                              <a:pt x="145" y="788"/>
                            </a:lnTo>
                            <a:lnTo>
                              <a:pt x="132" y="747"/>
                            </a:lnTo>
                            <a:lnTo>
                              <a:pt x="120" y="703"/>
                            </a:lnTo>
                            <a:lnTo>
                              <a:pt x="114" y="656"/>
                            </a:lnTo>
                            <a:lnTo>
                              <a:pt x="114" y="610"/>
                            </a:lnTo>
                            <a:lnTo>
                              <a:pt x="117" y="567"/>
                            </a:lnTo>
                            <a:lnTo>
                              <a:pt x="130" y="496"/>
                            </a:lnTo>
                            <a:lnTo>
                              <a:pt x="141" y="450"/>
                            </a:lnTo>
                            <a:lnTo>
                              <a:pt x="158" y="397"/>
                            </a:lnTo>
                            <a:lnTo>
                              <a:pt x="179" y="336"/>
                            </a:lnTo>
                            <a:lnTo>
                              <a:pt x="182" y="300"/>
                            </a:lnTo>
                            <a:lnTo>
                              <a:pt x="190" y="259"/>
                            </a:lnTo>
                            <a:lnTo>
                              <a:pt x="192" y="233"/>
                            </a:lnTo>
                            <a:lnTo>
                              <a:pt x="104" y="213"/>
                            </a:lnTo>
                            <a:lnTo>
                              <a:pt x="198" y="159"/>
                            </a:lnTo>
                            <a:lnTo>
                              <a:pt x="164" y="130"/>
                            </a:lnTo>
                            <a:lnTo>
                              <a:pt x="141" y="100"/>
                            </a:lnTo>
                            <a:lnTo>
                              <a:pt x="112" y="59"/>
                            </a:lnTo>
                            <a:lnTo>
                              <a:pt x="84" y="13"/>
                            </a:lnTo>
                            <a:close/>
                          </a:path>
                        </a:pathLst>
                      </a:custGeom>
                      <a:solidFill>
                        <a:srgbClr val="7F7F7F"/>
                      </a:solidFill>
                      <a:ln w="9525">
                        <a:noFill/>
                        <a:round/>
                        <a:headEnd/>
                        <a:tailEnd/>
                      </a:ln>
                    </p:spPr>
                    <p:txBody>
                      <a:bodyPr/>
                      <a:lstStyle/>
                      <a:p>
                        <a:endParaRPr lang="es-ES"/>
                      </a:p>
                    </p:txBody>
                  </p:sp>
                </p:grpSp>
              </p:grpSp>
            </p:grpSp>
          </p:grpSp>
          <p:grpSp>
            <p:nvGrpSpPr>
              <p:cNvPr id="1282" name="Group 40"/>
              <p:cNvGrpSpPr>
                <a:grpSpLocks/>
              </p:cNvGrpSpPr>
              <p:nvPr/>
            </p:nvGrpSpPr>
            <p:grpSpPr bwMode="auto">
              <a:xfrm>
                <a:off x="1066" y="3263"/>
                <a:ext cx="114" cy="145"/>
                <a:chOff x="1066" y="3263"/>
                <a:chExt cx="114" cy="145"/>
              </a:xfrm>
            </p:grpSpPr>
            <p:sp>
              <p:nvSpPr>
                <p:cNvPr id="1283" name="Freeform 41"/>
                <p:cNvSpPr>
                  <a:spLocks/>
                </p:cNvSpPr>
                <p:nvPr/>
              </p:nvSpPr>
              <p:spPr bwMode="auto">
                <a:xfrm>
                  <a:off x="1070" y="3268"/>
                  <a:ext cx="110" cy="140"/>
                </a:xfrm>
                <a:custGeom>
                  <a:avLst/>
                  <a:gdLst>
                    <a:gd name="T0" fmla="*/ 1 w 439"/>
                    <a:gd name="T1" fmla="*/ 72 h 561"/>
                    <a:gd name="T2" fmla="*/ 1 w 439"/>
                    <a:gd name="T3" fmla="*/ 81 h 561"/>
                    <a:gd name="T4" fmla="*/ 6 w 439"/>
                    <a:gd name="T5" fmla="*/ 95 h 561"/>
                    <a:gd name="T6" fmla="*/ 17 w 439"/>
                    <a:gd name="T7" fmla="*/ 104 h 561"/>
                    <a:gd name="T8" fmla="*/ 27 w 439"/>
                    <a:gd name="T9" fmla="*/ 109 h 561"/>
                    <a:gd name="T10" fmla="*/ 31 w 439"/>
                    <a:gd name="T11" fmla="*/ 109 h 561"/>
                    <a:gd name="T12" fmla="*/ 33 w 439"/>
                    <a:gd name="T13" fmla="*/ 116 h 561"/>
                    <a:gd name="T14" fmla="*/ 37 w 439"/>
                    <a:gd name="T15" fmla="*/ 122 h 561"/>
                    <a:gd name="T16" fmla="*/ 43 w 439"/>
                    <a:gd name="T17" fmla="*/ 127 h 561"/>
                    <a:gd name="T18" fmla="*/ 54 w 439"/>
                    <a:gd name="T19" fmla="*/ 136 h 561"/>
                    <a:gd name="T20" fmla="*/ 61 w 439"/>
                    <a:gd name="T21" fmla="*/ 140 h 561"/>
                    <a:gd name="T22" fmla="*/ 69 w 439"/>
                    <a:gd name="T23" fmla="*/ 140 h 561"/>
                    <a:gd name="T24" fmla="*/ 75 w 439"/>
                    <a:gd name="T25" fmla="*/ 138 h 561"/>
                    <a:gd name="T26" fmla="*/ 83 w 439"/>
                    <a:gd name="T27" fmla="*/ 133 h 561"/>
                    <a:gd name="T28" fmla="*/ 92 w 439"/>
                    <a:gd name="T29" fmla="*/ 130 h 561"/>
                    <a:gd name="T30" fmla="*/ 101 w 439"/>
                    <a:gd name="T31" fmla="*/ 119 h 561"/>
                    <a:gd name="T32" fmla="*/ 108 w 439"/>
                    <a:gd name="T33" fmla="*/ 109 h 561"/>
                    <a:gd name="T34" fmla="*/ 110 w 439"/>
                    <a:gd name="T35" fmla="*/ 93 h 561"/>
                    <a:gd name="T36" fmla="*/ 107 w 439"/>
                    <a:gd name="T37" fmla="*/ 80 h 561"/>
                    <a:gd name="T38" fmla="*/ 105 w 439"/>
                    <a:gd name="T39" fmla="*/ 66 h 561"/>
                    <a:gd name="T40" fmla="*/ 100 w 439"/>
                    <a:gd name="T41" fmla="*/ 49 h 561"/>
                    <a:gd name="T42" fmla="*/ 95 w 439"/>
                    <a:gd name="T43" fmla="*/ 39 h 561"/>
                    <a:gd name="T44" fmla="*/ 87 w 439"/>
                    <a:gd name="T45" fmla="*/ 23 h 561"/>
                    <a:gd name="T46" fmla="*/ 76 w 439"/>
                    <a:gd name="T47" fmla="*/ 9 h 561"/>
                    <a:gd name="T48" fmla="*/ 61 w 439"/>
                    <a:gd name="T49" fmla="*/ 1 h 561"/>
                    <a:gd name="T50" fmla="*/ 47 w 439"/>
                    <a:gd name="T51" fmla="*/ 0 h 561"/>
                    <a:gd name="T52" fmla="*/ 37 w 439"/>
                    <a:gd name="T53" fmla="*/ 2 h 561"/>
                    <a:gd name="T54" fmla="*/ 22 w 439"/>
                    <a:gd name="T55" fmla="*/ 8 h 561"/>
                    <a:gd name="T56" fmla="*/ 9 w 439"/>
                    <a:gd name="T57" fmla="*/ 17 h 561"/>
                    <a:gd name="T58" fmla="*/ 3 w 439"/>
                    <a:gd name="T59" fmla="*/ 28 h 561"/>
                    <a:gd name="T60" fmla="*/ 1 w 439"/>
                    <a:gd name="T61" fmla="*/ 49 h 561"/>
                    <a:gd name="T62" fmla="*/ 4 w 439"/>
                    <a:gd name="T63" fmla="*/ 71 h 56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9"/>
                    <a:gd name="T97" fmla="*/ 0 h 561"/>
                    <a:gd name="T98" fmla="*/ 439 w 439"/>
                    <a:gd name="T99" fmla="*/ 561 h 56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9" h="561">
                      <a:moveTo>
                        <a:pt x="14" y="284"/>
                      </a:moveTo>
                      <a:lnTo>
                        <a:pt x="3" y="289"/>
                      </a:lnTo>
                      <a:lnTo>
                        <a:pt x="0" y="300"/>
                      </a:lnTo>
                      <a:lnTo>
                        <a:pt x="2" y="326"/>
                      </a:lnTo>
                      <a:lnTo>
                        <a:pt x="13" y="360"/>
                      </a:lnTo>
                      <a:lnTo>
                        <a:pt x="24" y="380"/>
                      </a:lnTo>
                      <a:lnTo>
                        <a:pt x="44" y="400"/>
                      </a:lnTo>
                      <a:lnTo>
                        <a:pt x="69" y="418"/>
                      </a:lnTo>
                      <a:lnTo>
                        <a:pt x="86" y="428"/>
                      </a:lnTo>
                      <a:lnTo>
                        <a:pt x="106" y="435"/>
                      </a:lnTo>
                      <a:lnTo>
                        <a:pt x="117" y="434"/>
                      </a:lnTo>
                      <a:lnTo>
                        <a:pt x="124" y="436"/>
                      </a:lnTo>
                      <a:lnTo>
                        <a:pt x="127" y="451"/>
                      </a:lnTo>
                      <a:lnTo>
                        <a:pt x="132" y="465"/>
                      </a:lnTo>
                      <a:lnTo>
                        <a:pt x="138" y="479"/>
                      </a:lnTo>
                      <a:lnTo>
                        <a:pt x="147" y="487"/>
                      </a:lnTo>
                      <a:lnTo>
                        <a:pt x="157" y="497"/>
                      </a:lnTo>
                      <a:lnTo>
                        <a:pt x="172" y="509"/>
                      </a:lnTo>
                      <a:lnTo>
                        <a:pt x="192" y="520"/>
                      </a:lnTo>
                      <a:lnTo>
                        <a:pt x="217" y="545"/>
                      </a:lnTo>
                      <a:lnTo>
                        <a:pt x="231" y="555"/>
                      </a:lnTo>
                      <a:lnTo>
                        <a:pt x="242" y="560"/>
                      </a:lnTo>
                      <a:lnTo>
                        <a:pt x="260" y="561"/>
                      </a:lnTo>
                      <a:lnTo>
                        <a:pt x="274" y="560"/>
                      </a:lnTo>
                      <a:lnTo>
                        <a:pt x="289" y="556"/>
                      </a:lnTo>
                      <a:lnTo>
                        <a:pt x="301" y="551"/>
                      </a:lnTo>
                      <a:lnTo>
                        <a:pt x="318" y="542"/>
                      </a:lnTo>
                      <a:lnTo>
                        <a:pt x="333" y="533"/>
                      </a:lnTo>
                      <a:lnTo>
                        <a:pt x="347" y="520"/>
                      </a:lnTo>
                      <a:lnTo>
                        <a:pt x="369" y="520"/>
                      </a:lnTo>
                      <a:lnTo>
                        <a:pt x="387" y="508"/>
                      </a:lnTo>
                      <a:lnTo>
                        <a:pt x="405" y="476"/>
                      </a:lnTo>
                      <a:lnTo>
                        <a:pt x="419" y="458"/>
                      </a:lnTo>
                      <a:lnTo>
                        <a:pt x="431" y="435"/>
                      </a:lnTo>
                      <a:lnTo>
                        <a:pt x="437" y="402"/>
                      </a:lnTo>
                      <a:lnTo>
                        <a:pt x="439" y="373"/>
                      </a:lnTo>
                      <a:lnTo>
                        <a:pt x="435" y="343"/>
                      </a:lnTo>
                      <a:lnTo>
                        <a:pt x="426" y="321"/>
                      </a:lnTo>
                      <a:lnTo>
                        <a:pt x="423" y="299"/>
                      </a:lnTo>
                      <a:lnTo>
                        <a:pt x="420" y="266"/>
                      </a:lnTo>
                      <a:lnTo>
                        <a:pt x="412" y="227"/>
                      </a:lnTo>
                      <a:lnTo>
                        <a:pt x="398" y="197"/>
                      </a:lnTo>
                      <a:lnTo>
                        <a:pt x="386" y="179"/>
                      </a:lnTo>
                      <a:lnTo>
                        <a:pt x="380" y="158"/>
                      </a:lnTo>
                      <a:lnTo>
                        <a:pt x="366" y="125"/>
                      </a:lnTo>
                      <a:lnTo>
                        <a:pt x="346" y="91"/>
                      </a:lnTo>
                      <a:lnTo>
                        <a:pt x="324" y="62"/>
                      </a:lnTo>
                      <a:lnTo>
                        <a:pt x="302" y="38"/>
                      </a:lnTo>
                      <a:lnTo>
                        <a:pt x="274" y="19"/>
                      </a:lnTo>
                      <a:lnTo>
                        <a:pt x="243" y="5"/>
                      </a:lnTo>
                      <a:lnTo>
                        <a:pt x="214" y="0"/>
                      </a:lnTo>
                      <a:lnTo>
                        <a:pt x="188" y="0"/>
                      </a:lnTo>
                      <a:lnTo>
                        <a:pt x="149" y="5"/>
                      </a:lnTo>
                      <a:lnTo>
                        <a:pt x="148" y="8"/>
                      </a:lnTo>
                      <a:lnTo>
                        <a:pt x="120" y="16"/>
                      </a:lnTo>
                      <a:lnTo>
                        <a:pt x="86" y="33"/>
                      </a:lnTo>
                      <a:lnTo>
                        <a:pt x="55" y="51"/>
                      </a:lnTo>
                      <a:lnTo>
                        <a:pt x="36" y="70"/>
                      </a:lnTo>
                      <a:lnTo>
                        <a:pt x="22" y="89"/>
                      </a:lnTo>
                      <a:lnTo>
                        <a:pt x="13" y="114"/>
                      </a:lnTo>
                      <a:lnTo>
                        <a:pt x="3" y="158"/>
                      </a:lnTo>
                      <a:lnTo>
                        <a:pt x="3" y="197"/>
                      </a:lnTo>
                      <a:lnTo>
                        <a:pt x="7" y="237"/>
                      </a:lnTo>
                      <a:lnTo>
                        <a:pt x="14" y="284"/>
                      </a:lnTo>
                      <a:close/>
                    </a:path>
                  </a:pathLst>
                </a:custGeom>
                <a:solidFill>
                  <a:srgbClr val="FFBFBF"/>
                </a:solidFill>
                <a:ln w="9525">
                  <a:noFill/>
                  <a:round/>
                  <a:headEnd/>
                  <a:tailEnd/>
                </a:ln>
              </p:spPr>
              <p:txBody>
                <a:bodyPr/>
                <a:lstStyle/>
                <a:p>
                  <a:endParaRPr lang="es-ES"/>
                </a:p>
              </p:txBody>
            </p:sp>
            <p:grpSp>
              <p:nvGrpSpPr>
                <p:cNvPr id="1284" name="Group 42"/>
                <p:cNvGrpSpPr>
                  <a:grpSpLocks/>
                </p:cNvGrpSpPr>
                <p:nvPr/>
              </p:nvGrpSpPr>
              <p:grpSpPr bwMode="auto">
                <a:xfrm>
                  <a:off x="1086" y="3311"/>
                  <a:ext cx="87" cy="86"/>
                  <a:chOff x="1086" y="3311"/>
                  <a:chExt cx="87" cy="86"/>
                </a:xfrm>
              </p:grpSpPr>
              <p:grpSp>
                <p:nvGrpSpPr>
                  <p:cNvPr id="1294" name="Group 43"/>
                  <p:cNvGrpSpPr>
                    <a:grpSpLocks/>
                  </p:cNvGrpSpPr>
                  <p:nvPr/>
                </p:nvGrpSpPr>
                <p:grpSpPr bwMode="auto">
                  <a:xfrm>
                    <a:off x="1086" y="3311"/>
                    <a:ext cx="87" cy="86"/>
                    <a:chOff x="1086" y="3311"/>
                    <a:chExt cx="87" cy="86"/>
                  </a:xfrm>
                </p:grpSpPr>
                <p:sp>
                  <p:nvSpPr>
                    <p:cNvPr id="1301" name="Freeform 44"/>
                    <p:cNvSpPr>
                      <a:spLocks/>
                    </p:cNvSpPr>
                    <p:nvPr/>
                  </p:nvSpPr>
                  <p:spPr bwMode="auto">
                    <a:xfrm>
                      <a:off x="1143" y="3311"/>
                      <a:ext cx="24" cy="40"/>
                    </a:xfrm>
                    <a:custGeom>
                      <a:avLst/>
                      <a:gdLst>
                        <a:gd name="T0" fmla="*/ 16 w 96"/>
                        <a:gd name="T1" fmla="*/ 0 h 160"/>
                        <a:gd name="T2" fmla="*/ 16 w 96"/>
                        <a:gd name="T3" fmla="*/ 3 h 160"/>
                        <a:gd name="T4" fmla="*/ 15 w 96"/>
                        <a:gd name="T5" fmla="*/ 5 h 160"/>
                        <a:gd name="T6" fmla="*/ 13 w 96"/>
                        <a:gd name="T7" fmla="*/ 7 h 160"/>
                        <a:gd name="T8" fmla="*/ 11 w 96"/>
                        <a:gd name="T9" fmla="*/ 10 h 160"/>
                        <a:gd name="T10" fmla="*/ 7 w 96"/>
                        <a:gd name="T11" fmla="*/ 13 h 160"/>
                        <a:gd name="T12" fmla="*/ 22 w 96"/>
                        <a:gd name="T13" fmla="*/ 10 h 160"/>
                        <a:gd name="T14" fmla="*/ 24 w 96"/>
                        <a:gd name="T15" fmla="*/ 10 h 160"/>
                        <a:gd name="T16" fmla="*/ 21 w 96"/>
                        <a:gd name="T17" fmla="*/ 12 h 160"/>
                        <a:gd name="T18" fmla="*/ 19 w 96"/>
                        <a:gd name="T19" fmla="*/ 14 h 160"/>
                        <a:gd name="T20" fmla="*/ 17 w 96"/>
                        <a:gd name="T21" fmla="*/ 16 h 160"/>
                        <a:gd name="T22" fmla="*/ 15 w 96"/>
                        <a:gd name="T23" fmla="*/ 17 h 160"/>
                        <a:gd name="T24" fmla="*/ 12 w 96"/>
                        <a:gd name="T25" fmla="*/ 17 h 160"/>
                        <a:gd name="T26" fmla="*/ 8 w 96"/>
                        <a:gd name="T27" fmla="*/ 17 h 160"/>
                        <a:gd name="T28" fmla="*/ 12 w 96"/>
                        <a:gd name="T29" fmla="*/ 18 h 160"/>
                        <a:gd name="T30" fmla="*/ 14 w 96"/>
                        <a:gd name="T31" fmla="*/ 19 h 160"/>
                        <a:gd name="T32" fmla="*/ 17 w 96"/>
                        <a:gd name="T33" fmla="*/ 19 h 160"/>
                        <a:gd name="T34" fmla="*/ 19 w 96"/>
                        <a:gd name="T35" fmla="*/ 18 h 160"/>
                        <a:gd name="T36" fmla="*/ 22 w 96"/>
                        <a:gd name="T37" fmla="*/ 16 h 160"/>
                        <a:gd name="T38" fmla="*/ 24 w 96"/>
                        <a:gd name="T39" fmla="*/ 14 h 160"/>
                        <a:gd name="T40" fmla="*/ 19 w 96"/>
                        <a:gd name="T41" fmla="*/ 19 h 160"/>
                        <a:gd name="T42" fmla="*/ 16 w 96"/>
                        <a:gd name="T43" fmla="*/ 20 h 160"/>
                        <a:gd name="T44" fmla="*/ 14 w 96"/>
                        <a:gd name="T45" fmla="*/ 20 h 160"/>
                        <a:gd name="T46" fmla="*/ 12 w 96"/>
                        <a:gd name="T47" fmla="*/ 19 h 160"/>
                        <a:gd name="T48" fmla="*/ 10 w 96"/>
                        <a:gd name="T49" fmla="*/ 19 h 160"/>
                        <a:gd name="T50" fmla="*/ 8 w 96"/>
                        <a:gd name="T51" fmla="*/ 19 h 160"/>
                        <a:gd name="T52" fmla="*/ 6 w 96"/>
                        <a:gd name="T53" fmla="*/ 19 h 160"/>
                        <a:gd name="T54" fmla="*/ 7 w 96"/>
                        <a:gd name="T55" fmla="*/ 24 h 160"/>
                        <a:gd name="T56" fmla="*/ 10 w 96"/>
                        <a:gd name="T57" fmla="*/ 28 h 160"/>
                        <a:gd name="T58" fmla="*/ 11 w 96"/>
                        <a:gd name="T59" fmla="*/ 29 h 160"/>
                        <a:gd name="T60" fmla="*/ 13 w 96"/>
                        <a:gd name="T61" fmla="*/ 31 h 160"/>
                        <a:gd name="T62" fmla="*/ 15 w 96"/>
                        <a:gd name="T63" fmla="*/ 33 h 160"/>
                        <a:gd name="T64" fmla="*/ 15 w 96"/>
                        <a:gd name="T65" fmla="*/ 35 h 160"/>
                        <a:gd name="T66" fmla="*/ 16 w 96"/>
                        <a:gd name="T67" fmla="*/ 38 h 160"/>
                        <a:gd name="T68" fmla="*/ 15 w 96"/>
                        <a:gd name="T69" fmla="*/ 40 h 160"/>
                        <a:gd name="T70" fmla="*/ 14 w 96"/>
                        <a:gd name="T71" fmla="*/ 36 h 160"/>
                        <a:gd name="T72" fmla="*/ 13 w 96"/>
                        <a:gd name="T73" fmla="*/ 33 h 160"/>
                        <a:gd name="T74" fmla="*/ 11 w 96"/>
                        <a:gd name="T75" fmla="*/ 32 h 160"/>
                        <a:gd name="T76" fmla="*/ 9 w 96"/>
                        <a:gd name="T77" fmla="*/ 31 h 160"/>
                        <a:gd name="T78" fmla="*/ 7 w 96"/>
                        <a:gd name="T79" fmla="*/ 30 h 160"/>
                        <a:gd name="T80" fmla="*/ 5 w 96"/>
                        <a:gd name="T81" fmla="*/ 28 h 160"/>
                        <a:gd name="T82" fmla="*/ 3 w 96"/>
                        <a:gd name="T83" fmla="*/ 26 h 160"/>
                        <a:gd name="T84" fmla="*/ 1 w 96"/>
                        <a:gd name="T85" fmla="*/ 24 h 160"/>
                        <a:gd name="T86" fmla="*/ 0 w 96"/>
                        <a:gd name="T87" fmla="*/ 21 h 160"/>
                        <a:gd name="T88" fmla="*/ 0 w 96"/>
                        <a:gd name="T89" fmla="*/ 18 h 160"/>
                        <a:gd name="T90" fmla="*/ 0 w 96"/>
                        <a:gd name="T91" fmla="*/ 15 h 160"/>
                        <a:gd name="T92" fmla="*/ 1 w 96"/>
                        <a:gd name="T93" fmla="*/ 11 h 160"/>
                        <a:gd name="T94" fmla="*/ 16 w 96"/>
                        <a:gd name="T95" fmla="*/ 0 h 1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6"/>
                        <a:gd name="T145" fmla="*/ 0 h 160"/>
                        <a:gd name="T146" fmla="*/ 96 w 96"/>
                        <a:gd name="T147" fmla="*/ 160 h 16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6" h="160">
                          <a:moveTo>
                            <a:pt x="63" y="0"/>
                          </a:moveTo>
                          <a:lnTo>
                            <a:pt x="63" y="12"/>
                          </a:lnTo>
                          <a:lnTo>
                            <a:pt x="61" y="22"/>
                          </a:lnTo>
                          <a:lnTo>
                            <a:pt x="54" y="27"/>
                          </a:lnTo>
                          <a:lnTo>
                            <a:pt x="42" y="38"/>
                          </a:lnTo>
                          <a:lnTo>
                            <a:pt x="28" y="51"/>
                          </a:lnTo>
                          <a:lnTo>
                            <a:pt x="89" y="39"/>
                          </a:lnTo>
                          <a:lnTo>
                            <a:pt x="95" y="41"/>
                          </a:lnTo>
                          <a:lnTo>
                            <a:pt x="83" y="47"/>
                          </a:lnTo>
                          <a:lnTo>
                            <a:pt x="74" y="56"/>
                          </a:lnTo>
                          <a:lnTo>
                            <a:pt x="66" y="63"/>
                          </a:lnTo>
                          <a:lnTo>
                            <a:pt x="59" y="67"/>
                          </a:lnTo>
                          <a:lnTo>
                            <a:pt x="48" y="67"/>
                          </a:lnTo>
                          <a:lnTo>
                            <a:pt x="31" y="66"/>
                          </a:lnTo>
                          <a:lnTo>
                            <a:pt x="49" y="71"/>
                          </a:lnTo>
                          <a:lnTo>
                            <a:pt x="55" y="74"/>
                          </a:lnTo>
                          <a:lnTo>
                            <a:pt x="67" y="74"/>
                          </a:lnTo>
                          <a:lnTo>
                            <a:pt x="77" y="71"/>
                          </a:lnTo>
                          <a:lnTo>
                            <a:pt x="88" y="64"/>
                          </a:lnTo>
                          <a:lnTo>
                            <a:pt x="96" y="56"/>
                          </a:lnTo>
                          <a:lnTo>
                            <a:pt x="76" y="77"/>
                          </a:lnTo>
                          <a:lnTo>
                            <a:pt x="65" y="79"/>
                          </a:lnTo>
                          <a:lnTo>
                            <a:pt x="55" y="79"/>
                          </a:lnTo>
                          <a:lnTo>
                            <a:pt x="46" y="77"/>
                          </a:lnTo>
                          <a:lnTo>
                            <a:pt x="39" y="74"/>
                          </a:lnTo>
                          <a:lnTo>
                            <a:pt x="32" y="74"/>
                          </a:lnTo>
                          <a:lnTo>
                            <a:pt x="25" y="74"/>
                          </a:lnTo>
                          <a:lnTo>
                            <a:pt x="29" y="96"/>
                          </a:lnTo>
                          <a:lnTo>
                            <a:pt x="38" y="111"/>
                          </a:lnTo>
                          <a:lnTo>
                            <a:pt x="45" y="118"/>
                          </a:lnTo>
                          <a:lnTo>
                            <a:pt x="53" y="124"/>
                          </a:lnTo>
                          <a:lnTo>
                            <a:pt x="59" y="131"/>
                          </a:lnTo>
                          <a:lnTo>
                            <a:pt x="62" y="140"/>
                          </a:lnTo>
                          <a:lnTo>
                            <a:pt x="63" y="152"/>
                          </a:lnTo>
                          <a:lnTo>
                            <a:pt x="59" y="160"/>
                          </a:lnTo>
                          <a:lnTo>
                            <a:pt x="56" y="142"/>
                          </a:lnTo>
                          <a:lnTo>
                            <a:pt x="53" y="132"/>
                          </a:lnTo>
                          <a:lnTo>
                            <a:pt x="45" y="129"/>
                          </a:lnTo>
                          <a:lnTo>
                            <a:pt x="34" y="124"/>
                          </a:lnTo>
                          <a:lnTo>
                            <a:pt x="27" y="120"/>
                          </a:lnTo>
                          <a:lnTo>
                            <a:pt x="20" y="114"/>
                          </a:lnTo>
                          <a:lnTo>
                            <a:pt x="11" y="106"/>
                          </a:lnTo>
                          <a:lnTo>
                            <a:pt x="5" y="96"/>
                          </a:lnTo>
                          <a:lnTo>
                            <a:pt x="1" y="85"/>
                          </a:lnTo>
                          <a:lnTo>
                            <a:pt x="0" y="72"/>
                          </a:lnTo>
                          <a:lnTo>
                            <a:pt x="1" y="60"/>
                          </a:lnTo>
                          <a:lnTo>
                            <a:pt x="5" y="45"/>
                          </a:lnTo>
                          <a:lnTo>
                            <a:pt x="63" y="0"/>
                          </a:lnTo>
                          <a:close/>
                        </a:path>
                      </a:pathLst>
                    </a:custGeom>
                    <a:solidFill>
                      <a:srgbClr val="DF9F7F"/>
                    </a:solidFill>
                    <a:ln w="9525">
                      <a:noFill/>
                      <a:round/>
                      <a:headEnd/>
                      <a:tailEnd/>
                    </a:ln>
                  </p:spPr>
                  <p:txBody>
                    <a:bodyPr/>
                    <a:lstStyle/>
                    <a:p>
                      <a:endParaRPr lang="es-ES"/>
                    </a:p>
                  </p:txBody>
                </p:sp>
                <p:grpSp>
                  <p:nvGrpSpPr>
                    <p:cNvPr id="1302" name="Group 45"/>
                    <p:cNvGrpSpPr>
                      <a:grpSpLocks/>
                    </p:cNvGrpSpPr>
                    <p:nvPr/>
                  </p:nvGrpSpPr>
                  <p:grpSpPr bwMode="auto">
                    <a:xfrm>
                      <a:off x="1086" y="3338"/>
                      <a:ext cx="87" cy="59"/>
                      <a:chOff x="1086" y="3338"/>
                      <a:chExt cx="87" cy="59"/>
                    </a:xfrm>
                  </p:grpSpPr>
                  <p:sp>
                    <p:nvSpPr>
                      <p:cNvPr id="1304" name="Freeform 46"/>
                      <p:cNvSpPr>
                        <a:spLocks/>
                      </p:cNvSpPr>
                      <p:nvPr/>
                    </p:nvSpPr>
                    <p:spPr bwMode="auto">
                      <a:xfrm>
                        <a:off x="1086" y="3338"/>
                        <a:ext cx="71" cy="59"/>
                      </a:xfrm>
                      <a:custGeom>
                        <a:avLst/>
                        <a:gdLst>
                          <a:gd name="T0" fmla="*/ 3 w 283"/>
                          <a:gd name="T1" fmla="*/ 0 h 237"/>
                          <a:gd name="T2" fmla="*/ 4 w 283"/>
                          <a:gd name="T3" fmla="*/ 6 h 237"/>
                          <a:gd name="T4" fmla="*/ 7 w 283"/>
                          <a:gd name="T5" fmla="*/ 11 h 237"/>
                          <a:gd name="T6" fmla="*/ 11 w 283"/>
                          <a:gd name="T7" fmla="*/ 16 h 237"/>
                          <a:gd name="T8" fmla="*/ 14 w 283"/>
                          <a:gd name="T9" fmla="*/ 19 h 237"/>
                          <a:gd name="T10" fmla="*/ 17 w 283"/>
                          <a:gd name="T11" fmla="*/ 21 h 237"/>
                          <a:gd name="T12" fmla="*/ 22 w 283"/>
                          <a:gd name="T13" fmla="*/ 21 h 237"/>
                          <a:gd name="T14" fmla="*/ 28 w 283"/>
                          <a:gd name="T15" fmla="*/ 20 h 237"/>
                          <a:gd name="T16" fmla="*/ 34 w 283"/>
                          <a:gd name="T17" fmla="*/ 20 h 237"/>
                          <a:gd name="T18" fmla="*/ 38 w 283"/>
                          <a:gd name="T19" fmla="*/ 19 h 237"/>
                          <a:gd name="T20" fmla="*/ 41 w 283"/>
                          <a:gd name="T21" fmla="*/ 19 h 237"/>
                          <a:gd name="T22" fmla="*/ 40 w 283"/>
                          <a:gd name="T23" fmla="*/ 23 h 237"/>
                          <a:gd name="T24" fmla="*/ 41 w 283"/>
                          <a:gd name="T25" fmla="*/ 27 h 237"/>
                          <a:gd name="T26" fmla="*/ 38 w 283"/>
                          <a:gd name="T27" fmla="*/ 28 h 237"/>
                          <a:gd name="T28" fmla="*/ 35 w 283"/>
                          <a:gd name="T29" fmla="*/ 28 h 237"/>
                          <a:gd name="T30" fmla="*/ 34 w 283"/>
                          <a:gd name="T31" fmla="*/ 31 h 237"/>
                          <a:gd name="T32" fmla="*/ 35 w 283"/>
                          <a:gd name="T33" fmla="*/ 35 h 237"/>
                          <a:gd name="T34" fmla="*/ 36 w 283"/>
                          <a:gd name="T35" fmla="*/ 39 h 237"/>
                          <a:gd name="T36" fmla="*/ 39 w 283"/>
                          <a:gd name="T37" fmla="*/ 42 h 237"/>
                          <a:gd name="T38" fmla="*/ 43 w 283"/>
                          <a:gd name="T39" fmla="*/ 43 h 237"/>
                          <a:gd name="T40" fmla="*/ 48 w 283"/>
                          <a:gd name="T41" fmla="*/ 43 h 237"/>
                          <a:gd name="T42" fmla="*/ 51 w 283"/>
                          <a:gd name="T43" fmla="*/ 43 h 237"/>
                          <a:gd name="T44" fmla="*/ 53 w 283"/>
                          <a:gd name="T45" fmla="*/ 46 h 237"/>
                          <a:gd name="T46" fmla="*/ 57 w 283"/>
                          <a:gd name="T47" fmla="*/ 48 h 237"/>
                          <a:gd name="T48" fmla="*/ 61 w 283"/>
                          <a:gd name="T49" fmla="*/ 50 h 237"/>
                          <a:gd name="T50" fmla="*/ 65 w 283"/>
                          <a:gd name="T51" fmla="*/ 50 h 237"/>
                          <a:gd name="T52" fmla="*/ 67 w 283"/>
                          <a:gd name="T53" fmla="*/ 50 h 237"/>
                          <a:gd name="T54" fmla="*/ 69 w 283"/>
                          <a:gd name="T55" fmla="*/ 53 h 237"/>
                          <a:gd name="T56" fmla="*/ 71 w 283"/>
                          <a:gd name="T57" fmla="*/ 55 h 237"/>
                          <a:gd name="T58" fmla="*/ 68 w 283"/>
                          <a:gd name="T59" fmla="*/ 58 h 237"/>
                          <a:gd name="T60" fmla="*/ 64 w 283"/>
                          <a:gd name="T61" fmla="*/ 59 h 237"/>
                          <a:gd name="T62" fmla="*/ 59 w 283"/>
                          <a:gd name="T63" fmla="*/ 59 h 237"/>
                          <a:gd name="T64" fmla="*/ 54 w 283"/>
                          <a:gd name="T65" fmla="*/ 59 h 237"/>
                          <a:gd name="T66" fmla="*/ 54 w 283"/>
                          <a:gd name="T67" fmla="*/ 59 h 237"/>
                          <a:gd name="T68" fmla="*/ 45 w 283"/>
                          <a:gd name="T69" fmla="*/ 58 h 237"/>
                          <a:gd name="T70" fmla="*/ 41 w 283"/>
                          <a:gd name="T71" fmla="*/ 56 h 237"/>
                          <a:gd name="T72" fmla="*/ 35 w 283"/>
                          <a:gd name="T73" fmla="*/ 53 h 237"/>
                          <a:gd name="T74" fmla="*/ 28 w 283"/>
                          <a:gd name="T75" fmla="*/ 46 h 237"/>
                          <a:gd name="T76" fmla="*/ 17 w 283"/>
                          <a:gd name="T77" fmla="*/ 37 h 237"/>
                          <a:gd name="T78" fmla="*/ 7 w 283"/>
                          <a:gd name="T79" fmla="*/ 27 h 237"/>
                          <a:gd name="T80" fmla="*/ 3 w 283"/>
                          <a:gd name="T81" fmla="*/ 21 h 237"/>
                          <a:gd name="T82" fmla="*/ 0 w 283"/>
                          <a:gd name="T83" fmla="*/ 16 h 237"/>
                          <a:gd name="T84" fmla="*/ 0 w 283"/>
                          <a:gd name="T85" fmla="*/ 11 h 237"/>
                          <a:gd name="T86" fmla="*/ 3 w 283"/>
                          <a:gd name="T87" fmla="*/ 0 h 23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3"/>
                          <a:gd name="T133" fmla="*/ 0 h 237"/>
                          <a:gd name="T134" fmla="*/ 283 w 283"/>
                          <a:gd name="T135" fmla="*/ 237 h 23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3" h="237">
                            <a:moveTo>
                              <a:pt x="12" y="0"/>
                            </a:moveTo>
                            <a:lnTo>
                              <a:pt x="16" y="23"/>
                            </a:lnTo>
                            <a:lnTo>
                              <a:pt x="26" y="44"/>
                            </a:lnTo>
                            <a:lnTo>
                              <a:pt x="44" y="66"/>
                            </a:lnTo>
                            <a:lnTo>
                              <a:pt x="55" y="76"/>
                            </a:lnTo>
                            <a:lnTo>
                              <a:pt x="68" y="85"/>
                            </a:lnTo>
                            <a:lnTo>
                              <a:pt x="87" y="85"/>
                            </a:lnTo>
                            <a:lnTo>
                              <a:pt x="112" y="81"/>
                            </a:lnTo>
                            <a:lnTo>
                              <a:pt x="136" y="81"/>
                            </a:lnTo>
                            <a:lnTo>
                              <a:pt x="150" y="76"/>
                            </a:lnTo>
                            <a:lnTo>
                              <a:pt x="162" y="78"/>
                            </a:lnTo>
                            <a:lnTo>
                              <a:pt x="161" y="93"/>
                            </a:lnTo>
                            <a:lnTo>
                              <a:pt x="164" y="110"/>
                            </a:lnTo>
                            <a:lnTo>
                              <a:pt x="152" y="112"/>
                            </a:lnTo>
                            <a:lnTo>
                              <a:pt x="138" y="114"/>
                            </a:lnTo>
                            <a:lnTo>
                              <a:pt x="136" y="126"/>
                            </a:lnTo>
                            <a:lnTo>
                              <a:pt x="139" y="141"/>
                            </a:lnTo>
                            <a:lnTo>
                              <a:pt x="144" y="157"/>
                            </a:lnTo>
                            <a:lnTo>
                              <a:pt x="155" y="169"/>
                            </a:lnTo>
                            <a:lnTo>
                              <a:pt x="170" y="174"/>
                            </a:lnTo>
                            <a:lnTo>
                              <a:pt x="191" y="172"/>
                            </a:lnTo>
                            <a:lnTo>
                              <a:pt x="202" y="172"/>
                            </a:lnTo>
                            <a:lnTo>
                              <a:pt x="213" y="183"/>
                            </a:lnTo>
                            <a:lnTo>
                              <a:pt x="226" y="194"/>
                            </a:lnTo>
                            <a:lnTo>
                              <a:pt x="243" y="200"/>
                            </a:lnTo>
                            <a:lnTo>
                              <a:pt x="260" y="200"/>
                            </a:lnTo>
                            <a:lnTo>
                              <a:pt x="269" y="199"/>
                            </a:lnTo>
                            <a:lnTo>
                              <a:pt x="276" y="212"/>
                            </a:lnTo>
                            <a:lnTo>
                              <a:pt x="283" y="222"/>
                            </a:lnTo>
                            <a:lnTo>
                              <a:pt x="270" y="231"/>
                            </a:lnTo>
                            <a:lnTo>
                              <a:pt x="255" y="237"/>
                            </a:lnTo>
                            <a:lnTo>
                              <a:pt x="236" y="237"/>
                            </a:lnTo>
                            <a:lnTo>
                              <a:pt x="217" y="237"/>
                            </a:lnTo>
                            <a:lnTo>
                              <a:pt x="214" y="237"/>
                            </a:lnTo>
                            <a:lnTo>
                              <a:pt x="180" y="232"/>
                            </a:lnTo>
                            <a:lnTo>
                              <a:pt x="162" y="226"/>
                            </a:lnTo>
                            <a:lnTo>
                              <a:pt x="139" y="211"/>
                            </a:lnTo>
                            <a:lnTo>
                              <a:pt x="110" y="183"/>
                            </a:lnTo>
                            <a:lnTo>
                              <a:pt x="68" y="147"/>
                            </a:lnTo>
                            <a:lnTo>
                              <a:pt x="29" y="107"/>
                            </a:lnTo>
                            <a:lnTo>
                              <a:pt x="12" y="85"/>
                            </a:lnTo>
                            <a:lnTo>
                              <a:pt x="1" y="63"/>
                            </a:lnTo>
                            <a:lnTo>
                              <a:pt x="0" y="46"/>
                            </a:lnTo>
                            <a:lnTo>
                              <a:pt x="12" y="0"/>
                            </a:lnTo>
                            <a:close/>
                          </a:path>
                        </a:pathLst>
                      </a:custGeom>
                      <a:solidFill>
                        <a:srgbClr val="DF9F7F"/>
                      </a:solidFill>
                      <a:ln w="9525">
                        <a:noFill/>
                        <a:round/>
                        <a:headEnd/>
                        <a:tailEnd/>
                      </a:ln>
                    </p:spPr>
                    <p:txBody>
                      <a:bodyPr/>
                      <a:lstStyle/>
                      <a:p>
                        <a:endParaRPr lang="es-ES"/>
                      </a:p>
                    </p:txBody>
                  </p:sp>
                  <p:sp>
                    <p:nvSpPr>
                      <p:cNvPr id="1305" name="Freeform 47"/>
                      <p:cNvSpPr>
                        <a:spLocks/>
                      </p:cNvSpPr>
                      <p:nvPr/>
                    </p:nvSpPr>
                    <p:spPr bwMode="auto">
                      <a:xfrm>
                        <a:off x="1131" y="3348"/>
                        <a:ext cx="12" cy="31"/>
                      </a:xfrm>
                      <a:custGeom>
                        <a:avLst/>
                        <a:gdLst>
                          <a:gd name="T0" fmla="*/ 12 w 49"/>
                          <a:gd name="T1" fmla="*/ 1 h 125"/>
                          <a:gd name="T2" fmla="*/ 9 w 49"/>
                          <a:gd name="T3" fmla="*/ 0 h 125"/>
                          <a:gd name="T4" fmla="*/ 7 w 49"/>
                          <a:gd name="T5" fmla="*/ 0 h 125"/>
                          <a:gd name="T6" fmla="*/ 5 w 49"/>
                          <a:gd name="T7" fmla="*/ 2 h 125"/>
                          <a:gd name="T8" fmla="*/ 4 w 49"/>
                          <a:gd name="T9" fmla="*/ 4 h 125"/>
                          <a:gd name="T10" fmla="*/ 2 w 49"/>
                          <a:gd name="T11" fmla="*/ 7 h 125"/>
                          <a:gd name="T12" fmla="*/ 2 w 49"/>
                          <a:gd name="T13" fmla="*/ 10 h 125"/>
                          <a:gd name="T14" fmla="*/ 2 w 49"/>
                          <a:gd name="T15" fmla="*/ 16 h 125"/>
                          <a:gd name="T16" fmla="*/ 0 w 49"/>
                          <a:gd name="T17" fmla="*/ 22 h 125"/>
                          <a:gd name="T18" fmla="*/ 2 w 49"/>
                          <a:gd name="T19" fmla="*/ 25 h 125"/>
                          <a:gd name="T20" fmla="*/ 3 w 49"/>
                          <a:gd name="T21" fmla="*/ 31 h 125"/>
                          <a:gd name="T22" fmla="*/ 3 w 49"/>
                          <a:gd name="T23" fmla="*/ 23 h 125"/>
                          <a:gd name="T24" fmla="*/ 3 w 49"/>
                          <a:gd name="T25" fmla="*/ 17 h 125"/>
                          <a:gd name="T26" fmla="*/ 3 w 49"/>
                          <a:gd name="T27" fmla="*/ 13 h 125"/>
                          <a:gd name="T28" fmla="*/ 4 w 49"/>
                          <a:gd name="T29" fmla="*/ 11 h 125"/>
                          <a:gd name="T30" fmla="*/ 5 w 49"/>
                          <a:gd name="T31" fmla="*/ 10 h 125"/>
                          <a:gd name="T32" fmla="*/ 7 w 49"/>
                          <a:gd name="T33" fmla="*/ 10 h 125"/>
                          <a:gd name="T34" fmla="*/ 8 w 49"/>
                          <a:gd name="T35" fmla="*/ 10 h 125"/>
                          <a:gd name="T36" fmla="*/ 6 w 49"/>
                          <a:gd name="T37" fmla="*/ 9 h 125"/>
                          <a:gd name="T38" fmla="*/ 5 w 49"/>
                          <a:gd name="T39" fmla="*/ 7 h 125"/>
                          <a:gd name="T40" fmla="*/ 5 w 49"/>
                          <a:gd name="T41" fmla="*/ 5 h 125"/>
                          <a:gd name="T42" fmla="*/ 6 w 49"/>
                          <a:gd name="T43" fmla="*/ 3 h 125"/>
                          <a:gd name="T44" fmla="*/ 9 w 49"/>
                          <a:gd name="T45" fmla="*/ 1 h 125"/>
                          <a:gd name="T46" fmla="*/ 12 w 49"/>
                          <a:gd name="T47" fmla="*/ 1 h 1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9"/>
                          <a:gd name="T73" fmla="*/ 0 h 125"/>
                          <a:gd name="T74" fmla="*/ 49 w 49"/>
                          <a:gd name="T75" fmla="*/ 125 h 1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9" h="125">
                            <a:moveTo>
                              <a:pt x="49" y="4"/>
                            </a:moveTo>
                            <a:lnTo>
                              <a:pt x="37" y="0"/>
                            </a:lnTo>
                            <a:lnTo>
                              <a:pt x="28" y="1"/>
                            </a:lnTo>
                            <a:lnTo>
                              <a:pt x="21" y="7"/>
                            </a:lnTo>
                            <a:lnTo>
                              <a:pt x="15" y="15"/>
                            </a:lnTo>
                            <a:lnTo>
                              <a:pt x="10" y="27"/>
                            </a:lnTo>
                            <a:lnTo>
                              <a:pt x="10" y="40"/>
                            </a:lnTo>
                            <a:lnTo>
                              <a:pt x="8" y="66"/>
                            </a:lnTo>
                            <a:lnTo>
                              <a:pt x="0" y="89"/>
                            </a:lnTo>
                            <a:lnTo>
                              <a:pt x="8" y="100"/>
                            </a:lnTo>
                            <a:lnTo>
                              <a:pt x="14" y="125"/>
                            </a:lnTo>
                            <a:lnTo>
                              <a:pt x="11" y="91"/>
                            </a:lnTo>
                            <a:lnTo>
                              <a:pt x="14" y="70"/>
                            </a:lnTo>
                            <a:lnTo>
                              <a:pt x="14" y="52"/>
                            </a:lnTo>
                            <a:lnTo>
                              <a:pt x="15" y="44"/>
                            </a:lnTo>
                            <a:lnTo>
                              <a:pt x="20" y="40"/>
                            </a:lnTo>
                            <a:lnTo>
                              <a:pt x="28" y="41"/>
                            </a:lnTo>
                            <a:lnTo>
                              <a:pt x="34" y="41"/>
                            </a:lnTo>
                            <a:lnTo>
                              <a:pt x="25" y="35"/>
                            </a:lnTo>
                            <a:lnTo>
                              <a:pt x="22" y="28"/>
                            </a:lnTo>
                            <a:lnTo>
                              <a:pt x="21" y="19"/>
                            </a:lnTo>
                            <a:lnTo>
                              <a:pt x="26" y="11"/>
                            </a:lnTo>
                            <a:lnTo>
                              <a:pt x="36" y="6"/>
                            </a:lnTo>
                            <a:lnTo>
                              <a:pt x="49" y="4"/>
                            </a:lnTo>
                            <a:close/>
                          </a:path>
                        </a:pathLst>
                      </a:custGeom>
                      <a:solidFill>
                        <a:srgbClr val="DF9F7F"/>
                      </a:solidFill>
                      <a:ln w="9525">
                        <a:noFill/>
                        <a:round/>
                        <a:headEnd/>
                        <a:tailEnd/>
                      </a:ln>
                    </p:spPr>
                    <p:txBody>
                      <a:bodyPr/>
                      <a:lstStyle/>
                      <a:p>
                        <a:endParaRPr lang="es-ES"/>
                      </a:p>
                    </p:txBody>
                  </p:sp>
                  <p:sp>
                    <p:nvSpPr>
                      <p:cNvPr id="1306" name="Freeform 48"/>
                      <p:cNvSpPr>
                        <a:spLocks/>
                      </p:cNvSpPr>
                      <p:nvPr/>
                    </p:nvSpPr>
                    <p:spPr bwMode="auto">
                      <a:xfrm>
                        <a:off x="1140" y="3352"/>
                        <a:ext cx="8" cy="5"/>
                      </a:xfrm>
                      <a:custGeom>
                        <a:avLst/>
                        <a:gdLst>
                          <a:gd name="T0" fmla="*/ 0 w 31"/>
                          <a:gd name="T1" fmla="*/ 5 h 23"/>
                          <a:gd name="T2" fmla="*/ 2 w 31"/>
                          <a:gd name="T3" fmla="*/ 3 h 23"/>
                          <a:gd name="T4" fmla="*/ 3 w 31"/>
                          <a:gd name="T5" fmla="*/ 2 h 23"/>
                          <a:gd name="T6" fmla="*/ 4 w 31"/>
                          <a:gd name="T7" fmla="*/ 0 h 23"/>
                          <a:gd name="T8" fmla="*/ 4 w 31"/>
                          <a:gd name="T9" fmla="*/ 3 h 23"/>
                          <a:gd name="T10" fmla="*/ 6 w 31"/>
                          <a:gd name="T11" fmla="*/ 4 h 23"/>
                          <a:gd name="T12" fmla="*/ 8 w 31"/>
                          <a:gd name="T13" fmla="*/ 5 h 23"/>
                          <a:gd name="T14" fmla="*/ 4 w 31"/>
                          <a:gd name="T15" fmla="*/ 5 h 23"/>
                          <a:gd name="T16" fmla="*/ 0 w 31"/>
                          <a:gd name="T17" fmla="*/ 5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23"/>
                          <a:gd name="T29" fmla="*/ 31 w 31"/>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23">
                            <a:moveTo>
                              <a:pt x="0" y="23"/>
                            </a:moveTo>
                            <a:lnTo>
                              <a:pt x="7" y="15"/>
                            </a:lnTo>
                            <a:lnTo>
                              <a:pt x="11" y="8"/>
                            </a:lnTo>
                            <a:lnTo>
                              <a:pt x="17" y="0"/>
                            </a:lnTo>
                            <a:lnTo>
                              <a:pt x="17" y="12"/>
                            </a:lnTo>
                            <a:lnTo>
                              <a:pt x="22" y="19"/>
                            </a:lnTo>
                            <a:lnTo>
                              <a:pt x="31" y="21"/>
                            </a:lnTo>
                            <a:lnTo>
                              <a:pt x="17" y="21"/>
                            </a:lnTo>
                            <a:lnTo>
                              <a:pt x="0" y="23"/>
                            </a:lnTo>
                            <a:close/>
                          </a:path>
                        </a:pathLst>
                      </a:custGeom>
                      <a:solidFill>
                        <a:srgbClr val="DF9F7F"/>
                      </a:solidFill>
                      <a:ln w="9525">
                        <a:noFill/>
                        <a:round/>
                        <a:headEnd/>
                        <a:tailEnd/>
                      </a:ln>
                    </p:spPr>
                    <p:txBody>
                      <a:bodyPr/>
                      <a:lstStyle/>
                      <a:p>
                        <a:endParaRPr lang="es-ES"/>
                      </a:p>
                    </p:txBody>
                  </p:sp>
                  <p:sp>
                    <p:nvSpPr>
                      <p:cNvPr id="1307" name="Freeform 49"/>
                      <p:cNvSpPr>
                        <a:spLocks/>
                      </p:cNvSpPr>
                      <p:nvPr/>
                    </p:nvSpPr>
                    <p:spPr bwMode="auto">
                      <a:xfrm>
                        <a:off x="1147" y="3354"/>
                        <a:ext cx="10" cy="3"/>
                      </a:xfrm>
                      <a:custGeom>
                        <a:avLst/>
                        <a:gdLst>
                          <a:gd name="T0" fmla="*/ 0 w 36"/>
                          <a:gd name="T1" fmla="*/ 3 h 13"/>
                          <a:gd name="T2" fmla="*/ 6 w 36"/>
                          <a:gd name="T3" fmla="*/ 2 h 13"/>
                          <a:gd name="T4" fmla="*/ 8 w 36"/>
                          <a:gd name="T5" fmla="*/ 1 h 13"/>
                          <a:gd name="T6" fmla="*/ 10 w 36"/>
                          <a:gd name="T7" fmla="*/ 0 h 13"/>
                          <a:gd name="T8" fmla="*/ 9 w 36"/>
                          <a:gd name="T9" fmla="*/ 2 h 13"/>
                          <a:gd name="T10" fmla="*/ 7 w 36"/>
                          <a:gd name="T11" fmla="*/ 3 h 13"/>
                          <a:gd name="T12" fmla="*/ 0 w 36"/>
                          <a:gd name="T13" fmla="*/ 3 h 13"/>
                          <a:gd name="T14" fmla="*/ 0 60000 65536"/>
                          <a:gd name="T15" fmla="*/ 0 60000 65536"/>
                          <a:gd name="T16" fmla="*/ 0 60000 65536"/>
                          <a:gd name="T17" fmla="*/ 0 60000 65536"/>
                          <a:gd name="T18" fmla="*/ 0 60000 65536"/>
                          <a:gd name="T19" fmla="*/ 0 60000 65536"/>
                          <a:gd name="T20" fmla="*/ 0 60000 65536"/>
                          <a:gd name="T21" fmla="*/ 0 w 36"/>
                          <a:gd name="T22" fmla="*/ 0 h 13"/>
                          <a:gd name="T23" fmla="*/ 36 w 36"/>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13">
                            <a:moveTo>
                              <a:pt x="0" y="13"/>
                            </a:moveTo>
                            <a:lnTo>
                              <a:pt x="22" y="10"/>
                            </a:lnTo>
                            <a:lnTo>
                              <a:pt x="29" y="6"/>
                            </a:lnTo>
                            <a:lnTo>
                              <a:pt x="36" y="0"/>
                            </a:lnTo>
                            <a:lnTo>
                              <a:pt x="33" y="10"/>
                            </a:lnTo>
                            <a:lnTo>
                              <a:pt x="24" y="13"/>
                            </a:lnTo>
                            <a:lnTo>
                              <a:pt x="0" y="13"/>
                            </a:lnTo>
                            <a:close/>
                          </a:path>
                        </a:pathLst>
                      </a:custGeom>
                      <a:solidFill>
                        <a:srgbClr val="DF9F7F"/>
                      </a:solidFill>
                      <a:ln w="9525">
                        <a:noFill/>
                        <a:round/>
                        <a:headEnd/>
                        <a:tailEnd/>
                      </a:ln>
                    </p:spPr>
                    <p:txBody>
                      <a:bodyPr/>
                      <a:lstStyle/>
                      <a:p>
                        <a:endParaRPr lang="es-ES"/>
                      </a:p>
                    </p:txBody>
                  </p:sp>
                  <p:sp>
                    <p:nvSpPr>
                      <p:cNvPr id="1308" name="Freeform 50"/>
                      <p:cNvSpPr>
                        <a:spLocks/>
                      </p:cNvSpPr>
                      <p:nvPr/>
                    </p:nvSpPr>
                    <p:spPr bwMode="auto">
                      <a:xfrm>
                        <a:off x="1157" y="3354"/>
                        <a:ext cx="16" cy="11"/>
                      </a:xfrm>
                      <a:custGeom>
                        <a:avLst/>
                        <a:gdLst>
                          <a:gd name="T0" fmla="*/ 0 w 62"/>
                          <a:gd name="T1" fmla="*/ 1 h 45"/>
                          <a:gd name="T2" fmla="*/ 3 w 62"/>
                          <a:gd name="T3" fmla="*/ 2 h 45"/>
                          <a:gd name="T4" fmla="*/ 6 w 62"/>
                          <a:gd name="T5" fmla="*/ 3 h 45"/>
                          <a:gd name="T6" fmla="*/ 9 w 62"/>
                          <a:gd name="T7" fmla="*/ 4 h 45"/>
                          <a:gd name="T8" fmla="*/ 12 w 62"/>
                          <a:gd name="T9" fmla="*/ 7 h 45"/>
                          <a:gd name="T10" fmla="*/ 16 w 62"/>
                          <a:gd name="T11" fmla="*/ 11 h 45"/>
                          <a:gd name="T12" fmla="*/ 14 w 62"/>
                          <a:gd name="T13" fmla="*/ 7 h 45"/>
                          <a:gd name="T14" fmla="*/ 12 w 62"/>
                          <a:gd name="T15" fmla="*/ 4 h 45"/>
                          <a:gd name="T16" fmla="*/ 10 w 62"/>
                          <a:gd name="T17" fmla="*/ 2 h 45"/>
                          <a:gd name="T18" fmla="*/ 7 w 62"/>
                          <a:gd name="T19" fmla="*/ 1 h 45"/>
                          <a:gd name="T20" fmla="*/ 4 w 62"/>
                          <a:gd name="T21" fmla="*/ 0 h 45"/>
                          <a:gd name="T22" fmla="*/ 0 w 62"/>
                          <a:gd name="T23" fmla="*/ 1 h 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
                          <a:gd name="T37" fmla="*/ 0 h 45"/>
                          <a:gd name="T38" fmla="*/ 62 w 62"/>
                          <a:gd name="T39" fmla="*/ 45 h 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 h="45">
                            <a:moveTo>
                              <a:pt x="0" y="3"/>
                            </a:moveTo>
                            <a:lnTo>
                              <a:pt x="13" y="7"/>
                            </a:lnTo>
                            <a:lnTo>
                              <a:pt x="24" y="11"/>
                            </a:lnTo>
                            <a:lnTo>
                              <a:pt x="36" y="18"/>
                            </a:lnTo>
                            <a:lnTo>
                              <a:pt x="47" y="30"/>
                            </a:lnTo>
                            <a:lnTo>
                              <a:pt x="62" y="45"/>
                            </a:lnTo>
                            <a:lnTo>
                              <a:pt x="55" y="29"/>
                            </a:lnTo>
                            <a:lnTo>
                              <a:pt x="46" y="18"/>
                            </a:lnTo>
                            <a:lnTo>
                              <a:pt x="37" y="10"/>
                            </a:lnTo>
                            <a:lnTo>
                              <a:pt x="28" y="5"/>
                            </a:lnTo>
                            <a:lnTo>
                              <a:pt x="16" y="0"/>
                            </a:lnTo>
                            <a:lnTo>
                              <a:pt x="0" y="3"/>
                            </a:lnTo>
                            <a:close/>
                          </a:path>
                        </a:pathLst>
                      </a:custGeom>
                      <a:solidFill>
                        <a:srgbClr val="DF9F7F"/>
                      </a:solidFill>
                      <a:ln w="9525">
                        <a:noFill/>
                        <a:round/>
                        <a:headEnd/>
                        <a:tailEnd/>
                      </a:ln>
                    </p:spPr>
                    <p:txBody>
                      <a:bodyPr/>
                      <a:lstStyle/>
                      <a:p>
                        <a:endParaRPr lang="es-ES"/>
                      </a:p>
                    </p:txBody>
                  </p:sp>
                  <p:sp>
                    <p:nvSpPr>
                      <p:cNvPr id="1309" name="Freeform 51"/>
                      <p:cNvSpPr>
                        <a:spLocks/>
                      </p:cNvSpPr>
                      <p:nvPr/>
                    </p:nvSpPr>
                    <p:spPr bwMode="auto">
                      <a:xfrm>
                        <a:off x="1151" y="3359"/>
                        <a:ext cx="3" cy="7"/>
                      </a:xfrm>
                      <a:custGeom>
                        <a:avLst/>
                        <a:gdLst>
                          <a:gd name="T0" fmla="*/ 0 w 10"/>
                          <a:gd name="T1" fmla="*/ 0 h 25"/>
                          <a:gd name="T2" fmla="*/ 3 w 10"/>
                          <a:gd name="T3" fmla="*/ 4 h 25"/>
                          <a:gd name="T4" fmla="*/ 3 w 10"/>
                          <a:gd name="T5" fmla="*/ 7 h 25"/>
                          <a:gd name="T6" fmla="*/ 1 w 10"/>
                          <a:gd name="T7" fmla="*/ 4 h 25"/>
                          <a:gd name="T8" fmla="*/ 0 w 10"/>
                          <a:gd name="T9" fmla="*/ 0 h 25"/>
                          <a:gd name="T10" fmla="*/ 0 60000 65536"/>
                          <a:gd name="T11" fmla="*/ 0 60000 65536"/>
                          <a:gd name="T12" fmla="*/ 0 60000 65536"/>
                          <a:gd name="T13" fmla="*/ 0 60000 65536"/>
                          <a:gd name="T14" fmla="*/ 0 60000 65536"/>
                          <a:gd name="T15" fmla="*/ 0 w 10"/>
                          <a:gd name="T16" fmla="*/ 0 h 25"/>
                          <a:gd name="T17" fmla="*/ 10 w 10"/>
                          <a:gd name="T18" fmla="*/ 25 h 25"/>
                        </a:gdLst>
                        <a:ahLst/>
                        <a:cxnLst>
                          <a:cxn ang="T10">
                            <a:pos x="T0" y="T1"/>
                          </a:cxn>
                          <a:cxn ang="T11">
                            <a:pos x="T2" y="T3"/>
                          </a:cxn>
                          <a:cxn ang="T12">
                            <a:pos x="T4" y="T5"/>
                          </a:cxn>
                          <a:cxn ang="T13">
                            <a:pos x="T6" y="T7"/>
                          </a:cxn>
                          <a:cxn ang="T14">
                            <a:pos x="T8" y="T9"/>
                          </a:cxn>
                        </a:cxnLst>
                        <a:rect l="T15" t="T16" r="T17" b="T18"/>
                        <a:pathLst>
                          <a:path w="10" h="25">
                            <a:moveTo>
                              <a:pt x="0" y="0"/>
                            </a:moveTo>
                            <a:lnTo>
                              <a:pt x="10" y="15"/>
                            </a:lnTo>
                            <a:lnTo>
                              <a:pt x="9" y="25"/>
                            </a:lnTo>
                            <a:lnTo>
                              <a:pt x="2" y="13"/>
                            </a:lnTo>
                            <a:lnTo>
                              <a:pt x="0" y="0"/>
                            </a:lnTo>
                            <a:close/>
                          </a:path>
                        </a:pathLst>
                      </a:custGeom>
                      <a:solidFill>
                        <a:srgbClr val="DF9F7F"/>
                      </a:solidFill>
                      <a:ln w="9525">
                        <a:noFill/>
                        <a:round/>
                        <a:headEnd/>
                        <a:tailEnd/>
                      </a:ln>
                    </p:spPr>
                    <p:txBody>
                      <a:bodyPr/>
                      <a:lstStyle/>
                      <a:p>
                        <a:endParaRPr lang="es-ES"/>
                      </a:p>
                    </p:txBody>
                  </p:sp>
                  <p:sp>
                    <p:nvSpPr>
                      <p:cNvPr id="1310" name="Freeform 52"/>
                      <p:cNvSpPr>
                        <a:spLocks/>
                      </p:cNvSpPr>
                      <p:nvPr/>
                    </p:nvSpPr>
                    <p:spPr bwMode="auto">
                      <a:xfrm>
                        <a:off x="1139" y="3363"/>
                        <a:ext cx="28" cy="11"/>
                      </a:xfrm>
                      <a:custGeom>
                        <a:avLst/>
                        <a:gdLst>
                          <a:gd name="T0" fmla="*/ 0 w 111"/>
                          <a:gd name="T1" fmla="*/ 11 h 45"/>
                          <a:gd name="T2" fmla="*/ 4 w 111"/>
                          <a:gd name="T3" fmla="*/ 10 h 45"/>
                          <a:gd name="T4" fmla="*/ 7 w 111"/>
                          <a:gd name="T5" fmla="*/ 9 h 45"/>
                          <a:gd name="T6" fmla="*/ 10 w 111"/>
                          <a:gd name="T7" fmla="*/ 6 h 45"/>
                          <a:gd name="T8" fmla="*/ 13 w 111"/>
                          <a:gd name="T9" fmla="*/ 4 h 45"/>
                          <a:gd name="T10" fmla="*/ 17 w 111"/>
                          <a:gd name="T11" fmla="*/ 4 h 45"/>
                          <a:gd name="T12" fmla="*/ 18 w 111"/>
                          <a:gd name="T13" fmla="*/ 2 h 45"/>
                          <a:gd name="T14" fmla="*/ 20 w 111"/>
                          <a:gd name="T15" fmla="*/ 1 h 45"/>
                          <a:gd name="T16" fmla="*/ 23 w 111"/>
                          <a:gd name="T17" fmla="*/ 1 h 45"/>
                          <a:gd name="T18" fmla="*/ 26 w 111"/>
                          <a:gd name="T19" fmla="*/ 1 h 45"/>
                          <a:gd name="T20" fmla="*/ 28 w 111"/>
                          <a:gd name="T21" fmla="*/ 0 h 45"/>
                          <a:gd name="T22" fmla="*/ 24 w 111"/>
                          <a:gd name="T23" fmla="*/ 3 h 45"/>
                          <a:gd name="T24" fmla="*/ 21 w 111"/>
                          <a:gd name="T25" fmla="*/ 4 h 45"/>
                          <a:gd name="T26" fmla="*/ 19 w 111"/>
                          <a:gd name="T27" fmla="*/ 5 h 45"/>
                          <a:gd name="T28" fmla="*/ 17 w 111"/>
                          <a:gd name="T29" fmla="*/ 7 h 45"/>
                          <a:gd name="T30" fmla="*/ 14 w 111"/>
                          <a:gd name="T31" fmla="*/ 8 h 45"/>
                          <a:gd name="T32" fmla="*/ 11 w 111"/>
                          <a:gd name="T33" fmla="*/ 9 h 45"/>
                          <a:gd name="T34" fmla="*/ 8 w 111"/>
                          <a:gd name="T35" fmla="*/ 10 h 45"/>
                          <a:gd name="T36" fmla="*/ 5 w 111"/>
                          <a:gd name="T37" fmla="*/ 11 h 45"/>
                          <a:gd name="T38" fmla="*/ 0 w 111"/>
                          <a:gd name="T39" fmla="*/ 11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1"/>
                          <a:gd name="T61" fmla="*/ 0 h 45"/>
                          <a:gd name="T62" fmla="*/ 111 w 111"/>
                          <a:gd name="T63" fmla="*/ 45 h 4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1" h="45">
                            <a:moveTo>
                              <a:pt x="0" y="45"/>
                            </a:moveTo>
                            <a:lnTo>
                              <a:pt x="15" y="40"/>
                            </a:lnTo>
                            <a:lnTo>
                              <a:pt x="28" y="35"/>
                            </a:lnTo>
                            <a:lnTo>
                              <a:pt x="41" y="26"/>
                            </a:lnTo>
                            <a:lnTo>
                              <a:pt x="53" y="18"/>
                            </a:lnTo>
                            <a:lnTo>
                              <a:pt x="67" y="18"/>
                            </a:lnTo>
                            <a:lnTo>
                              <a:pt x="70" y="9"/>
                            </a:lnTo>
                            <a:lnTo>
                              <a:pt x="80" y="5"/>
                            </a:lnTo>
                            <a:lnTo>
                              <a:pt x="93" y="4"/>
                            </a:lnTo>
                            <a:lnTo>
                              <a:pt x="104" y="4"/>
                            </a:lnTo>
                            <a:lnTo>
                              <a:pt x="111" y="0"/>
                            </a:lnTo>
                            <a:lnTo>
                              <a:pt x="94" y="11"/>
                            </a:lnTo>
                            <a:lnTo>
                              <a:pt x="85" y="15"/>
                            </a:lnTo>
                            <a:lnTo>
                              <a:pt x="74" y="22"/>
                            </a:lnTo>
                            <a:lnTo>
                              <a:pt x="67" y="29"/>
                            </a:lnTo>
                            <a:lnTo>
                              <a:pt x="56" y="31"/>
                            </a:lnTo>
                            <a:lnTo>
                              <a:pt x="45" y="35"/>
                            </a:lnTo>
                            <a:lnTo>
                              <a:pt x="31" y="42"/>
                            </a:lnTo>
                            <a:lnTo>
                              <a:pt x="20" y="45"/>
                            </a:lnTo>
                            <a:lnTo>
                              <a:pt x="0" y="45"/>
                            </a:lnTo>
                            <a:close/>
                          </a:path>
                        </a:pathLst>
                      </a:custGeom>
                      <a:solidFill>
                        <a:srgbClr val="DF9F7F"/>
                      </a:solidFill>
                      <a:ln w="9525">
                        <a:noFill/>
                        <a:round/>
                        <a:headEnd/>
                        <a:tailEnd/>
                      </a:ln>
                    </p:spPr>
                    <p:txBody>
                      <a:bodyPr/>
                      <a:lstStyle/>
                      <a:p>
                        <a:endParaRPr lang="es-ES"/>
                      </a:p>
                    </p:txBody>
                  </p:sp>
                  <p:sp>
                    <p:nvSpPr>
                      <p:cNvPr id="1311" name="Freeform 53"/>
                      <p:cNvSpPr>
                        <a:spLocks/>
                      </p:cNvSpPr>
                      <p:nvPr/>
                    </p:nvSpPr>
                    <p:spPr bwMode="auto">
                      <a:xfrm>
                        <a:off x="1142" y="3370"/>
                        <a:ext cx="23" cy="7"/>
                      </a:xfrm>
                      <a:custGeom>
                        <a:avLst/>
                        <a:gdLst>
                          <a:gd name="T0" fmla="*/ 0 w 94"/>
                          <a:gd name="T1" fmla="*/ 6 h 31"/>
                          <a:gd name="T2" fmla="*/ 6 w 94"/>
                          <a:gd name="T3" fmla="*/ 6 h 31"/>
                          <a:gd name="T4" fmla="*/ 11 w 94"/>
                          <a:gd name="T5" fmla="*/ 5 h 31"/>
                          <a:gd name="T6" fmla="*/ 13 w 94"/>
                          <a:gd name="T7" fmla="*/ 4 h 31"/>
                          <a:gd name="T8" fmla="*/ 15 w 94"/>
                          <a:gd name="T9" fmla="*/ 3 h 31"/>
                          <a:gd name="T10" fmla="*/ 17 w 94"/>
                          <a:gd name="T11" fmla="*/ 1 h 31"/>
                          <a:gd name="T12" fmla="*/ 20 w 94"/>
                          <a:gd name="T13" fmla="*/ 1 h 31"/>
                          <a:gd name="T14" fmla="*/ 23 w 94"/>
                          <a:gd name="T15" fmla="*/ 0 h 31"/>
                          <a:gd name="T16" fmla="*/ 20 w 94"/>
                          <a:gd name="T17" fmla="*/ 2 h 31"/>
                          <a:gd name="T18" fmla="*/ 17 w 94"/>
                          <a:gd name="T19" fmla="*/ 2 h 31"/>
                          <a:gd name="T20" fmla="*/ 15 w 94"/>
                          <a:gd name="T21" fmla="*/ 4 h 31"/>
                          <a:gd name="T22" fmla="*/ 13 w 94"/>
                          <a:gd name="T23" fmla="*/ 6 h 31"/>
                          <a:gd name="T24" fmla="*/ 11 w 94"/>
                          <a:gd name="T25" fmla="*/ 7 h 31"/>
                          <a:gd name="T26" fmla="*/ 7 w 94"/>
                          <a:gd name="T27" fmla="*/ 7 h 31"/>
                          <a:gd name="T28" fmla="*/ 4 w 94"/>
                          <a:gd name="T29" fmla="*/ 6 h 31"/>
                          <a:gd name="T30" fmla="*/ 0 w 94"/>
                          <a:gd name="T31" fmla="*/ 6 h 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4"/>
                          <a:gd name="T49" fmla="*/ 0 h 31"/>
                          <a:gd name="T50" fmla="*/ 94 w 94"/>
                          <a:gd name="T51" fmla="*/ 31 h 3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4" h="31">
                            <a:moveTo>
                              <a:pt x="0" y="25"/>
                            </a:moveTo>
                            <a:lnTo>
                              <a:pt x="23" y="27"/>
                            </a:lnTo>
                            <a:lnTo>
                              <a:pt x="45" y="23"/>
                            </a:lnTo>
                            <a:lnTo>
                              <a:pt x="53" y="19"/>
                            </a:lnTo>
                            <a:lnTo>
                              <a:pt x="63" y="13"/>
                            </a:lnTo>
                            <a:lnTo>
                              <a:pt x="71" y="6"/>
                            </a:lnTo>
                            <a:lnTo>
                              <a:pt x="81" y="5"/>
                            </a:lnTo>
                            <a:lnTo>
                              <a:pt x="94" y="0"/>
                            </a:lnTo>
                            <a:lnTo>
                              <a:pt x="83" y="9"/>
                            </a:lnTo>
                            <a:lnTo>
                              <a:pt x="71" y="10"/>
                            </a:lnTo>
                            <a:lnTo>
                              <a:pt x="63" y="17"/>
                            </a:lnTo>
                            <a:lnTo>
                              <a:pt x="52" y="26"/>
                            </a:lnTo>
                            <a:lnTo>
                              <a:pt x="43" y="31"/>
                            </a:lnTo>
                            <a:lnTo>
                              <a:pt x="30" y="31"/>
                            </a:lnTo>
                            <a:lnTo>
                              <a:pt x="15" y="28"/>
                            </a:lnTo>
                            <a:lnTo>
                              <a:pt x="0" y="25"/>
                            </a:lnTo>
                            <a:close/>
                          </a:path>
                        </a:pathLst>
                      </a:custGeom>
                      <a:solidFill>
                        <a:srgbClr val="DF9F7F"/>
                      </a:solidFill>
                      <a:ln w="9525">
                        <a:noFill/>
                        <a:round/>
                        <a:headEnd/>
                        <a:tailEnd/>
                      </a:ln>
                    </p:spPr>
                    <p:txBody>
                      <a:bodyPr/>
                      <a:lstStyle/>
                      <a:p>
                        <a:endParaRPr lang="es-ES"/>
                      </a:p>
                    </p:txBody>
                  </p:sp>
                </p:grpSp>
                <p:sp>
                  <p:nvSpPr>
                    <p:cNvPr id="1303" name="Freeform 54"/>
                    <p:cNvSpPr>
                      <a:spLocks/>
                    </p:cNvSpPr>
                    <p:nvPr/>
                  </p:nvSpPr>
                  <p:spPr bwMode="auto">
                    <a:xfrm>
                      <a:off x="1108" y="3337"/>
                      <a:ext cx="19" cy="14"/>
                    </a:xfrm>
                    <a:custGeom>
                      <a:avLst/>
                      <a:gdLst>
                        <a:gd name="T0" fmla="*/ 19 w 75"/>
                        <a:gd name="T1" fmla="*/ 0 h 57"/>
                        <a:gd name="T2" fmla="*/ 19 w 75"/>
                        <a:gd name="T3" fmla="*/ 6 h 57"/>
                        <a:gd name="T4" fmla="*/ 18 w 75"/>
                        <a:gd name="T5" fmla="*/ 9 h 57"/>
                        <a:gd name="T6" fmla="*/ 16 w 75"/>
                        <a:gd name="T7" fmla="*/ 12 h 57"/>
                        <a:gd name="T8" fmla="*/ 13 w 75"/>
                        <a:gd name="T9" fmla="*/ 14 h 57"/>
                        <a:gd name="T10" fmla="*/ 8 w 75"/>
                        <a:gd name="T11" fmla="*/ 14 h 57"/>
                        <a:gd name="T12" fmla="*/ 5 w 75"/>
                        <a:gd name="T13" fmla="*/ 14 h 57"/>
                        <a:gd name="T14" fmla="*/ 3 w 75"/>
                        <a:gd name="T15" fmla="*/ 13 h 57"/>
                        <a:gd name="T16" fmla="*/ 1 w 75"/>
                        <a:gd name="T17" fmla="*/ 11 h 57"/>
                        <a:gd name="T18" fmla="*/ 0 w 75"/>
                        <a:gd name="T19" fmla="*/ 10 h 57"/>
                        <a:gd name="T20" fmla="*/ 1 w 75"/>
                        <a:gd name="T21" fmla="*/ 9 h 57"/>
                        <a:gd name="T22" fmla="*/ 3 w 75"/>
                        <a:gd name="T23" fmla="*/ 11 h 57"/>
                        <a:gd name="T24" fmla="*/ 6 w 75"/>
                        <a:gd name="T25" fmla="*/ 13 h 57"/>
                        <a:gd name="T26" fmla="*/ 9 w 75"/>
                        <a:gd name="T27" fmla="*/ 14 h 57"/>
                        <a:gd name="T28" fmla="*/ 13 w 75"/>
                        <a:gd name="T29" fmla="*/ 13 h 57"/>
                        <a:gd name="T30" fmla="*/ 15 w 75"/>
                        <a:gd name="T31" fmla="*/ 11 h 57"/>
                        <a:gd name="T32" fmla="*/ 16 w 75"/>
                        <a:gd name="T33" fmla="*/ 8 h 57"/>
                        <a:gd name="T34" fmla="*/ 17 w 75"/>
                        <a:gd name="T35" fmla="*/ 6 h 57"/>
                        <a:gd name="T36" fmla="*/ 18 w 75"/>
                        <a:gd name="T37" fmla="*/ 4 h 57"/>
                        <a:gd name="T38" fmla="*/ 15 w 75"/>
                        <a:gd name="T39" fmla="*/ 5 h 57"/>
                        <a:gd name="T40" fmla="*/ 13 w 75"/>
                        <a:gd name="T41" fmla="*/ 6 h 57"/>
                        <a:gd name="T42" fmla="*/ 10 w 75"/>
                        <a:gd name="T43" fmla="*/ 6 h 57"/>
                        <a:gd name="T44" fmla="*/ 6 w 75"/>
                        <a:gd name="T45" fmla="*/ 6 h 57"/>
                        <a:gd name="T46" fmla="*/ 15 w 75"/>
                        <a:gd name="T47" fmla="*/ 3 h 57"/>
                        <a:gd name="T48" fmla="*/ 19 w 75"/>
                        <a:gd name="T49" fmla="*/ 0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5"/>
                        <a:gd name="T76" fmla="*/ 0 h 57"/>
                        <a:gd name="T77" fmla="*/ 75 w 75"/>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5" h="57">
                          <a:moveTo>
                            <a:pt x="74" y="0"/>
                          </a:moveTo>
                          <a:lnTo>
                            <a:pt x="75" y="23"/>
                          </a:lnTo>
                          <a:lnTo>
                            <a:pt x="72" y="37"/>
                          </a:lnTo>
                          <a:lnTo>
                            <a:pt x="64" y="49"/>
                          </a:lnTo>
                          <a:lnTo>
                            <a:pt x="51" y="55"/>
                          </a:lnTo>
                          <a:lnTo>
                            <a:pt x="33" y="57"/>
                          </a:lnTo>
                          <a:lnTo>
                            <a:pt x="21" y="56"/>
                          </a:lnTo>
                          <a:lnTo>
                            <a:pt x="11" y="51"/>
                          </a:lnTo>
                          <a:lnTo>
                            <a:pt x="5" y="46"/>
                          </a:lnTo>
                          <a:lnTo>
                            <a:pt x="0" y="40"/>
                          </a:lnTo>
                          <a:lnTo>
                            <a:pt x="4" y="36"/>
                          </a:lnTo>
                          <a:lnTo>
                            <a:pt x="13" y="46"/>
                          </a:lnTo>
                          <a:lnTo>
                            <a:pt x="22" y="53"/>
                          </a:lnTo>
                          <a:lnTo>
                            <a:pt x="35" y="55"/>
                          </a:lnTo>
                          <a:lnTo>
                            <a:pt x="50" y="53"/>
                          </a:lnTo>
                          <a:lnTo>
                            <a:pt x="58" y="44"/>
                          </a:lnTo>
                          <a:lnTo>
                            <a:pt x="64" y="33"/>
                          </a:lnTo>
                          <a:lnTo>
                            <a:pt x="69" y="25"/>
                          </a:lnTo>
                          <a:lnTo>
                            <a:pt x="72" y="15"/>
                          </a:lnTo>
                          <a:lnTo>
                            <a:pt x="61" y="22"/>
                          </a:lnTo>
                          <a:lnTo>
                            <a:pt x="51" y="26"/>
                          </a:lnTo>
                          <a:lnTo>
                            <a:pt x="38" y="26"/>
                          </a:lnTo>
                          <a:lnTo>
                            <a:pt x="24" y="26"/>
                          </a:lnTo>
                          <a:lnTo>
                            <a:pt x="61" y="14"/>
                          </a:lnTo>
                          <a:lnTo>
                            <a:pt x="74" y="0"/>
                          </a:lnTo>
                          <a:close/>
                        </a:path>
                      </a:pathLst>
                    </a:custGeom>
                    <a:solidFill>
                      <a:srgbClr val="DF9F7F"/>
                    </a:solidFill>
                    <a:ln w="9525">
                      <a:noFill/>
                      <a:round/>
                      <a:headEnd/>
                      <a:tailEnd/>
                    </a:ln>
                  </p:spPr>
                  <p:txBody>
                    <a:bodyPr/>
                    <a:lstStyle/>
                    <a:p>
                      <a:endParaRPr lang="es-ES"/>
                    </a:p>
                  </p:txBody>
                </p:sp>
              </p:grpSp>
              <p:grpSp>
                <p:nvGrpSpPr>
                  <p:cNvPr id="1295" name="Group 55"/>
                  <p:cNvGrpSpPr>
                    <a:grpSpLocks/>
                  </p:cNvGrpSpPr>
                  <p:nvPr/>
                </p:nvGrpSpPr>
                <p:grpSpPr bwMode="auto">
                  <a:xfrm>
                    <a:off x="1148" y="3320"/>
                    <a:ext cx="18" cy="7"/>
                    <a:chOff x="1148" y="3320"/>
                    <a:chExt cx="18" cy="7"/>
                  </a:xfrm>
                </p:grpSpPr>
                <p:sp>
                  <p:nvSpPr>
                    <p:cNvPr id="1299" name="Freeform 56"/>
                    <p:cNvSpPr>
                      <a:spLocks/>
                    </p:cNvSpPr>
                    <p:nvPr/>
                  </p:nvSpPr>
                  <p:spPr bwMode="auto">
                    <a:xfrm>
                      <a:off x="1148" y="3320"/>
                      <a:ext cx="18" cy="7"/>
                    </a:xfrm>
                    <a:custGeom>
                      <a:avLst/>
                      <a:gdLst>
                        <a:gd name="T0" fmla="*/ 0 w 70"/>
                        <a:gd name="T1" fmla="*/ 7 h 29"/>
                        <a:gd name="T2" fmla="*/ 2 w 70"/>
                        <a:gd name="T3" fmla="*/ 4 h 29"/>
                        <a:gd name="T4" fmla="*/ 4 w 70"/>
                        <a:gd name="T5" fmla="*/ 3 h 29"/>
                        <a:gd name="T6" fmla="*/ 6 w 70"/>
                        <a:gd name="T7" fmla="*/ 1 h 29"/>
                        <a:gd name="T8" fmla="*/ 8 w 70"/>
                        <a:gd name="T9" fmla="*/ 0 h 29"/>
                        <a:gd name="T10" fmla="*/ 11 w 70"/>
                        <a:gd name="T11" fmla="*/ 0 h 29"/>
                        <a:gd name="T12" fmla="*/ 14 w 70"/>
                        <a:gd name="T13" fmla="*/ 0 h 29"/>
                        <a:gd name="T14" fmla="*/ 18 w 70"/>
                        <a:gd name="T15" fmla="*/ 1 h 29"/>
                        <a:gd name="T16" fmla="*/ 14 w 70"/>
                        <a:gd name="T17" fmla="*/ 2 h 29"/>
                        <a:gd name="T18" fmla="*/ 12 w 70"/>
                        <a:gd name="T19" fmla="*/ 4 h 29"/>
                        <a:gd name="T20" fmla="*/ 10 w 70"/>
                        <a:gd name="T21" fmla="*/ 6 h 29"/>
                        <a:gd name="T22" fmla="*/ 8 w 70"/>
                        <a:gd name="T23" fmla="*/ 7 h 29"/>
                        <a:gd name="T24" fmla="*/ 6 w 70"/>
                        <a:gd name="T25" fmla="*/ 7 h 29"/>
                        <a:gd name="T26" fmla="*/ 0 w 70"/>
                        <a:gd name="T27" fmla="*/ 7 h 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0"/>
                        <a:gd name="T43" fmla="*/ 0 h 29"/>
                        <a:gd name="T44" fmla="*/ 70 w 70"/>
                        <a:gd name="T45" fmla="*/ 29 h 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0" h="29">
                          <a:moveTo>
                            <a:pt x="0" y="27"/>
                          </a:moveTo>
                          <a:lnTo>
                            <a:pt x="6" y="17"/>
                          </a:lnTo>
                          <a:lnTo>
                            <a:pt x="14" y="11"/>
                          </a:lnTo>
                          <a:lnTo>
                            <a:pt x="22" y="5"/>
                          </a:lnTo>
                          <a:lnTo>
                            <a:pt x="33" y="2"/>
                          </a:lnTo>
                          <a:lnTo>
                            <a:pt x="44" y="0"/>
                          </a:lnTo>
                          <a:lnTo>
                            <a:pt x="55" y="2"/>
                          </a:lnTo>
                          <a:lnTo>
                            <a:pt x="70" y="6"/>
                          </a:lnTo>
                          <a:lnTo>
                            <a:pt x="53" y="10"/>
                          </a:lnTo>
                          <a:lnTo>
                            <a:pt x="45" y="17"/>
                          </a:lnTo>
                          <a:lnTo>
                            <a:pt x="38" y="25"/>
                          </a:lnTo>
                          <a:lnTo>
                            <a:pt x="31" y="28"/>
                          </a:lnTo>
                          <a:lnTo>
                            <a:pt x="22" y="29"/>
                          </a:lnTo>
                          <a:lnTo>
                            <a:pt x="0" y="27"/>
                          </a:lnTo>
                          <a:close/>
                        </a:path>
                      </a:pathLst>
                    </a:custGeom>
                    <a:solidFill>
                      <a:srgbClr val="FFFFFF"/>
                    </a:solidFill>
                    <a:ln w="9525">
                      <a:noFill/>
                      <a:round/>
                      <a:headEnd/>
                      <a:tailEnd/>
                    </a:ln>
                  </p:spPr>
                  <p:txBody>
                    <a:bodyPr/>
                    <a:lstStyle/>
                    <a:p>
                      <a:endParaRPr lang="es-ES"/>
                    </a:p>
                  </p:txBody>
                </p:sp>
                <p:sp>
                  <p:nvSpPr>
                    <p:cNvPr id="1300" name="Freeform 57"/>
                    <p:cNvSpPr>
                      <a:spLocks/>
                    </p:cNvSpPr>
                    <p:nvPr/>
                  </p:nvSpPr>
                  <p:spPr bwMode="auto">
                    <a:xfrm>
                      <a:off x="1148" y="3320"/>
                      <a:ext cx="17" cy="7"/>
                    </a:xfrm>
                    <a:custGeom>
                      <a:avLst/>
                      <a:gdLst>
                        <a:gd name="T0" fmla="*/ 0 w 69"/>
                        <a:gd name="T1" fmla="*/ 6 h 30"/>
                        <a:gd name="T2" fmla="*/ 1 w 69"/>
                        <a:gd name="T3" fmla="*/ 4 h 30"/>
                        <a:gd name="T4" fmla="*/ 3 w 69"/>
                        <a:gd name="T5" fmla="*/ 3 h 30"/>
                        <a:gd name="T6" fmla="*/ 5 w 69"/>
                        <a:gd name="T7" fmla="*/ 1 h 30"/>
                        <a:gd name="T8" fmla="*/ 8 w 69"/>
                        <a:gd name="T9" fmla="*/ 0 h 30"/>
                        <a:gd name="T10" fmla="*/ 11 w 69"/>
                        <a:gd name="T11" fmla="*/ 0 h 30"/>
                        <a:gd name="T12" fmla="*/ 14 w 69"/>
                        <a:gd name="T13" fmla="*/ 0 h 30"/>
                        <a:gd name="T14" fmla="*/ 17 w 69"/>
                        <a:gd name="T15" fmla="*/ 1 h 30"/>
                        <a:gd name="T16" fmla="*/ 12 w 69"/>
                        <a:gd name="T17" fmla="*/ 1 h 30"/>
                        <a:gd name="T18" fmla="*/ 12 w 69"/>
                        <a:gd name="T19" fmla="*/ 3 h 30"/>
                        <a:gd name="T20" fmla="*/ 11 w 69"/>
                        <a:gd name="T21" fmla="*/ 5 h 30"/>
                        <a:gd name="T22" fmla="*/ 9 w 69"/>
                        <a:gd name="T23" fmla="*/ 7 h 30"/>
                        <a:gd name="T24" fmla="*/ 7 w 69"/>
                        <a:gd name="T25" fmla="*/ 7 h 30"/>
                        <a:gd name="T26" fmla="*/ 5 w 69"/>
                        <a:gd name="T27" fmla="*/ 6 h 30"/>
                        <a:gd name="T28" fmla="*/ 4 w 69"/>
                        <a:gd name="T29" fmla="*/ 5 h 30"/>
                        <a:gd name="T30" fmla="*/ 4 w 69"/>
                        <a:gd name="T31" fmla="*/ 3 h 30"/>
                        <a:gd name="T32" fmla="*/ 0 w 69"/>
                        <a:gd name="T33" fmla="*/ 6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30"/>
                        <a:gd name="T53" fmla="*/ 69 w 69"/>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30">
                          <a:moveTo>
                            <a:pt x="0" y="27"/>
                          </a:moveTo>
                          <a:lnTo>
                            <a:pt x="6" y="17"/>
                          </a:lnTo>
                          <a:lnTo>
                            <a:pt x="14" y="11"/>
                          </a:lnTo>
                          <a:lnTo>
                            <a:pt x="22" y="5"/>
                          </a:lnTo>
                          <a:lnTo>
                            <a:pt x="33" y="1"/>
                          </a:lnTo>
                          <a:lnTo>
                            <a:pt x="44" y="0"/>
                          </a:lnTo>
                          <a:lnTo>
                            <a:pt x="55" y="1"/>
                          </a:lnTo>
                          <a:lnTo>
                            <a:pt x="69" y="6"/>
                          </a:lnTo>
                          <a:lnTo>
                            <a:pt x="49" y="5"/>
                          </a:lnTo>
                          <a:lnTo>
                            <a:pt x="49" y="12"/>
                          </a:lnTo>
                          <a:lnTo>
                            <a:pt x="46" y="21"/>
                          </a:lnTo>
                          <a:lnTo>
                            <a:pt x="35" y="28"/>
                          </a:lnTo>
                          <a:lnTo>
                            <a:pt x="27" y="30"/>
                          </a:lnTo>
                          <a:lnTo>
                            <a:pt x="21" y="26"/>
                          </a:lnTo>
                          <a:lnTo>
                            <a:pt x="17" y="20"/>
                          </a:lnTo>
                          <a:lnTo>
                            <a:pt x="15" y="13"/>
                          </a:lnTo>
                          <a:lnTo>
                            <a:pt x="0" y="27"/>
                          </a:lnTo>
                          <a:close/>
                        </a:path>
                      </a:pathLst>
                    </a:custGeom>
                    <a:solidFill>
                      <a:srgbClr val="7F3F00"/>
                    </a:solidFill>
                    <a:ln w="9525">
                      <a:noFill/>
                      <a:round/>
                      <a:headEnd/>
                      <a:tailEnd/>
                    </a:ln>
                  </p:spPr>
                  <p:txBody>
                    <a:bodyPr/>
                    <a:lstStyle/>
                    <a:p>
                      <a:endParaRPr lang="es-ES"/>
                    </a:p>
                  </p:txBody>
                </p:sp>
              </p:grpSp>
              <p:grpSp>
                <p:nvGrpSpPr>
                  <p:cNvPr id="1296" name="Group 58"/>
                  <p:cNvGrpSpPr>
                    <a:grpSpLocks/>
                  </p:cNvGrpSpPr>
                  <p:nvPr/>
                </p:nvGrpSpPr>
                <p:grpSpPr bwMode="auto">
                  <a:xfrm>
                    <a:off x="1106" y="3335"/>
                    <a:ext cx="21" cy="9"/>
                    <a:chOff x="1106" y="3335"/>
                    <a:chExt cx="21" cy="9"/>
                  </a:xfrm>
                </p:grpSpPr>
                <p:sp>
                  <p:nvSpPr>
                    <p:cNvPr id="1297" name="Freeform 59"/>
                    <p:cNvSpPr>
                      <a:spLocks/>
                    </p:cNvSpPr>
                    <p:nvPr/>
                  </p:nvSpPr>
                  <p:spPr bwMode="auto">
                    <a:xfrm>
                      <a:off x="1107" y="3335"/>
                      <a:ext cx="20" cy="9"/>
                    </a:xfrm>
                    <a:custGeom>
                      <a:avLst/>
                      <a:gdLst>
                        <a:gd name="T0" fmla="*/ 0 w 80"/>
                        <a:gd name="T1" fmla="*/ 9 h 36"/>
                        <a:gd name="T2" fmla="*/ 6 w 80"/>
                        <a:gd name="T3" fmla="*/ 6 h 36"/>
                        <a:gd name="T4" fmla="*/ 10 w 80"/>
                        <a:gd name="T5" fmla="*/ 5 h 36"/>
                        <a:gd name="T6" fmla="*/ 14 w 80"/>
                        <a:gd name="T7" fmla="*/ 2 h 36"/>
                        <a:gd name="T8" fmla="*/ 17 w 80"/>
                        <a:gd name="T9" fmla="*/ 0 h 36"/>
                        <a:gd name="T10" fmla="*/ 19 w 80"/>
                        <a:gd name="T11" fmla="*/ 0 h 36"/>
                        <a:gd name="T12" fmla="*/ 20 w 80"/>
                        <a:gd name="T13" fmla="*/ 1 h 36"/>
                        <a:gd name="T14" fmla="*/ 20 w 80"/>
                        <a:gd name="T15" fmla="*/ 4 h 36"/>
                        <a:gd name="T16" fmla="*/ 19 w 80"/>
                        <a:gd name="T17" fmla="*/ 6 h 36"/>
                        <a:gd name="T18" fmla="*/ 18 w 80"/>
                        <a:gd name="T19" fmla="*/ 6 h 36"/>
                        <a:gd name="T20" fmla="*/ 16 w 80"/>
                        <a:gd name="T21" fmla="*/ 7 h 36"/>
                        <a:gd name="T22" fmla="*/ 15 w 80"/>
                        <a:gd name="T23" fmla="*/ 8 h 36"/>
                        <a:gd name="T24" fmla="*/ 10 w 80"/>
                        <a:gd name="T25" fmla="*/ 9 h 36"/>
                        <a:gd name="T26" fmla="*/ 4 w 80"/>
                        <a:gd name="T27" fmla="*/ 9 h 36"/>
                        <a:gd name="T28" fmla="*/ 0 w 80"/>
                        <a:gd name="T29" fmla="*/ 9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0"/>
                        <a:gd name="T46" fmla="*/ 0 h 36"/>
                        <a:gd name="T47" fmla="*/ 80 w 80"/>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0" h="36">
                          <a:moveTo>
                            <a:pt x="0" y="35"/>
                          </a:moveTo>
                          <a:lnTo>
                            <a:pt x="24" y="26"/>
                          </a:lnTo>
                          <a:lnTo>
                            <a:pt x="39" y="18"/>
                          </a:lnTo>
                          <a:lnTo>
                            <a:pt x="56" y="9"/>
                          </a:lnTo>
                          <a:lnTo>
                            <a:pt x="68" y="1"/>
                          </a:lnTo>
                          <a:lnTo>
                            <a:pt x="74" y="0"/>
                          </a:lnTo>
                          <a:lnTo>
                            <a:pt x="80" y="5"/>
                          </a:lnTo>
                          <a:lnTo>
                            <a:pt x="80" y="15"/>
                          </a:lnTo>
                          <a:lnTo>
                            <a:pt x="74" y="24"/>
                          </a:lnTo>
                          <a:lnTo>
                            <a:pt x="73" y="26"/>
                          </a:lnTo>
                          <a:lnTo>
                            <a:pt x="63" y="30"/>
                          </a:lnTo>
                          <a:lnTo>
                            <a:pt x="62" y="32"/>
                          </a:lnTo>
                          <a:lnTo>
                            <a:pt x="42" y="35"/>
                          </a:lnTo>
                          <a:lnTo>
                            <a:pt x="16" y="36"/>
                          </a:lnTo>
                          <a:lnTo>
                            <a:pt x="0" y="35"/>
                          </a:lnTo>
                          <a:close/>
                        </a:path>
                      </a:pathLst>
                    </a:custGeom>
                    <a:solidFill>
                      <a:srgbClr val="FFFFFF"/>
                    </a:solidFill>
                    <a:ln w="9525">
                      <a:noFill/>
                      <a:round/>
                      <a:headEnd/>
                      <a:tailEnd/>
                    </a:ln>
                  </p:spPr>
                  <p:txBody>
                    <a:bodyPr/>
                    <a:lstStyle/>
                    <a:p>
                      <a:endParaRPr lang="es-ES"/>
                    </a:p>
                  </p:txBody>
                </p:sp>
                <p:sp>
                  <p:nvSpPr>
                    <p:cNvPr id="1298" name="Freeform 60"/>
                    <p:cNvSpPr>
                      <a:spLocks/>
                    </p:cNvSpPr>
                    <p:nvPr/>
                  </p:nvSpPr>
                  <p:spPr bwMode="auto">
                    <a:xfrm>
                      <a:off x="1106" y="3335"/>
                      <a:ext cx="20" cy="9"/>
                    </a:xfrm>
                    <a:custGeom>
                      <a:avLst/>
                      <a:gdLst>
                        <a:gd name="T0" fmla="*/ 0 w 80"/>
                        <a:gd name="T1" fmla="*/ 9 h 35"/>
                        <a:gd name="T2" fmla="*/ 6 w 80"/>
                        <a:gd name="T3" fmla="*/ 7 h 35"/>
                        <a:gd name="T4" fmla="*/ 10 w 80"/>
                        <a:gd name="T5" fmla="*/ 5 h 35"/>
                        <a:gd name="T6" fmla="*/ 14 w 80"/>
                        <a:gd name="T7" fmla="*/ 2 h 35"/>
                        <a:gd name="T8" fmla="*/ 17 w 80"/>
                        <a:gd name="T9" fmla="*/ 0 h 35"/>
                        <a:gd name="T10" fmla="*/ 19 w 80"/>
                        <a:gd name="T11" fmla="*/ 0 h 35"/>
                        <a:gd name="T12" fmla="*/ 20 w 80"/>
                        <a:gd name="T13" fmla="*/ 1 h 35"/>
                        <a:gd name="T14" fmla="*/ 18 w 80"/>
                        <a:gd name="T15" fmla="*/ 1 h 35"/>
                        <a:gd name="T16" fmla="*/ 19 w 80"/>
                        <a:gd name="T17" fmla="*/ 3 h 35"/>
                        <a:gd name="T18" fmla="*/ 19 w 80"/>
                        <a:gd name="T19" fmla="*/ 4 h 35"/>
                        <a:gd name="T20" fmla="*/ 18 w 80"/>
                        <a:gd name="T21" fmla="*/ 7 h 35"/>
                        <a:gd name="T22" fmla="*/ 15 w 80"/>
                        <a:gd name="T23" fmla="*/ 8 h 35"/>
                        <a:gd name="T24" fmla="*/ 12 w 80"/>
                        <a:gd name="T25" fmla="*/ 9 h 35"/>
                        <a:gd name="T26" fmla="*/ 10 w 80"/>
                        <a:gd name="T27" fmla="*/ 8 h 35"/>
                        <a:gd name="T28" fmla="*/ 9 w 80"/>
                        <a:gd name="T29" fmla="*/ 6 h 35"/>
                        <a:gd name="T30" fmla="*/ 5 w 80"/>
                        <a:gd name="T31" fmla="*/ 8 h 35"/>
                        <a:gd name="T32" fmla="*/ 0 w 80"/>
                        <a:gd name="T33" fmla="*/ 9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35"/>
                        <a:gd name="T53" fmla="*/ 80 w 8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35">
                          <a:moveTo>
                            <a:pt x="0" y="35"/>
                          </a:moveTo>
                          <a:lnTo>
                            <a:pt x="24" y="26"/>
                          </a:lnTo>
                          <a:lnTo>
                            <a:pt x="39" y="18"/>
                          </a:lnTo>
                          <a:lnTo>
                            <a:pt x="56" y="9"/>
                          </a:lnTo>
                          <a:lnTo>
                            <a:pt x="68" y="1"/>
                          </a:lnTo>
                          <a:lnTo>
                            <a:pt x="74" y="0"/>
                          </a:lnTo>
                          <a:lnTo>
                            <a:pt x="80" y="2"/>
                          </a:lnTo>
                          <a:lnTo>
                            <a:pt x="70" y="5"/>
                          </a:lnTo>
                          <a:lnTo>
                            <a:pt x="75" y="10"/>
                          </a:lnTo>
                          <a:lnTo>
                            <a:pt x="76" y="17"/>
                          </a:lnTo>
                          <a:lnTo>
                            <a:pt x="71" y="29"/>
                          </a:lnTo>
                          <a:lnTo>
                            <a:pt x="62" y="33"/>
                          </a:lnTo>
                          <a:lnTo>
                            <a:pt x="49" y="35"/>
                          </a:lnTo>
                          <a:lnTo>
                            <a:pt x="40" y="30"/>
                          </a:lnTo>
                          <a:lnTo>
                            <a:pt x="34" y="24"/>
                          </a:lnTo>
                          <a:lnTo>
                            <a:pt x="18" y="30"/>
                          </a:lnTo>
                          <a:lnTo>
                            <a:pt x="0" y="35"/>
                          </a:lnTo>
                          <a:close/>
                        </a:path>
                      </a:pathLst>
                    </a:custGeom>
                    <a:solidFill>
                      <a:srgbClr val="7F3F00"/>
                    </a:solidFill>
                    <a:ln w="9525">
                      <a:noFill/>
                      <a:round/>
                      <a:headEnd/>
                      <a:tailEnd/>
                    </a:ln>
                  </p:spPr>
                  <p:txBody>
                    <a:bodyPr/>
                    <a:lstStyle/>
                    <a:p>
                      <a:endParaRPr lang="es-ES"/>
                    </a:p>
                  </p:txBody>
                </p:sp>
              </p:grpSp>
            </p:grpSp>
            <p:grpSp>
              <p:nvGrpSpPr>
                <p:cNvPr id="1285" name="Group 61"/>
                <p:cNvGrpSpPr>
                  <a:grpSpLocks/>
                </p:cNvGrpSpPr>
                <p:nvPr/>
              </p:nvGrpSpPr>
              <p:grpSpPr bwMode="auto">
                <a:xfrm>
                  <a:off x="1066" y="3263"/>
                  <a:ext cx="103" cy="90"/>
                  <a:chOff x="1066" y="3263"/>
                  <a:chExt cx="103" cy="90"/>
                </a:xfrm>
              </p:grpSpPr>
              <p:grpSp>
                <p:nvGrpSpPr>
                  <p:cNvPr id="1286" name="Group 62"/>
                  <p:cNvGrpSpPr>
                    <a:grpSpLocks/>
                  </p:cNvGrpSpPr>
                  <p:nvPr/>
                </p:nvGrpSpPr>
                <p:grpSpPr bwMode="auto">
                  <a:xfrm>
                    <a:off x="1101" y="3306"/>
                    <a:ext cx="59" cy="35"/>
                    <a:chOff x="1101" y="3306"/>
                    <a:chExt cx="59" cy="35"/>
                  </a:xfrm>
                </p:grpSpPr>
                <p:sp>
                  <p:nvSpPr>
                    <p:cNvPr id="1292" name="Freeform 63"/>
                    <p:cNvSpPr>
                      <a:spLocks/>
                    </p:cNvSpPr>
                    <p:nvPr/>
                  </p:nvSpPr>
                  <p:spPr bwMode="auto">
                    <a:xfrm>
                      <a:off x="1101" y="3328"/>
                      <a:ext cx="28" cy="13"/>
                    </a:xfrm>
                    <a:custGeom>
                      <a:avLst/>
                      <a:gdLst>
                        <a:gd name="T0" fmla="*/ 28 w 113"/>
                        <a:gd name="T1" fmla="*/ 2 h 52"/>
                        <a:gd name="T2" fmla="*/ 26 w 113"/>
                        <a:gd name="T3" fmla="*/ 1 h 52"/>
                        <a:gd name="T4" fmla="*/ 24 w 113"/>
                        <a:gd name="T5" fmla="*/ 0 h 52"/>
                        <a:gd name="T6" fmla="*/ 21 w 113"/>
                        <a:gd name="T7" fmla="*/ 1 h 52"/>
                        <a:gd name="T8" fmla="*/ 17 w 113"/>
                        <a:gd name="T9" fmla="*/ 1 h 52"/>
                        <a:gd name="T10" fmla="*/ 12 w 113"/>
                        <a:gd name="T11" fmla="*/ 1 h 52"/>
                        <a:gd name="T12" fmla="*/ 8 w 113"/>
                        <a:gd name="T13" fmla="*/ 1 h 52"/>
                        <a:gd name="T14" fmla="*/ 6 w 113"/>
                        <a:gd name="T15" fmla="*/ 0 h 52"/>
                        <a:gd name="T16" fmla="*/ 4 w 113"/>
                        <a:gd name="T17" fmla="*/ 0 h 52"/>
                        <a:gd name="T18" fmla="*/ 3 w 113"/>
                        <a:gd name="T19" fmla="*/ 2 h 52"/>
                        <a:gd name="T20" fmla="*/ 3 w 113"/>
                        <a:gd name="T21" fmla="*/ 3 h 52"/>
                        <a:gd name="T22" fmla="*/ 2 w 113"/>
                        <a:gd name="T23" fmla="*/ 6 h 52"/>
                        <a:gd name="T24" fmla="*/ 1 w 113"/>
                        <a:gd name="T25" fmla="*/ 8 h 52"/>
                        <a:gd name="T26" fmla="*/ 0 w 113"/>
                        <a:gd name="T27" fmla="*/ 10 h 52"/>
                        <a:gd name="T28" fmla="*/ 1 w 113"/>
                        <a:gd name="T29" fmla="*/ 12 h 52"/>
                        <a:gd name="T30" fmla="*/ 2 w 113"/>
                        <a:gd name="T31" fmla="*/ 13 h 52"/>
                        <a:gd name="T32" fmla="*/ 3 w 113"/>
                        <a:gd name="T33" fmla="*/ 11 h 52"/>
                        <a:gd name="T34" fmla="*/ 6 w 113"/>
                        <a:gd name="T35" fmla="*/ 8 h 52"/>
                        <a:gd name="T36" fmla="*/ 7 w 113"/>
                        <a:gd name="T37" fmla="*/ 7 h 52"/>
                        <a:gd name="T38" fmla="*/ 10 w 113"/>
                        <a:gd name="T39" fmla="*/ 6 h 52"/>
                        <a:gd name="T40" fmla="*/ 12 w 113"/>
                        <a:gd name="T41" fmla="*/ 5 h 52"/>
                        <a:gd name="T42" fmla="*/ 15 w 113"/>
                        <a:gd name="T43" fmla="*/ 5 h 52"/>
                        <a:gd name="T44" fmla="*/ 19 w 113"/>
                        <a:gd name="T45" fmla="*/ 4 h 52"/>
                        <a:gd name="T46" fmla="*/ 22 w 113"/>
                        <a:gd name="T47" fmla="*/ 4 h 52"/>
                        <a:gd name="T48" fmla="*/ 24 w 113"/>
                        <a:gd name="T49" fmla="*/ 4 h 52"/>
                        <a:gd name="T50" fmla="*/ 25 w 113"/>
                        <a:gd name="T51" fmla="*/ 3 h 52"/>
                        <a:gd name="T52" fmla="*/ 28 w 113"/>
                        <a:gd name="T53" fmla="*/ 2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3"/>
                        <a:gd name="T82" fmla="*/ 0 h 52"/>
                        <a:gd name="T83" fmla="*/ 113 w 113"/>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3" h="52">
                          <a:moveTo>
                            <a:pt x="113" y="6"/>
                          </a:moveTo>
                          <a:lnTo>
                            <a:pt x="104" y="4"/>
                          </a:lnTo>
                          <a:lnTo>
                            <a:pt x="98" y="0"/>
                          </a:lnTo>
                          <a:lnTo>
                            <a:pt x="85" y="4"/>
                          </a:lnTo>
                          <a:lnTo>
                            <a:pt x="69" y="4"/>
                          </a:lnTo>
                          <a:lnTo>
                            <a:pt x="49" y="5"/>
                          </a:lnTo>
                          <a:lnTo>
                            <a:pt x="32" y="5"/>
                          </a:lnTo>
                          <a:lnTo>
                            <a:pt x="26" y="0"/>
                          </a:lnTo>
                          <a:lnTo>
                            <a:pt x="18" y="0"/>
                          </a:lnTo>
                          <a:lnTo>
                            <a:pt x="14" y="6"/>
                          </a:lnTo>
                          <a:lnTo>
                            <a:pt x="13" y="13"/>
                          </a:lnTo>
                          <a:lnTo>
                            <a:pt x="9" y="23"/>
                          </a:lnTo>
                          <a:lnTo>
                            <a:pt x="6" y="33"/>
                          </a:lnTo>
                          <a:lnTo>
                            <a:pt x="0" y="40"/>
                          </a:lnTo>
                          <a:lnTo>
                            <a:pt x="6" y="47"/>
                          </a:lnTo>
                          <a:lnTo>
                            <a:pt x="7" y="52"/>
                          </a:lnTo>
                          <a:lnTo>
                            <a:pt x="13" y="44"/>
                          </a:lnTo>
                          <a:lnTo>
                            <a:pt x="24" y="33"/>
                          </a:lnTo>
                          <a:lnTo>
                            <a:pt x="30" y="27"/>
                          </a:lnTo>
                          <a:lnTo>
                            <a:pt x="40" y="22"/>
                          </a:lnTo>
                          <a:lnTo>
                            <a:pt x="49" y="19"/>
                          </a:lnTo>
                          <a:lnTo>
                            <a:pt x="62" y="18"/>
                          </a:lnTo>
                          <a:lnTo>
                            <a:pt x="76" y="17"/>
                          </a:lnTo>
                          <a:lnTo>
                            <a:pt x="87" y="16"/>
                          </a:lnTo>
                          <a:lnTo>
                            <a:pt x="97" y="16"/>
                          </a:lnTo>
                          <a:lnTo>
                            <a:pt x="102" y="11"/>
                          </a:lnTo>
                          <a:lnTo>
                            <a:pt x="113" y="6"/>
                          </a:lnTo>
                          <a:close/>
                        </a:path>
                      </a:pathLst>
                    </a:custGeom>
                    <a:solidFill>
                      <a:srgbClr val="5F5F5F"/>
                    </a:solidFill>
                    <a:ln w="9525">
                      <a:noFill/>
                      <a:round/>
                      <a:headEnd/>
                      <a:tailEnd/>
                    </a:ln>
                  </p:spPr>
                  <p:txBody>
                    <a:bodyPr/>
                    <a:lstStyle/>
                    <a:p>
                      <a:endParaRPr lang="es-ES"/>
                    </a:p>
                  </p:txBody>
                </p:sp>
                <p:sp>
                  <p:nvSpPr>
                    <p:cNvPr id="1293" name="Freeform 64"/>
                    <p:cNvSpPr>
                      <a:spLocks/>
                    </p:cNvSpPr>
                    <p:nvPr/>
                  </p:nvSpPr>
                  <p:spPr bwMode="auto">
                    <a:xfrm>
                      <a:off x="1141" y="3306"/>
                      <a:ext cx="19" cy="22"/>
                    </a:xfrm>
                    <a:custGeom>
                      <a:avLst/>
                      <a:gdLst>
                        <a:gd name="T0" fmla="*/ 0 w 77"/>
                        <a:gd name="T1" fmla="*/ 22 h 87"/>
                        <a:gd name="T2" fmla="*/ 4 w 77"/>
                        <a:gd name="T3" fmla="*/ 15 h 87"/>
                        <a:gd name="T4" fmla="*/ 9 w 77"/>
                        <a:gd name="T5" fmla="*/ 13 h 87"/>
                        <a:gd name="T6" fmla="*/ 12 w 77"/>
                        <a:gd name="T7" fmla="*/ 11 h 87"/>
                        <a:gd name="T8" fmla="*/ 15 w 77"/>
                        <a:gd name="T9" fmla="*/ 9 h 87"/>
                        <a:gd name="T10" fmla="*/ 17 w 77"/>
                        <a:gd name="T11" fmla="*/ 6 h 87"/>
                        <a:gd name="T12" fmla="*/ 18 w 77"/>
                        <a:gd name="T13" fmla="*/ 5 h 87"/>
                        <a:gd name="T14" fmla="*/ 18 w 77"/>
                        <a:gd name="T15" fmla="*/ 5 h 87"/>
                        <a:gd name="T16" fmla="*/ 19 w 77"/>
                        <a:gd name="T17" fmla="*/ 2 h 87"/>
                        <a:gd name="T18" fmla="*/ 18 w 77"/>
                        <a:gd name="T19" fmla="*/ 1 h 87"/>
                        <a:gd name="T20" fmla="*/ 17 w 77"/>
                        <a:gd name="T21" fmla="*/ 0 h 87"/>
                        <a:gd name="T22" fmla="*/ 17 w 77"/>
                        <a:gd name="T23" fmla="*/ 0 h 87"/>
                        <a:gd name="T24" fmla="*/ 15 w 77"/>
                        <a:gd name="T25" fmla="*/ 1 h 87"/>
                        <a:gd name="T26" fmla="*/ 14 w 77"/>
                        <a:gd name="T27" fmla="*/ 3 h 87"/>
                        <a:gd name="T28" fmla="*/ 12 w 77"/>
                        <a:gd name="T29" fmla="*/ 5 h 87"/>
                        <a:gd name="T30" fmla="*/ 10 w 77"/>
                        <a:gd name="T31" fmla="*/ 6 h 87"/>
                        <a:gd name="T32" fmla="*/ 7 w 77"/>
                        <a:gd name="T33" fmla="*/ 9 h 87"/>
                        <a:gd name="T34" fmla="*/ 5 w 77"/>
                        <a:gd name="T35" fmla="*/ 12 h 87"/>
                        <a:gd name="T36" fmla="*/ 3 w 77"/>
                        <a:gd name="T37" fmla="*/ 16 h 87"/>
                        <a:gd name="T38" fmla="*/ 2 w 77"/>
                        <a:gd name="T39" fmla="*/ 18 h 87"/>
                        <a:gd name="T40" fmla="*/ 0 w 77"/>
                        <a:gd name="T41" fmla="*/ 22 h 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
                        <a:gd name="T64" fmla="*/ 0 h 87"/>
                        <a:gd name="T65" fmla="*/ 77 w 77"/>
                        <a:gd name="T66" fmla="*/ 87 h 8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 h="87">
                          <a:moveTo>
                            <a:pt x="0" y="87"/>
                          </a:moveTo>
                          <a:lnTo>
                            <a:pt x="18" y="60"/>
                          </a:lnTo>
                          <a:lnTo>
                            <a:pt x="35" y="50"/>
                          </a:lnTo>
                          <a:lnTo>
                            <a:pt x="49" y="44"/>
                          </a:lnTo>
                          <a:lnTo>
                            <a:pt x="59" y="34"/>
                          </a:lnTo>
                          <a:lnTo>
                            <a:pt x="67" y="25"/>
                          </a:lnTo>
                          <a:lnTo>
                            <a:pt x="74" y="18"/>
                          </a:lnTo>
                          <a:lnTo>
                            <a:pt x="73" y="18"/>
                          </a:lnTo>
                          <a:lnTo>
                            <a:pt x="77" y="8"/>
                          </a:lnTo>
                          <a:lnTo>
                            <a:pt x="74" y="3"/>
                          </a:lnTo>
                          <a:lnTo>
                            <a:pt x="69" y="0"/>
                          </a:lnTo>
                          <a:lnTo>
                            <a:pt x="68" y="0"/>
                          </a:lnTo>
                          <a:lnTo>
                            <a:pt x="59" y="2"/>
                          </a:lnTo>
                          <a:lnTo>
                            <a:pt x="55" y="10"/>
                          </a:lnTo>
                          <a:lnTo>
                            <a:pt x="50" y="18"/>
                          </a:lnTo>
                          <a:lnTo>
                            <a:pt x="42" y="24"/>
                          </a:lnTo>
                          <a:lnTo>
                            <a:pt x="29" y="34"/>
                          </a:lnTo>
                          <a:lnTo>
                            <a:pt x="22" y="48"/>
                          </a:lnTo>
                          <a:lnTo>
                            <a:pt x="14" y="63"/>
                          </a:lnTo>
                          <a:lnTo>
                            <a:pt x="7" y="72"/>
                          </a:lnTo>
                          <a:lnTo>
                            <a:pt x="0" y="87"/>
                          </a:lnTo>
                          <a:close/>
                        </a:path>
                      </a:pathLst>
                    </a:custGeom>
                    <a:solidFill>
                      <a:srgbClr val="5F5F5F"/>
                    </a:solidFill>
                    <a:ln w="9525">
                      <a:noFill/>
                      <a:round/>
                      <a:headEnd/>
                      <a:tailEnd/>
                    </a:ln>
                  </p:spPr>
                  <p:txBody>
                    <a:bodyPr/>
                    <a:lstStyle/>
                    <a:p>
                      <a:endParaRPr lang="es-ES"/>
                    </a:p>
                  </p:txBody>
                </p:sp>
              </p:grpSp>
              <p:grpSp>
                <p:nvGrpSpPr>
                  <p:cNvPr id="1287" name="Group 65"/>
                  <p:cNvGrpSpPr>
                    <a:grpSpLocks/>
                  </p:cNvGrpSpPr>
                  <p:nvPr/>
                </p:nvGrpSpPr>
                <p:grpSpPr bwMode="auto">
                  <a:xfrm>
                    <a:off x="1066" y="3263"/>
                    <a:ext cx="103" cy="90"/>
                    <a:chOff x="1066" y="3263"/>
                    <a:chExt cx="103" cy="90"/>
                  </a:xfrm>
                </p:grpSpPr>
                <p:grpSp>
                  <p:nvGrpSpPr>
                    <p:cNvPr id="1288" name="Group 66"/>
                    <p:cNvGrpSpPr>
                      <a:grpSpLocks/>
                    </p:cNvGrpSpPr>
                    <p:nvPr/>
                  </p:nvGrpSpPr>
                  <p:grpSpPr bwMode="auto">
                    <a:xfrm>
                      <a:off x="1066" y="3263"/>
                      <a:ext cx="103" cy="90"/>
                      <a:chOff x="1066" y="3263"/>
                      <a:chExt cx="103" cy="90"/>
                    </a:xfrm>
                  </p:grpSpPr>
                  <p:sp>
                    <p:nvSpPr>
                      <p:cNvPr id="1290" name="Freeform 67"/>
                      <p:cNvSpPr>
                        <a:spLocks/>
                      </p:cNvSpPr>
                      <p:nvPr/>
                    </p:nvSpPr>
                    <p:spPr bwMode="auto">
                      <a:xfrm>
                        <a:off x="1066" y="3263"/>
                        <a:ext cx="103" cy="90"/>
                      </a:xfrm>
                      <a:custGeom>
                        <a:avLst/>
                        <a:gdLst>
                          <a:gd name="T0" fmla="*/ 6 w 413"/>
                          <a:gd name="T1" fmla="*/ 76 h 361"/>
                          <a:gd name="T2" fmla="*/ 10 w 413"/>
                          <a:gd name="T3" fmla="*/ 81 h 361"/>
                          <a:gd name="T4" fmla="*/ 14 w 413"/>
                          <a:gd name="T5" fmla="*/ 85 h 361"/>
                          <a:gd name="T6" fmla="*/ 19 w 413"/>
                          <a:gd name="T7" fmla="*/ 88 h 361"/>
                          <a:gd name="T8" fmla="*/ 21 w 413"/>
                          <a:gd name="T9" fmla="*/ 90 h 361"/>
                          <a:gd name="T10" fmla="*/ 22 w 413"/>
                          <a:gd name="T11" fmla="*/ 82 h 361"/>
                          <a:gd name="T12" fmla="*/ 24 w 413"/>
                          <a:gd name="T13" fmla="*/ 74 h 361"/>
                          <a:gd name="T14" fmla="*/ 25 w 413"/>
                          <a:gd name="T15" fmla="*/ 67 h 361"/>
                          <a:gd name="T16" fmla="*/ 26 w 413"/>
                          <a:gd name="T17" fmla="*/ 62 h 361"/>
                          <a:gd name="T18" fmla="*/ 26 w 413"/>
                          <a:gd name="T19" fmla="*/ 55 h 361"/>
                          <a:gd name="T20" fmla="*/ 24 w 413"/>
                          <a:gd name="T21" fmla="*/ 50 h 361"/>
                          <a:gd name="T22" fmla="*/ 21 w 413"/>
                          <a:gd name="T23" fmla="*/ 48 h 361"/>
                          <a:gd name="T24" fmla="*/ 28 w 413"/>
                          <a:gd name="T25" fmla="*/ 49 h 361"/>
                          <a:gd name="T26" fmla="*/ 35 w 413"/>
                          <a:gd name="T27" fmla="*/ 47 h 361"/>
                          <a:gd name="T28" fmla="*/ 40 w 413"/>
                          <a:gd name="T29" fmla="*/ 45 h 361"/>
                          <a:gd name="T30" fmla="*/ 46 w 413"/>
                          <a:gd name="T31" fmla="*/ 42 h 361"/>
                          <a:gd name="T32" fmla="*/ 52 w 413"/>
                          <a:gd name="T33" fmla="*/ 40 h 361"/>
                          <a:gd name="T34" fmla="*/ 57 w 413"/>
                          <a:gd name="T35" fmla="*/ 38 h 361"/>
                          <a:gd name="T36" fmla="*/ 61 w 413"/>
                          <a:gd name="T37" fmla="*/ 35 h 361"/>
                          <a:gd name="T38" fmla="*/ 67 w 413"/>
                          <a:gd name="T39" fmla="*/ 30 h 361"/>
                          <a:gd name="T40" fmla="*/ 67 w 413"/>
                          <a:gd name="T41" fmla="*/ 30 h 361"/>
                          <a:gd name="T42" fmla="*/ 70 w 413"/>
                          <a:gd name="T43" fmla="*/ 24 h 361"/>
                          <a:gd name="T44" fmla="*/ 72 w 413"/>
                          <a:gd name="T45" fmla="*/ 20 h 361"/>
                          <a:gd name="T46" fmla="*/ 77 w 413"/>
                          <a:gd name="T47" fmla="*/ 21 h 361"/>
                          <a:gd name="T48" fmla="*/ 83 w 413"/>
                          <a:gd name="T49" fmla="*/ 24 h 361"/>
                          <a:gd name="T50" fmla="*/ 89 w 413"/>
                          <a:gd name="T51" fmla="*/ 28 h 361"/>
                          <a:gd name="T52" fmla="*/ 93 w 413"/>
                          <a:gd name="T53" fmla="*/ 33 h 361"/>
                          <a:gd name="T54" fmla="*/ 96 w 413"/>
                          <a:gd name="T55" fmla="*/ 38 h 361"/>
                          <a:gd name="T56" fmla="*/ 99 w 413"/>
                          <a:gd name="T57" fmla="*/ 43 h 361"/>
                          <a:gd name="T58" fmla="*/ 100 w 413"/>
                          <a:gd name="T59" fmla="*/ 49 h 361"/>
                          <a:gd name="T60" fmla="*/ 103 w 413"/>
                          <a:gd name="T61" fmla="*/ 53 h 361"/>
                          <a:gd name="T62" fmla="*/ 102 w 413"/>
                          <a:gd name="T63" fmla="*/ 44 h 361"/>
                          <a:gd name="T64" fmla="*/ 100 w 413"/>
                          <a:gd name="T65" fmla="*/ 39 h 361"/>
                          <a:gd name="T66" fmla="*/ 98 w 413"/>
                          <a:gd name="T67" fmla="*/ 33 h 361"/>
                          <a:gd name="T68" fmla="*/ 97 w 413"/>
                          <a:gd name="T69" fmla="*/ 26 h 361"/>
                          <a:gd name="T70" fmla="*/ 92 w 413"/>
                          <a:gd name="T71" fmla="*/ 20 h 361"/>
                          <a:gd name="T72" fmla="*/ 84 w 413"/>
                          <a:gd name="T73" fmla="*/ 11 h 361"/>
                          <a:gd name="T74" fmla="*/ 80 w 413"/>
                          <a:gd name="T75" fmla="*/ 7 h 361"/>
                          <a:gd name="T76" fmla="*/ 76 w 413"/>
                          <a:gd name="T77" fmla="*/ 4 h 361"/>
                          <a:gd name="T78" fmla="*/ 72 w 413"/>
                          <a:gd name="T79" fmla="*/ 2 h 361"/>
                          <a:gd name="T80" fmla="*/ 69 w 413"/>
                          <a:gd name="T81" fmla="*/ 1 h 361"/>
                          <a:gd name="T82" fmla="*/ 63 w 413"/>
                          <a:gd name="T83" fmla="*/ 1 h 361"/>
                          <a:gd name="T84" fmla="*/ 61 w 413"/>
                          <a:gd name="T85" fmla="*/ 1 h 361"/>
                          <a:gd name="T86" fmla="*/ 54 w 413"/>
                          <a:gd name="T87" fmla="*/ 0 h 361"/>
                          <a:gd name="T88" fmla="*/ 45 w 413"/>
                          <a:gd name="T89" fmla="*/ 0 h 361"/>
                          <a:gd name="T90" fmla="*/ 36 w 413"/>
                          <a:gd name="T91" fmla="*/ 2 h 361"/>
                          <a:gd name="T92" fmla="*/ 28 w 413"/>
                          <a:gd name="T93" fmla="*/ 5 h 361"/>
                          <a:gd name="T94" fmla="*/ 22 w 413"/>
                          <a:gd name="T95" fmla="*/ 7 h 361"/>
                          <a:gd name="T96" fmla="*/ 17 w 413"/>
                          <a:gd name="T97" fmla="*/ 10 h 361"/>
                          <a:gd name="T98" fmla="*/ 13 w 413"/>
                          <a:gd name="T99" fmla="*/ 12 h 361"/>
                          <a:gd name="T100" fmla="*/ 10 w 413"/>
                          <a:gd name="T101" fmla="*/ 15 h 361"/>
                          <a:gd name="T102" fmla="*/ 7 w 413"/>
                          <a:gd name="T103" fmla="*/ 19 h 361"/>
                          <a:gd name="T104" fmla="*/ 4 w 413"/>
                          <a:gd name="T105" fmla="*/ 23 h 361"/>
                          <a:gd name="T106" fmla="*/ 1 w 413"/>
                          <a:gd name="T107" fmla="*/ 27 h 361"/>
                          <a:gd name="T108" fmla="*/ 0 w 413"/>
                          <a:gd name="T109" fmla="*/ 32 h 361"/>
                          <a:gd name="T110" fmla="*/ 0 w 413"/>
                          <a:gd name="T111" fmla="*/ 39 h 361"/>
                          <a:gd name="T112" fmla="*/ 0 w 413"/>
                          <a:gd name="T113" fmla="*/ 45 h 361"/>
                          <a:gd name="T114" fmla="*/ 1 w 413"/>
                          <a:gd name="T115" fmla="*/ 52 h 361"/>
                          <a:gd name="T116" fmla="*/ 1 w 413"/>
                          <a:gd name="T117" fmla="*/ 59 h 361"/>
                          <a:gd name="T118" fmla="*/ 1 w 413"/>
                          <a:gd name="T119" fmla="*/ 65 h 361"/>
                          <a:gd name="T120" fmla="*/ 3 w 413"/>
                          <a:gd name="T121" fmla="*/ 69 h 361"/>
                          <a:gd name="T122" fmla="*/ 6 w 413"/>
                          <a:gd name="T123" fmla="*/ 76 h 36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13"/>
                          <a:gd name="T187" fmla="*/ 0 h 361"/>
                          <a:gd name="T188" fmla="*/ 413 w 413"/>
                          <a:gd name="T189" fmla="*/ 361 h 36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13" h="361">
                            <a:moveTo>
                              <a:pt x="23" y="305"/>
                            </a:moveTo>
                            <a:lnTo>
                              <a:pt x="41" y="323"/>
                            </a:lnTo>
                            <a:lnTo>
                              <a:pt x="56" y="341"/>
                            </a:lnTo>
                            <a:lnTo>
                              <a:pt x="77" y="352"/>
                            </a:lnTo>
                            <a:lnTo>
                              <a:pt x="85" y="361"/>
                            </a:lnTo>
                            <a:lnTo>
                              <a:pt x="89" y="327"/>
                            </a:lnTo>
                            <a:lnTo>
                              <a:pt x="96" y="295"/>
                            </a:lnTo>
                            <a:lnTo>
                              <a:pt x="102" y="268"/>
                            </a:lnTo>
                            <a:lnTo>
                              <a:pt x="106" y="247"/>
                            </a:lnTo>
                            <a:lnTo>
                              <a:pt x="103" y="219"/>
                            </a:lnTo>
                            <a:lnTo>
                              <a:pt x="95" y="200"/>
                            </a:lnTo>
                            <a:lnTo>
                              <a:pt x="85" y="192"/>
                            </a:lnTo>
                            <a:lnTo>
                              <a:pt x="111" y="196"/>
                            </a:lnTo>
                            <a:lnTo>
                              <a:pt x="142" y="188"/>
                            </a:lnTo>
                            <a:lnTo>
                              <a:pt x="162" y="179"/>
                            </a:lnTo>
                            <a:lnTo>
                              <a:pt x="184" y="170"/>
                            </a:lnTo>
                            <a:lnTo>
                              <a:pt x="208" y="160"/>
                            </a:lnTo>
                            <a:lnTo>
                              <a:pt x="230" y="152"/>
                            </a:lnTo>
                            <a:lnTo>
                              <a:pt x="246" y="141"/>
                            </a:lnTo>
                            <a:lnTo>
                              <a:pt x="269" y="120"/>
                            </a:lnTo>
                            <a:lnTo>
                              <a:pt x="269" y="119"/>
                            </a:lnTo>
                            <a:lnTo>
                              <a:pt x="280" y="97"/>
                            </a:lnTo>
                            <a:lnTo>
                              <a:pt x="289" y="79"/>
                            </a:lnTo>
                            <a:lnTo>
                              <a:pt x="309" y="84"/>
                            </a:lnTo>
                            <a:lnTo>
                              <a:pt x="333" y="97"/>
                            </a:lnTo>
                            <a:lnTo>
                              <a:pt x="356" y="113"/>
                            </a:lnTo>
                            <a:lnTo>
                              <a:pt x="373" y="131"/>
                            </a:lnTo>
                            <a:lnTo>
                              <a:pt x="385" y="153"/>
                            </a:lnTo>
                            <a:lnTo>
                              <a:pt x="395" y="174"/>
                            </a:lnTo>
                            <a:lnTo>
                              <a:pt x="400" y="196"/>
                            </a:lnTo>
                            <a:lnTo>
                              <a:pt x="413" y="214"/>
                            </a:lnTo>
                            <a:lnTo>
                              <a:pt x="410" y="177"/>
                            </a:lnTo>
                            <a:lnTo>
                              <a:pt x="402" y="156"/>
                            </a:lnTo>
                            <a:lnTo>
                              <a:pt x="393" y="131"/>
                            </a:lnTo>
                            <a:lnTo>
                              <a:pt x="388" y="105"/>
                            </a:lnTo>
                            <a:lnTo>
                              <a:pt x="367" y="79"/>
                            </a:lnTo>
                            <a:lnTo>
                              <a:pt x="338" y="46"/>
                            </a:lnTo>
                            <a:lnTo>
                              <a:pt x="320" y="28"/>
                            </a:lnTo>
                            <a:lnTo>
                              <a:pt x="305" y="15"/>
                            </a:lnTo>
                            <a:lnTo>
                              <a:pt x="289" y="7"/>
                            </a:lnTo>
                            <a:lnTo>
                              <a:pt x="275" y="3"/>
                            </a:lnTo>
                            <a:lnTo>
                              <a:pt x="253" y="3"/>
                            </a:lnTo>
                            <a:lnTo>
                              <a:pt x="244" y="3"/>
                            </a:lnTo>
                            <a:lnTo>
                              <a:pt x="216" y="0"/>
                            </a:lnTo>
                            <a:lnTo>
                              <a:pt x="179" y="0"/>
                            </a:lnTo>
                            <a:lnTo>
                              <a:pt x="143" y="10"/>
                            </a:lnTo>
                            <a:lnTo>
                              <a:pt x="114" y="21"/>
                            </a:lnTo>
                            <a:lnTo>
                              <a:pt x="88" y="29"/>
                            </a:lnTo>
                            <a:lnTo>
                              <a:pt x="67" y="39"/>
                            </a:lnTo>
                            <a:lnTo>
                              <a:pt x="52" y="50"/>
                            </a:lnTo>
                            <a:lnTo>
                              <a:pt x="40" y="61"/>
                            </a:lnTo>
                            <a:lnTo>
                              <a:pt x="27" y="75"/>
                            </a:lnTo>
                            <a:lnTo>
                              <a:pt x="15" y="94"/>
                            </a:lnTo>
                            <a:lnTo>
                              <a:pt x="5" y="108"/>
                            </a:lnTo>
                            <a:lnTo>
                              <a:pt x="0" y="128"/>
                            </a:lnTo>
                            <a:lnTo>
                              <a:pt x="0" y="156"/>
                            </a:lnTo>
                            <a:lnTo>
                              <a:pt x="0" y="181"/>
                            </a:lnTo>
                            <a:lnTo>
                              <a:pt x="4" y="207"/>
                            </a:lnTo>
                            <a:lnTo>
                              <a:pt x="4" y="237"/>
                            </a:lnTo>
                            <a:lnTo>
                              <a:pt x="5" y="261"/>
                            </a:lnTo>
                            <a:lnTo>
                              <a:pt x="11" y="277"/>
                            </a:lnTo>
                            <a:lnTo>
                              <a:pt x="23" y="305"/>
                            </a:lnTo>
                            <a:close/>
                          </a:path>
                        </a:pathLst>
                      </a:custGeom>
                      <a:solidFill>
                        <a:srgbClr val="5F5F5F"/>
                      </a:solidFill>
                      <a:ln w="9525">
                        <a:noFill/>
                        <a:round/>
                        <a:headEnd/>
                        <a:tailEnd/>
                      </a:ln>
                    </p:spPr>
                    <p:txBody>
                      <a:bodyPr/>
                      <a:lstStyle/>
                      <a:p>
                        <a:endParaRPr lang="es-ES"/>
                      </a:p>
                    </p:txBody>
                  </p:sp>
                  <p:sp>
                    <p:nvSpPr>
                      <p:cNvPr id="1291" name="Freeform 68"/>
                      <p:cNvSpPr>
                        <a:spLocks/>
                      </p:cNvSpPr>
                      <p:nvPr/>
                    </p:nvSpPr>
                    <p:spPr bwMode="auto">
                      <a:xfrm>
                        <a:off x="1071" y="3265"/>
                        <a:ext cx="63" cy="80"/>
                      </a:xfrm>
                      <a:custGeom>
                        <a:avLst/>
                        <a:gdLst>
                          <a:gd name="T0" fmla="*/ 43 w 253"/>
                          <a:gd name="T1" fmla="*/ 1 h 320"/>
                          <a:gd name="T2" fmla="*/ 50 w 253"/>
                          <a:gd name="T3" fmla="*/ 0 h 320"/>
                          <a:gd name="T4" fmla="*/ 57 w 253"/>
                          <a:gd name="T5" fmla="*/ 2 h 320"/>
                          <a:gd name="T6" fmla="*/ 61 w 253"/>
                          <a:gd name="T7" fmla="*/ 9 h 320"/>
                          <a:gd name="T8" fmla="*/ 63 w 253"/>
                          <a:gd name="T9" fmla="*/ 14 h 320"/>
                          <a:gd name="T10" fmla="*/ 60 w 253"/>
                          <a:gd name="T11" fmla="*/ 22 h 320"/>
                          <a:gd name="T12" fmla="*/ 55 w 253"/>
                          <a:gd name="T13" fmla="*/ 28 h 320"/>
                          <a:gd name="T14" fmla="*/ 48 w 253"/>
                          <a:gd name="T15" fmla="*/ 33 h 320"/>
                          <a:gd name="T16" fmla="*/ 39 w 253"/>
                          <a:gd name="T17" fmla="*/ 36 h 320"/>
                          <a:gd name="T18" fmla="*/ 32 w 253"/>
                          <a:gd name="T19" fmla="*/ 39 h 320"/>
                          <a:gd name="T20" fmla="*/ 27 w 253"/>
                          <a:gd name="T21" fmla="*/ 40 h 320"/>
                          <a:gd name="T22" fmla="*/ 31 w 253"/>
                          <a:gd name="T23" fmla="*/ 41 h 320"/>
                          <a:gd name="T24" fmla="*/ 24 w 253"/>
                          <a:gd name="T25" fmla="*/ 43 h 320"/>
                          <a:gd name="T26" fmla="*/ 15 w 253"/>
                          <a:gd name="T27" fmla="*/ 43 h 320"/>
                          <a:gd name="T28" fmla="*/ 16 w 253"/>
                          <a:gd name="T29" fmla="*/ 50 h 320"/>
                          <a:gd name="T30" fmla="*/ 18 w 253"/>
                          <a:gd name="T31" fmla="*/ 60 h 320"/>
                          <a:gd name="T32" fmla="*/ 18 w 253"/>
                          <a:gd name="T33" fmla="*/ 69 h 320"/>
                          <a:gd name="T34" fmla="*/ 15 w 253"/>
                          <a:gd name="T35" fmla="*/ 80 h 320"/>
                          <a:gd name="T36" fmla="*/ 12 w 253"/>
                          <a:gd name="T37" fmla="*/ 78 h 320"/>
                          <a:gd name="T38" fmla="*/ 2 w 253"/>
                          <a:gd name="T39" fmla="*/ 70 h 320"/>
                          <a:gd name="T40" fmla="*/ 5 w 253"/>
                          <a:gd name="T41" fmla="*/ 63 h 320"/>
                          <a:gd name="T42" fmla="*/ 5 w 253"/>
                          <a:gd name="T43" fmla="*/ 56 h 320"/>
                          <a:gd name="T44" fmla="*/ 5 w 253"/>
                          <a:gd name="T45" fmla="*/ 55 h 320"/>
                          <a:gd name="T46" fmla="*/ 6 w 253"/>
                          <a:gd name="T47" fmla="*/ 50 h 320"/>
                          <a:gd name="T48" fmla="*/ 0 w 253"/>
                          <a:gd name="T49" fmla="*/ 37 h 320"/>
                          <a:gd name="T50" fmla="*/ 1 w 253"/>
                          <a:gd name="T51" fmla="*/ 35 h 320"/>
                          <a:gd name="T52" fmla="*/ 10 w 253"/>
                          <a:gd name="T53" fmla="*/ 34 h 320"/>
                          <a:gd name="T54" fmla="*/ 11 w 253"/>
                          <a:gd name="T55" fmla="*/ 30 h 320"/>
                          <a:gd name="T56" fmla="*/ 4 w 253"/>
                          <a:gd name="T57" fmla="*/ 25 h 320"/>
                          <a:gd name="T58" fmla="*/ 16 w 253"/>
                          <a:gd name="T59" fmla="*/ 28 h 320"/>
                          <a:gd name="T60" fmla="*/ 25 w 253"/>
                          <a:gd name="T61" fmla="*/ 29 h 320"/>
                          <a:gd name="T62" fmla="*/ 32 w 253"/>
                          <a:gd name="T63" fmla="*/ 28 h 320"/>
                          <a:gd name="T64" fmla="*/ 37 w 253"/>
                          <a:gd name="T65" fmla="*/ 25 h 320"/>
                          <a:gd name="T66" fmla="*/ 27 w 253"/>
                          <a:gd name="T67" fmla="*/ 23 h 320"/>
                          <a:gd name="T68" fmla="*/ 16 w 253"/>
                          <a:gd name="T69" fmla="*/ 23 h 320"/>
                          <a:gd name="T70" fmla="*/ 15 w 253"/>
                          <a:gd name="T71" fmla="*/ 22 h 320"/>
                          <a:gd name="T72" fmla="*/ 7 w 253"/>
                          <a:gd name="T73" fmla="*/ 20 h 320"/>
                          <a:gd name="T74" fmla="*/ 10 w 253"/>
                          <a:gd name="T75" fmla="*/ 19 h 320"/>
                          <a:gd name="T76" fmla="*/ 16 w 253"/>
                          <a:gd name="T77" fmla="*/ 17 h 320"/>
                          <a:gd name="T78" fmla="*/ 15 w 253"/>
                          <a:gd name="T79" fmla="*/ 16 h 320"/>
                          <a:gd name="T80" fmla="*/ 17 w 253"/>
                          <a:gd name="T81" fmla="*/ 12 h 320"/>
                          <a:gd name="T82" fmla="*/ 20 w 253"/>
                          <a:gd name="T83" fmla="*/ 11 h 320"/>
                          <a:gd name="T84" fmla="*/ 29 w 253"/>
                          <a:gd name="T85" fmla="*/ 13 h 320"/>
                          <a:gd name="T86" fmla="*/ 36 w 253"/>
                          <a:gd name="T87" fmla="*/ 13 h 320"/>
                          <a:gd name="T88" fmla="*/ 42 w 253"/>
                          <a:gd name="T89" fmla="*/ 12 h 320"/>
                          <a:gd name="T90" fmla="*/ 46 w 253"/>
                          <a:gd name="T91" fmla="*/ 10 h 320"/>
                          <a:gd name="T92" fmla="*/ 39 w 253"/>
                          <a:gd name="T93" fmla="*/ 9 h 320"/>
                          <a:gd name="T94" fmla="*/ 41 w 253"/>
                          <a:gd name="T95" fmla="*/ 8 h 320"/>
                          <a:gd name="T96" fmla="*/ 48 w 253"/>
                          <a:gd name="T97" fmla="*/ 6 h 320"/>
                          <a:gd name="T98" fmla="*/ 46 w 253"/>
                          <a:gd name="T99" fmla="*/ 5 h 320"/>
                          <a:gd name="T100" fmla="*/ 50 w 253"/>
                          <a:gd name="T101" fmla="*/ 2 h 320"/>
                          <a:gd name="T102" fmla="*/ 42 w 253"/>
                          <a:gd name="T103" fmla="*/ 3 h 32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3"/>
                          <a:gd name="T157" fmla="*/ 0 h 320"/>
                          <a:gd name="T158" fmla="*/ 253 w 253"/>
                          <a:gd name="T159" fmla="*/ 320 h 32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3" h="320">
                            <a:moveTo>
                              <a:pt x="157" y="9"/>
                            </a:moveTo>
                            <a:lnTo>
                              <a:pt x="172" y="2"/>
                            </a:lnTo>
                            <a:lnTo>
                              <a:pt x="186" y="0"/>
                            </a:lnTo>
                            <a:lnTo>
                              <a:pt x="200" y="0"/>
                            </a:lnTo>
                            <a:lnTo>
                              <a:pt x="219" y="3"/>
                            </a:lnTo>
                            <a:lnTo>
                              <a:pt x="229" y="7"/>
                            </a:lnTo>
                            <a:lnTo>
                              <a:pt x="237" y="18"/>
                            </a:lnTo>
                            <a:lnTo>
                              <a:pt x="246" y="34"/>
                            </a:lnTo>
                            <a:lnTo>
                              <a:pt x="253" y="45"/>
                            </a:lnTo>
                            <a:lnTo>
                              <a:pt x="253" y="57"/>
                            </a:lnTo>
                            <a:lnTo>
                              <a:pt x="252" y="70"/>
                            </a:lnTo>
                            <a:lnTo>
                              <a:pt x="241" y="87"/>
                            </a:lnTo>
                            <a:lnTo>
                              <a:pt x="231" y="102"/>
                            </a:lnTo>
                            <a:lnTo>
                              <a:pt x="219" y="114"/>
                            </a:lnTo>
                            <a:lnTo>
                              <a:pt x="204" y="125"/>
                            </a:lnTo>
                            <a:lnTo>
                              <a:pt x="193" y="133"/>
                            </a:lnTo>
                            <a:lnTo>
                              <a:pt x="175" y="138"/>
                            </a:lnTo>
                            <a:lnTo>
                              <a:pt x="157" y="145"/>
                            </a:lnTo>
                            <a:lnTo>
                              <a:pt x="141" y="151"/>
                            </a:lnTo>
                            <a:lnTo>
                              <a:pt x="128" y="156"/>
                            </a:lnTo>
                            <a:lnTo>
                              <a:pt x="117" y="156"/>
                            </a:lnTo>
                            <a:lnTo>
                              <a:pt x="110" y="160"/>
                            </a:lnTo>
                            <a:lnTo>
                              <a:pt x="106" y="164"/>
                            </a:lnTo>
                            <a:lnTo>
                              <a:pt x="123" y="164"/>
                            </a:lnTo>
                            <a:lnTo>
                              <a:pt x="112" y="170"/>
                            </a:lnTo>
                            <a:lnTo>
                              <a:pt x="97" y="174"/>
                            </a:lnTo>
                            <a:lnTo>
                              <a:pt x="77" y="174"/>
                            </a:lnTo>
                            <a:lnTo>
                              <a:pt x="62" y="174"/>
                            </a:lnTo>
                            <a:lnTo>
                              <a:pt x="57" y="178"/>
                            </a:lnTo>
                            <a:lnTo>
                              <a:pt x="66" y="199"/>
                            </a:lnTo>
                            <a:lnTo>
                              <a:pt x="71" y="221"/>
                            </a:lnTo>
                            <a:lnTo>
                              <a:pt x="71" y="240"/>
                            </a:lnTo>
                            <a:lnTo>
                              <a:pt x="71" y="261"/>
                            </a:lnTo>
                            <a:lnTo>
                              <a:pt x="74" y="275"/>
                            </a:lnTo>
                            <a:lnTo>
                              <a:pt x="70" y="295"/>
                            </a:lnTo>
                            <a:lnTo>
                              <a:pt x="62" y="318"/>
                            </a:lnTo>
                            <a:lnTo>
                              <a:pt x="55" y="320"/>
                            </a:lnTo>
                            <a:lnTo>
                              <a:pt x="49" y="312"/>
                            </a:lnTo>
                            <a:lnTo>
                              <a:pt x="28" y="290"/>
                            </a:lnTo>
                            <a:lnTo>
                              <a:pt x="8" y="278"/>
                            </a:lnTo>
                            <a:lnTo>
                              <a:pt x="31" y="278"/>
                            </a:lnTo>
                            <a:lnTo>
                              <a:pt x="21" y="253"/>
                            </a:lnTo>
                            <a:lnTo>
                              <a:pt x="9" y="242"/>
                            </a:lnTo>
                            <a:lnTo>
                              <a:pt x="19" y="224"/>
                            </a:lnTo>
                            <a:lnTo>
                              <a:pt x="12" y="218"/>
                            </a:lnTo>
                            <a:lnTo>
                              <a:pt x="22" y="221"/>
                            </a:lnTo>
                            <a:lnTo>
                              <a:pt x="11" y="199"/>
                            </a:lnTo>
                            <a:lnTo>
                              <a:pt x="25" y="200"/>
                            </a:lnTo>
                            <a:lnTo>
                              <a:pt x="3" y="172"/>
                            </a:lnTo>
                            <a:lnTo>
                              <a:pt x="0" y="148"/>
                            </a:lnTo>
                            <a:lnTo>
                              <a:pt x="11" y="156"/>
                            </a:lnTo>
                            <a:lnTo>
                              <a:pt x="4" y="139"/>
                            </a:lnTo>
                            <a:lnTo>
                              <a:pt x="29" y="142"/>
                            </a:lnTo>
                            <a:lnTo>
                              <a:pt x="39" y="137"/>
                            </a:lnTo>
                            <a:lnTo>
                              <a:pt x="28" y="123"/>
                            </a:lnTo>
                            <a:lnTo>
                              <a:pt x="46" y="121"/>
                            </a:lnTo>
                            <a:lnTo>
                              <a:pt x="29" y="111"/>
                            </a:lnTo>
                            <a:lnTo>
                              <a:pt x="15" y="100"/>
                            </a:lnTo>
                            <a:lnTo>
                              <a:pt x="44" y="109"/>
                            </a:lnTo>
                            <a:lnTo>
                              <a:pt x="63" y="114"/>
                            </a:lnTo>
                            <a:lnTo>
                              <a:pt x="80" y="115"/>
                            </a:lnTo>
                            <a:lnTo>
                              <a:pt x="102" y="117"/>
                            </a:lnTo>
                            <a:lnTo>
                              <a:pt x="123" y="116"/>
                            </a:lnTo>
                            <a:lnTo>
                              <a:pt x="130" y="113"/>
                            </a:lnTo>
                            <a:lnTo>
                              <a:pt x="124" y="104"/>
                            </a:lnTo>
                            <a:lnTo>
                              <a:pt x="149" y="100"/>
                            </a:lnTo>
                            <a:lnTo>
                              <a:pt x="128" y="97"/>
                            </a:lnTo>
                            <a:lnTo>
                              <a:pt x="108" y="94"/>
                            </a:lnTo>
                            <a:lnTo>
                              <a:pt x="87" y="94"/>
                            </a:lnTo>
                            <a:lnTo>
                              <a:pt x="65" y="94"/>
                            </a:lnTo>
                            <a:lnTo>
                              <a:pt x="80" y="82"/>
                            </a:lnTo>
                            <a:lnTo>
                              <a:pt x="61" y="87"/>
                            </a:lnTo>
                            <a:lnTo>
                              <a:pt x="44" y="85"/>
                            </a:lnTo>
                            <a:lnTo>
                              <a:pt x="29" y="82"/>
                            </a:lnTo>
                            <a:lnTo>
                              <a:pt x="21" y="81"/>
                            </a:lnTo>
                            <a:lnTo>
                              <a:pt x="40" y="76"/>
                            </a:lnTo>
                            <a:lnTo>
                              <a:pt x="55" y="72"/>
                            </a:lnTo>
                            <a:lnTo>
                              <a:pt x="66" y="68"/>
                            </a:lnTo>
                            <a:lnTo>
                              <a:pt x="72" y="65"/>
                            </a:lnTo>
                            <a:lnTo>
                              <a:pt x="59" y="65"/>
                            </a:lnTo>
                            <a:lnTo>
                              <a:pt x="83" y="53"/>
                            </a:lnTo>
                            <a:lnTo>
                              <a:pt x="70" y="49"/>
                            </a:lnTo>
                            <a:lnTo>
                              <a:pt x="59" y="49"/>
                            </a:lnTo>
                            <a:lnTo>
                              <a:pt x="80" y="46"/>
                            </a:lnTo>
                            <a:lnTo>
                              <a:pt x="106" y="48"/>
                            </a:lnTo>
                            <a:lnTo>
                              <a:pt x="118" y="53"/>
                            </a:lnTo>
                            <a:lnTo>
                              <a:pt x="133" y="54"/>
                            </a:lnTo>
                            <a:lnTo>
                              <a:pt x="146" y="54"/>
                            </a:lnTo>
                            <a:lnTo>
                              <a:pt x="161" y="53"/>
                            </a:lnTo>
                            <a:lnTo>
                              <a:pt x="170" y="48"/>
                            </a:lnTo>
                            <a:lnTo>
                              <a:pt x="180" y="43"/>
                            </a:lnTo>
                            <a:lnTo>
                              <a:pt x="186" y="40"/>
                            </a:lnTo>
                            <a:lnTo>
                              <a:pt x="172" y="40"/>
                            </a:lnTo>
                            <a:lnTo>
                              <a:pt x="155" y="37"/>
                            </a:lnTo>
                            <a:lnTo>
                              <a:pt x="132" y="36"/>
                            </a:lnTo>
                            <a:lnTo>
                              <a:pt x="163" y="32"/>
                            </a:lnTo>
                            <a:lnTo>
                              <a:pt x="180" y="29"/>
                            </a:lnTo>
                            <a:lnTo>
                              <a:pt x="192" y="26"/>
                            </a:lnTo>
                            <a:lnTo>
                              <a:pt x="201" y="20"/>
                            </a:lnTo>
                            <a:lnTo>
                              <a:pt x="186" y="21"/>
                            </a:lnTo>
                            <a:lnTo>
                              <a:pt x="193" y="12"/>
                            </a:lnTo>
                            <a:lnTo>
                              <a:pt x="201" y="9"/>
                            </a:lnTo>
                            <a:lnTo>
                              <a:pt x="183" y="9"/>
                            </a:lnTo>
                            <a:lnTo>
                              <a:pt x="168" y="11"/>
                            </a:lnTo>
                            <a:lnTo>
                              <a:pt x="157" y="9"/>
                            </a:lnTo>
                            <a:close/>
                          </a:path>
                        </a:pathLst>
                      </a:custGeom>
                      <a:solidFill>
                        <a:srgbClr val="3F3F3F"/>
                      </a:solidFill>
                      <a:ln w="9525">
                        <a:noFill/>
                        <a:round/>
                        <a:headEnd/>
                        <a:tailEnd/>
                      </a:ln>
                    </p:spPr>
                    <p:txBody>
                      <a:bodyPr/>
                      <a:lstStyle/>
                      <a:p>
                        <a:endParaRPr lang="es-ES"/>
                      </a:p>
                    </p:txBody>
                  </p:sp>
                </p:grpSp>
                <p:sp>
                  <p:nvSpPr>
                    <p:cNvPr id="1289" name="Freeform 69"/>
                    <p:cNvSpPr>
                      <a:spLocks/>
                    </p:cNvSpPr>
                    <p:nvPr/>
                  </p:nvSpPr>
                  <p:spPr bwMode="auto">
                    <a:xfrm>
                      <a:off x="1135" y="3265"/>
                      <a:ext cx="17" cy="20"/>
                    </a:xfrm>
                    <a:custGeom>
                      <a:avLst/>
                      <a:gdLst>
                        <a:gd name="T0" fmla="*/ 0 w 70"/>
                        <a:gd name="T1" fmla="*/ 0 h 83"/>
                        <a:gd name="T2" fmla="*/ 3 w 70"/>
                        <a:gd name="T3" fmla="*/ 4 h 83"/>
                        <a:gd name="T4" fmla="*/ 6 w 70"/>
                        <a:gd name="T5" fmla="*/ 6 h 83"/>
                        <a:gd name="T6" fmla="*/ 8 w 70"/>
                        <a:gd name="T7" fmla="*/ 8 h 83"/>
                        <a:gd name="T8" fmla="*/ 10 w 70"/>
                        <a:gd name="T9" fmla="*/ 9 h 83"/>
                        <a:gd name="T10" fmla="*/ 14 w 70"/>
                        <a:gd name="T11" fmla="*/ 10 h 83"/>
                        <a:gd name="T12" fmla="*/ 10 w 70"/>
                        <a:gd name="T13" fmla="*/ 9 h 83"/>
                        <a:gd name="T14" fmla="*/ 7 w 70"/>
                        <a:gd name="T15" fmla="*/ 8 h 83"/>
                        <a:gd name="T16" fmla="*/ 6 w 70"/>
                        <a:gd name="T17" fmla="*/ 9 h 83"/>
                        <a:gd name="T18" fmla="*/ 8 w 70"/>
                        <a:gd name="T19" fmla="*/ 12 h 83"/>
                        <a:gd name="T20" fmla="*/ 9 w 70"/>
                        <a:gd name="T21" fmla="*/ 15 h 83"/>
                        <a:gd name="T22" fmla="*/ 13 w 70"/>
                        <a:gd name="T23" fmla="*/ 17 h 83"/>
                        <a:gd name="T24" fmla="*/ 17 w 70"/>
                        <a:gd name="T25" fmla="*/ 20 h 83"/>
                        <a:gd name="T26" fmla="*/ 11 w 70"/>
                        <a:gd name="T27" fmla="*/ 17 h 83"/>
                        <a:gd name="T28" fmla="*/ 8 w 70"/>
                        <a:gd name="T29" fmla="*/ 15 h 83"/>
                        <a:gd name="T30" fmla="*/ 5 w 70"/>
                        <a:gd name="T31" fmla="*/ 14 h 83"/>
                        <a:gd name="T32" fmla="*/ 3 w 70"/>
                        <a:gd name="T33" fmla="*/ 12 h 83"/>
                        <a:gd name="T34" fmla="*/ 3 w 70"/>
                        <a:gd name="T35" fmla="*/ 8 h 83"/>
                        <a:gd name="T36" fmla="*/ 1 w 70"/>
                        <a:gd name="T37" fmla="*/ 5 h 83"/>
                        <a:gd name="T38" fmla="*/ 0 w 70"/>
                        <a:gd name="T39" fmla="*/ 0 h 8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0"/>
                        <a:gd name="T61" fmla="*/ 0 h 83"/>
                        <a:gd name="T62" fmla="*/ 70 w 70"/>
                        <a:gd name="T63" fmla="*/ 83 h 8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0" h="83">
                          <a:moveTo>
                            <a:pt x="0" y="0"/>
                          </a:moveTo>
                          <a:lnTo>
                            <a:pt x="14" y="17"/>
                          </a:lnTo>
                          <a:lnTo>
                            <a:pt x="23" y="23"/>
                          </a:lnTo>
                          <a:lnTo>
                            <a:pt x="32" y="32"/>
                          </a:lnTo>
                          <a:lnTo>
                            <a:pt x="43" y="37"/>
                          </a:lnTo>
                          <a:lnTo>
                            <a:pt x="57" y="43"/>
                          </a:lnTo>
                          <a:lnTo>
                            <a:pt x="40" y="39"/>
                          </a:lnTo>
                          <a:lnTo>
                            <a:pt x="28" y="35"/>
                          </a:lnTo>
                          <a:lnTo>
                            <a:pt x="23" y="38"/>
                          </a:lnTo>
                          <a:lnTo>
                            <a:pt x="31" y="49"/>
                          </a:lnTo>
                          <a:lnTo>
                            <a:pt x="37" y="61"/>
                          </a:lnTo>
                          <a:lnTo>
                            <a:pt x="52" y="69"/>
                          </a:lnTo>
                          <a:lnTo>
                            <a:pt x="70" y="83"/>
                          </a:lnTo>
                          <a:lnTo>
                            <a:pt x="46" y="71"/>
                          </a:lnTo>
                          <a:lnTo>
                            <a:pt x="32" y="63"/>
                          </a:lnTo>
                          <a:lnTo>
                            <a:pt x="19" y="58"/>
                          </a:lnTo>
                          <a:lnTo>
                            <a:pt x="11" y="48"/>
                          </a:lnTo>
                          <a:lnTo>
                            <a:pt x="11" y="33"/>
                          </a:lnTo>
                          <a:lnTo>
                            <a:pt x="3" y="20"/>
                          </a:lnTo>
                          <a:lnTo>
                            <a:pt x="0" y="0"/>
                          </a:lnTo>
                          <a:close/>
                        </a:path>
                      </a:pathLst>
                    </a:custGeom>
                    <a:solidFill>
                      <a:srgbClr val="3F3F3F"/>
                    </a:solidFill>
                    <a:ln w="9525">
                      <a:noFill/>
                      <a:round/>
                      <a:headEnd/>
                      <a:tailEnd/>
                    </a:ln>
                  </p:spPr>
                  <p:txBody>
                    <a:bodyPr/>
                    <a:lstStyle/>
                    <a:p>
                      <a:endParaRPr lang="es-ES"/>
                    </a:p>
                  </p:txBody>
                </p:sp>
              </p:grpSp>
            </p:grpSp>
          </p:grpSp>
        </p:grpSp>
        <p:sp>
          <p:nvSpPr>
            <p:cNvPr id="1199" name="Freeform 70"/>
            <p:cNvSpPr>
              <a:spLocks/>
            </p:cNvSpPr>
            <p:nvPr/>
          </p:nvSpPr>
          <p:spPr bwMode="auto">
            <a:xfrm>
              <a:off x="905" y="1095"/>
              <a:ext cx="705" cy="143"/>
            </a:xfrm>
            <a:custGeom>
              <a:avLst/>
              <a:gdLst>
                <a:gd name="T0" fmla="*/ 89 w 4454"/>
                <a:gd name="T1" fmla="*/ 0 h 791"/>
                <a:gd name="T2" fmla="*/ 0 w 4454"/>
                <a:gd name="T3" fmla="*/ 143 h 791"/>
                <a:gd name="T4" fmla="*/ 705 w 4454"/>
                <a:gd name="T5" fmla="*/ 143 h 791"/>
                <a:gd name="T6" fmla="*/ 641 w 4454"/>
                <a:gd name="T7" fmla="*/ 0 h 791"/>
                <a:gd name="T8" fmla="*/ 89 w 4454"/>
                <a:gd name="T9" fmla="*/ 0 h 791"/>
                <a:gd name="T10" fmla="*/ 0 60000 65536"/>
                <a:gd name="T11" fmla="*/ 0 60000 65536"/>
                <a:gd name="T12" fmla="*/ 0 60000 65536"/>
                <a:gd name="T13" fmla="*/ 0 60000 65536"/>
                <a:gd name="T14" fmla="*/ 0 60000 65536"/>
                <a:gd name="T15" fmla="*/ 0 w 4454"/>
                <a:gd name="T16" fmla="*/ 0 h 791"/>
                <a:gd name="T17" fmla="*/ 4454 w 4454"/>
                <a:gd name="T18" fmla="*/ 791 h 791"/>
              </a:gdLst>
              <a:ahLst/>
              <a:cxnLst>
                <a:cxn ang="T10">
                  <a:pos x="T0" y="T1"/>
                </a:cxn>
                <a:cxn ang="T11">
                  <a:pos x="T2" y="T3"/>
                </a:cxn>
                <a:cxn ang="T12">
                  <a:pos x="T4" y="T5"/>
                </a:cxn>
                <a:cxn ang="T13">
                  <a:pos x="T6" y="T7"/>
                </a:cxn>
                <a:cxn ang="T14">
                  <a:pos x="T8" y="T9"/>
                </a:cxn>
              </a:cxnLst>
              <a:rect l="T15" t="T16" r="T17" b="T18"/>
              <a:pathLst>
                <a:path w="4454" h="791">
                  <a:moveTo>
                    <a:pt x="564" y="0"/>
                  </a:moveTo>
                  <a:lnTo>
                    <a:pt x="0" y="791"/>
                  </a:lnTo>
                  <a:lnTo>
                    <a:pt x="4454" y="791"/>
                  </a:lnTo>
                  <a:lnTo>
                    <a:pt x="4052" y="0"/>
                  </a:lnTo>
                  <a:lnTo>
                    <a:pt x="564" y="0"/>
                  </a:lnTo>
                  <a:close/>
                </a:path>
              </a:pathLst>
            </a:custGeom>
            <a:solidFill>
              <a:srgbClr val="3F1F00"/>
            </a:solidFill>
            <a:ln w="9525">
              <a:noFill/>
              <a:round/>
              <a:headEnd/>
              <a:tailEnd/>
            </a:ln>
          </p:spPr>
          <p:txBody>
            <a:bodyPr/>
            <a:lstStyle/>
            <a:p>
              <a:endParaRPr lang="es-ES"/>
            </a:p>
          </p:txBody>
        </p:sp>
        <p:grpSp>
          <p:nvGrpSpPr>
            <p:cNvPr id="1200" name="Group 71"/>
            <p:cNvGrpSpPr>
              <a:grpSpLocks/>
            </p:cNvGrpSpPr>
            <p:nvPr/>
          </p:nvGrpSpPr>
          <p:grpSpPr bwMode="auto">
            <a:xfrm>
              <a:off x="1152" y="1060"/>
              <a:ext cx="34" cy="40"/>
              <a:chOff x="967" y="3522"/>
              <a:chExt cx="53" cy="56"/>
            </a:xfrm>
          </p:grpSpPr>
          <p:sp>
            <p:nvSpPr>
              <p:cNvPr id="1277" name="Freeform 72"/>
              <p:cNvSpPr>
                <a:spLocks/>
              </p:cNvSpPr>
              <p:nvPr/>
            </p:nvSpPr>
            <p:spPr bwMode="auto">
              <a:xfrm>
                <a:off x="967" y="3522"/>
                <a:ext cx="53" cy="56"/>
              </a:xfrm>
              <a:custGeom>
                <a:avLst/>
                <a:gdLst>
                  <a:gd name="T0" fmla="*/ 9 w 214"/>
                  <a:gd name="T1" fmla="*/ 9 h 221"/>
                  <a:gd name="T2" fmla="*/ 17 w 214"/>
                  <a:gd name="T3" fmla="*/ 1 h 221"/>
                  <a:gd name="T4" fmla="*/ 21 w 214"/>
                  <a:gd name="T5" fmla="*/ 0 h 221"/>
                  <a:gd name="T6" fmla="*/ 30 w 214"/>
                  <a:gd name="T7" fmla="*/ 1 h 221"/>
                  <a:gd name="T8" fmla="*/ 40 w 214"/>
                  <a:gd name="T9" fmla="*/ 3 h 221"/>
                  <a:gd name="T10" fmla="*/ 46 w 214"/>
                  <a:gd name="T11" fmla="*/ 4 h 221"/>
                  <a:gd name="T12" fmla="*/ 48 w 214"/>
                  <a:gd name="T13" fmla="*/ 6 h 221"/>
                  <a:gd name="T14" fmla="*/ 50 w 214"/>
                  <a:gd name="T15" fmla="*/ 9 h 221"/>
                  <a:gd name="T16" fmla="*/ 50 w 214"/>
                  <a:gd name="T17" fmla="*/ 11 h 221"/>
                  <a:gd name="T18" fmla="*/ 48 w 214"/>
                  <a:gd name="T19" fmla="*/ 13 h 221"/>
                  <a:gd name="T20" fmla="*/ 50 w 214"/>
                  <a:gd name="T21" fmla="*/ 16 h 221"/>
                  <a:gd name="T22" fmla="*/ 51 w 214"/>
                  <a:gd name="T23" fmla="*/ 19 h 221"/>
                  <a:gd name="T24" fmla="*/ 51 w 214"/>
                  <a:gd name="T25" fmla="*/ 21 h 221"/>
                  <a:gd name="T26" fmla="*/ 52 w 214"/>
                  <a:gd name="T27" fmla="*/ 23 h 221"/>
                  <a:gd name="T28" fmla="*/ 53 w 214"/>
                  <a:gd name="T29" fmla="*/ 25 h 221"/>
                  <a:gd name="T30" fmla="*/ 52 w 214"/>
                  <a:gd name="T31" fmla="*/ 28 h 221"/>
                  <a:gd name="T32" fmla="*/ 51 w 214"/>
                  <a:gd name="T33" fmla="*/ 31 h 221"/>
                  <a:gd name="T34" fmla="*/ 52 w 214"/>
                  <a:gd name="T35" fmla="*/ 34 h 221"/>
                  <a:gd name="T36" fmla="*/ 53 w 214"/>
                  <a:gd name="T37" fmla="*/ 38 h 221"/>
                  <a:gd name="T38" fmla="*/ 52 w 214"/>
                  <a:gd name="T39" fmla="*/ 42 h 221"/>
                  <a:gd name="T40" fmla="*/ 50 w 214"/>
                  <a:gd name="T41" fmla="*/ 43 h 221"/>
                  <a:gd name="T42" fmla="*/ 50 w 214"/>
                  <a:gd name="T43" fmla="*/ 49 h 221"/>
                  <a:gd name="T44" fmla="*/ 48 w 214"/>
                  <a:gd name="T45" fmla="*/ 53 h 221"/>
                  <a:gd name="T46" fmla="*/ 43 w 214"/>
                  <a:gd name="T47" fmla="*/ 54 h 221"/>
                  <a:gd name="T48" fmla="*/ 23 w 214"/>
                  <a:gd name="T49" fmla="*/ 56 h 221"/>
                  <a:gd name="T50" fmla="*/ 14 w 214"/>
                  <a:gd name="T51" fmla="*/ 52 h 221"/>
                  <a:gd name="T52" fmla="*/ 2 w 214"/>
                  <a:gd name="T53" fmla="*/ 39 h 221"/>
                  <a:gd name="T54" fmla="*/ 0 w 214"/>
                  <a:gd name="T55" fmla="*/ 33 h 221"/>
                  <a:gd name="T56" fmla="*/ 0 w 214"/>
                  <a:gd name="T57" fmla="*/ 28 h 221"/>
                  <a:gd name="T58" fmla="*/ 0 w 214"/>
                  <a:gd name="T59" fmla="*/ 24 h 221"/>
                  <a:gd name="T60" fmla="*/ 2 w 214"/>
                  <a:gd name="T61" fmla="*/ 17 h 221"/>
                  <a:gd name="T62" fmla="*/ 4 w 214"/>
                  <a:gd name="T63" fmla="*/ 14 h 221"/>
                  <a:gd name="T64" fmla="*/ 9 w 214"/>
                  <a:gd name="T65" fmla="*/ 9 h 2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21"/>
                  <a:gd name="T101" fmla="*/ 214 w 214"/>
                  <a:gd name="T102" fmla="*/ 221 h 2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21">
                    <a:moveTo>
                      <a:pt x="35" y="34"/>
                    </a:moveTo>
                    <a:lnTo>
                      <a:pt x="67" y="5"/>
                    </a:lnTo>
                    <a:lnTo>
                      <a:pt x="85" y="0"/>
                    </a:lnTo>
                    <a:lnTo>
                      <a:pt x="122" y="5"/>
                    </a:lnTo>
                    <a:lnTo>
                      <a:pt x="161" y="11"/>
                    </a:lnTo>
                    <a:lnTo>
                      <a:pt x="187" y="17"/>
                    </a:lnTo>
                    <a:lnTo>
                      <a:pt x="195" y="23"/>
                    </a:lnTo>
                    <a:lnTo>
                      <a:pt x="200" y="36"/>
                    </a:lnTo>
                    <a:lnTo>
                      <a:pt x="201" y="45"/>
                    </a:lnTo>
                    <a:lnTo>
                      <a:pt x="195" y="53"/>
                    </a:lnTo>
                    <a:lnTo>
                      <a:pt x="203" y="62"/>
                    </a:lnTo>
                    <a:lnTo>
                      <a:pt x="206" y="74"/>
                    </a:lnTo>
                    <a:lnTo>
                      <a:pt x="204" y="81"/>
                    </a:lnTo>
                    <a:lnTo>
                      <a:pt x="210" y="90"/>
                    </a:lnTo>
                    <a:lnTo>
                      <a:pt x="212" y="100"/>
                    </a:lnTo>
                    <a:lnTo>
                      <a:pt x="211" y="110"/>
                    </a:lnTo>
                    <a:lnTo>
                      <a:pt x="204" y="123"/>
                    </a:lnTo>
                    <a:lnTo>
                      <a:pt x="210" y="135"/>
                    </a:lnTo>
                    <a:lnTo>
                      <a:pt x="214" y="149"/>
                    </a:lnTo>
                    <a:lnTo>
                      <a:pt x="209" y="164"/>
                    </a:lnTo>
                    <a:lnTo>
                      <a:pt x="200" y="171"/>
                    </a:lnTo>
                    <a:lnTo>
                      <a:pt x="200" y="195"/>
                    </a:lnTo>
                    <a:lnTo>
                      <a:pt x="192" y="209"/>
                    </a:lnTo>
                    <a:lnTo>
                      <a:pt x="173" y="215"/>
                    </a:lnTo>
                    <a:lnTo>
                      <a:pt x="94" y="221"/>
                    </a:lnTo>
                    <a:lnTo>
                      <a:pt x="56" y="206"/>
                    </a:lnTo>
                    <a:lnTo>
                      <a:pt x="8" y="153"/>
                    </a:lnTo>
                    <a:lnTo>
                      <a:pt x="1" y="130"/>
                    </a:lnTo>
                    <a:lnTo>
                      <a:pt x="0" y="112"/>
                    </a:lnTo>
                    <a:lnTo>
                      <a:pt x="2" y="95"/>
                    </a:lnTo>
                    <a:lnTo>
                      <a:pt x="9" y="68"/>
                    </a:lnTo>
                    <a:lnTo>
                      <a:pt x="18" y="55"/>
                    </a:lnTo>
                    <a:lnTo>
                      <a:pt x="35" y="34"/>
                    </a:lnTo>
                    <a:close/>
                  </a:path>
                </a:pathLst>
              </a:custGeom>
              <a:solidFill>
                <a:srgbClr val="FFBFBF"/>
              </a:solidFill>
              <a:ln w="9525">
                <a:noFill/>
                <a:round/>
                <a:headEnd/>
                <a:tailEnd/>
              </a:ln>
            </p:spPr>
            <p:txBody>
              <a:bodyPr/>
              <a:lstStyle/>
              <a:p>
                <a:endParaRPr lang="es-ES"/>
              </a:p>
            </p:txBody>
          </p:sp>
          <p:grpSp>
            <p:nvGrpSpPr>
              <p:cNvPr id="1278" name="Group 73"/>
              <p:cNvGrpSpPr>
                <a:grpSpLocks/>
              </p:cNvGrpSpPr>
              <p:nvPr/>
            </p:nvGrpSpPr>
            <p:grpSpPr bwMode="auto">
              <a:xfrm>
                <a:off x="980" y="3529"/>
                <a:ext cx="40" cy="49"/>
                <a:chOff x="980" y="3529"/>
                <a:chExt cx="40" cy="49"/>
              </a:xfrm>
            </p:grpSpPr>
            <p:sp>
              <p:nvSpPr>
                <p:cNvPr id="1279" name="Freeform 74"/>
                <p:cNvSpPr>
                  <a:spLocks/>
                </p:cNvSpPr>
                <p:nvPr/>
              </p:nvSpPr>
              <p:spPr bwMode="auto">
                <a:xfrm>
                  <a:off x="980" y="3541"/>
                  <a:ext cx="40" cy="37"/>
                </a:xfrm>
                <a:custGeom>
                  <a:avLst/>
                  <a:gdLst>
                    <a:gd name="T0" fmla="*/ 17 w 162"/>
                    <a:gd name="T1" fmla="*/ 5 h 148"/>
                    <a:gd name="T2" fmla="*/ 19 w 162"/>
                    <a:gd name="T3" fmla="*/ 0 h 148"/>
                    <a:gd name="T4" fmla="*/ 23 w 162"/>
                    <a:gd name="T5" fmla="*/ 5 h 148"/>
                    <a:gd name="T6" fmla="*/ 29 w 162"/>
                    <a:gd name="T7" fmla="*/ 5 h 148"/>
                    <a:gd name="T8" fmla="*/ 35 w 162"/>
                    <a:gd name="T9" fmla="*/ 2 h 148"/>
                    <a:gd name="T10" fmla="*/ 38 w 162"/>
                    <a:gd name="T11" fmla="*/ 0 h 148"/>
                    <a:gd name="T12" fmla="*/ 39 w 162"/>
                    <a:gd name="T13" fmla="*/ 4 h 148"/>
                    <a:gd name="T14" fmla="*/ 39 w 162"/>
                    <a:gd name="T15" fmla="*/ 9 h 148"/>
                    <a:gd name="T16" fmla="*/ 39 w 162"/>
                    <a:gd name="T17" fmla="*/ 15 h 148"/>
                    <a:gd name="T18" fmla="*/ 39 w 162"/>
                    <a:gd name="T19" fmla="*/ 23 h 148"/>
                    <a:gd name="T20" fmla="*/ 37 w 162"/>
                    <a:gd name="T21" fmla="*/ 30 h 148"/>
                    <a:gd name="T22" fmla="*/ 30 w 162"/>
                    <a:gd name="T23" fmla="*/ 36 h 148"/>
                    <a:gd name="T24" fmla="*/ 1 w 162"/>
                    <a:gd name="T25" fmla="*/ 33 h 148"/>
                    <a:gd name="T26" fmla="*/ 12 w 162"/>
                    <a:gd name="T27" fmla="*/ 36 h 148"/>
                    <a:gd name="T28" fmla="*/ 19 w 162"/>
                    <a:gd name="T29" fmla="*/ 35 h 148"/>
                    <a:gd name="T30" fmla="*/ 20 w 162"/>
                    <a:gd name="T31" fmla="*/ 36 h 148"/>
                    <a:gd name="T32" fmla="*/ 30 w 162"/>
                    <a:gd name="T33" fmla="*/ 35 h 148"/>
                    <a:gd name="T34" fmla="*/ 35 w 162"/>
                    <a:gd name="T35" fmla="*/ 31 h 148"/>
                    <a:gd name="T36" fmla="*/ 36 w 162"/>
                    <a:gd name="T37" fmla="*/ 26 h 148"/>
                    <a:gd name="T38" fmla="*/ 29 w 162"/>
                    <a:gd name="T39" fmla="*/ 27 h 148"/>
                    <a:gd name="T40" fmla="*/ 20 w 162"/>
                    <a:gd name="T41" fmla="*/ 28 h 148"/>
                    <a:gd name="T42" fmla="*/ 14 w 162"/>
                    <a:gd name="T43" fmla="*/ 27 h 148"/>
                    <a:gd name="T44" fmla="*/ 5 w 162"/>
                    <a:gd name="T45" fmla="*/ 24 h 148"/>
                    <a:gd name="T46" fmla="*/ 6 w 162"/>
                    <a:gd name="T47" fmla="*/ 24 h 148"/>
                    <a:gd name="T48" fmla="*/ 13 w 162"/>
                    <a:gd name="T49" fmla="*/ 25 h 148"/>
                    <a:gd name="T50" fmla="*/ 20 w 162"/>
                    <a:gd name="T51" fmla="*/ 26 h 148"/>
                    <a:gd name="T52" fmla="*/ 26 w 162"/>
                    <a:gd name="T53" fmla="*/ 23 h 148"/>
                    <a:gd name="T54" fmla="*/ 29 w 162"/>
                    <a:gd name="T55" fmla="*/ 25 h 148"/>
                    <a:gd name="T56" fmla="*/ 35 w 162"/>
                    <a:gd name="T57" fmla="*/ 25 h 148"/>
                    <a:gd name="T58" fmla="*/ 37 w 162"/>
                    <a:gd name="T59" fmla="*/ 22 h 148"/>
                    <a:gd name="T60" fmla="*/ 38 w 162"/>
                    <a:gd name="T61" fmla="*/ 19 h 148"/>
                    <a:gd name="T62" fmla="*/ 37 w 162"/>
                    <a:gd name="T63" fmla="*/ 16 h 148"/>
                    <a:gd name="T64" fmla="*/ 32 w 162"/>
                    <a:gd name="T65" fmla="*/ 17 h 148"/>
                    <a:gd name="T66" fmla="*/ 24 w 162"/>
                    <a:gd name="T67" fmla="*/ 19 h 148"/>
                    <a:gd name="T68" fmla="*/ 16 w 162"/>
                    <a:gd name="T69" fmla="*/ 19 h 148"/>
                    <a:gd name="T70" fmla="*/ 7 w 162"/>
                    <a:gd name="T71" fmla="*/ 18 h 148"/>
                    <a:gd name="T72" fmla="*/ 0 w 162"/>
                    <a:gd name="T73" fmla="*/ 14 h 148"/>
                    <a:gd name="T74" fmla="*/ 9 w 162"/>
                    <a:gd name="T75" fmla="*/ 17 h 148"/>
                    <a:gd name="T76" fmla="*/ 16 w 162"/>
                    <a:gd name="T77" fmla="*/ 18 h 148"/>
                    <a:gd name="T78" fmla="*/ 22 w 162"/>
                    <a:gd name="T79" fmla="*/ 16 h 148"/>
                    <a:gd name="T80" fmla="*/ 26 w 162"/>
                    <a:gd name="T81" fmla="*/ 13 h 148"/>
                    <a:gd name="T82" fmla="*/ 26 w 162"/>
                    <a:gd name="T83" fmla="*/ 16 h 148"/>
                    <a:gd name="T84" fmla="*/ 30 w 162"/>
                    <a:gd name="T85" fmla="*/ 15 h 148"/>
                    <a:gd name="T86" fmla="*/ 36 w 162"/>
                    <a:gd name="T87" fmla="*/ 12 h 148"/>
                    <a:gd name="T88" fmla="*/ 39 w 162"/>
                    <a:gd name="T89" fmla="*/ 8 h 148"/>
                    <a:gd name="T90" fmla="*/ 38 w 162"/>
                    <a:gd name="T91" fmla="*/ 3 h 148"/>
                    <a:gd name="T92" fmla="*/ 32 w 162"/>
                    <a:gd name="T93" fmla="*/ 5 h 148"/>
                    <a:gd name="T94" fmla="*/ 21 w 162"/>
                    <a:gd name="T95" fmla="*/ 7 h 148"/>
                    <a:gd name="T96" fmla="*/ 10 w 162"/>
                    <a:gd name="T97" fmla="*/ 6 h 148"/>
                    <a:gd name="T98" fmla="*/ 12 w 162"/>
                    <a:gd name="T99" fmla="*/ 5 h 14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2"/>
                    <a:gd name="T151" fmla="*/ 0 h 148"/>
                    <a:gd name="T152" fmla="*/ 162 w 162"/>
                    <a:gd name="T153" fmla="*/ 148 h 14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2" h="148">
                      <a:moveTo>
                        <a:pt x="48" y="20"/>
                      </a:moveTo>
                      <a:lnTo>
                        <a:pt x="67" y="22"/>
                      </a:lnTo>
                      <a:lnTo>
                        <a:pt x="79" y="22"/>
                      </a:lnTo>
                      <a:lnTo>
                        <a:pt x="78" y="0"/>
                      </a:lnTo>
                      <a:lnTo>
                        <a:pt x="86" y="12"/>
                      </a:lnTo>
                      <a:lnTo>
                        <a:pt x="93" y="18"/>
                      </a:lnTo>
                      <a:lnTo>
                        <a:pt x="101" y="20"/>
                      </a:lnTo>
                      <a:lnTo>
                        <a:pt x="118" y="18"/>
                      </a:lnTo>
                      <a:lnTo>
                        <a:pt x="130" y="13"/>
                      </a:lnTo>
                      <a:lnTo>
                        <a:pt x="141" y="8"/>
                      </a:lnTo>
                      <a:lnTo>
                        <a:pt x="151" y="6"/>
                      </a:lnTo>
                      <a:lnTo>
                        <a:pt x="154" y="1"/>
                      </a:lnTo>
                      <a:lnTo>
                        <a:pt x="152" y="8"/>
                      </a:lnTo>
                      <a:lnTo>
                        <a:pt x="158" y="17"/>
                      </a:lnTo>
                      <a:lnTo>
                        <a:pt x="161" y="27"/>
                      </a:lnTo>
                      <a:lnTo>
                        <a:pt x="159" y="37"/>
                      </a:lnTo>
                      <a:lnTo>
                        <a:pt x="152" y="50"/>
                      </a:lnTo>
                      <a:lnTo>
                        <a:pt x="158" y="62"/>
                      </a:lnTo>
                      <a:lnTo>
                        <a:pt x="162" y="76"/>
                      </a:lnTo>
                      <a:lnTo>
                        <a:pt x="157" y="91"/>
                      </a:lnTo>
                      <a:lnTo>
                        <a:pt x="148" y="98"/>
                      </a:lnTo>
                      <a:lnTo>
                        <a:pt x="148" y="122"/>
                      </a:lnTo>
                      <a:lnTo>
                        <a:pt x="140" y="136"/>
                      </a:lnTo>
                      <a:lnTo>
                        <a:pt x="122" y="142"/>
                      </a:lnTo>
                      <a:lnTo>
                        <a:pt x="43" y="148"/>
                      </a:lnTo>
                      <a:lnTo>
                        <a:pt x="4" y="133"/>
                      </a:lnTo>
                      <a:lnTo>
                        <a:pt x="27" y="141"/>
                      </a:lnTo>
                      <a:lnTo>
                        <a:pt x="48" y="144"/>
                      </a:lnTo>
                      <a:lnTo>
                        <a:pt x="63" y="143"/>
                      </a:lnTo>
                      <a:lnTo>
                        <a:pt x="76" y="139"/>
                      </a:lnTo>
                      <a:lnTo>
                        <a:pt x="80" y="127"/>
                      </a:lnTo>
                      <a:lnTo>
                        <a:pt x="80" y="143"/>
                      </a:lnTo>
                      <a:lnTo>
                        <a:pt x="99" y="141"/>
                      </a:lnTo>
                      <a:lnTo>
                        <a:pt x="123" y="139"/>
                      </a:lnTo>
                      <a:lnTo>
                        <a:pt x="135" y="133"/>
                      </a:lnTo>
                      <a:lnTo>
                        <a:pt x="140" y="124"/>
                      </a:lnTo>
                      <a:lnTo>
                        <a:pt x="145" y="111"/>
                      </a:lnTo>
                      <a:lnTo>
                        <a:pt x="146" y="103"/>
                      </a:lnTo>
                      <a:lnTo>
                        <a:pt x="133" y="105"/>
                      </a:lnTo>
                      <a:lnTo>
                        <a:pt x="118" y="109"/>
                      </a:lnTo>
                      <a:lnTo>
                        <a:pt x="101" y="110"/>
                      </a:lnTo>
                      <a:lnTo>
                        <a:pt x="83" y="111"/>
                      </a:lnTo>
                      <a:lnTo>
                        <a:pt x="69" y="110"/>
                      </a:lnTo>
                      <a:lnTo>
                        <a:pt x="55" y="109"/>
                      </a:lnTo>
                      <a:lnTo>
                        <a:pt x="39" y="104"/>
                      </a:lnTo>
                      <a:lnTo>
                        <a:pt x="21" y="98"/>
                      </a:lnTo>
                      <a:lnTo>
                        <a:pt x="10" y="88"/>
                      </a:lnTo>
                      <a:lnTo>
                        <a:pt x="26" y="97"/>
                      </a:lnTo>
                      <a:lnTo>
                        <a:pt x="37" y="98"/>
                      </a:lnTo>
                      <a:lnTo>
                        <a:pt x="51" y="101"/>
                      </a:lnTo>
                      <a:lnTo>
                        <a:pt x="66" y="103"/>
                      </a:lnTo>
                      <a:lnTo>
                        <a:pt x="83" y="104"/>
                      </a:lnTo>
                      <a:lnTo>
                        <a:pt x="95" y="99"/>
                      </a:lnTo>
                      <a:lnTo>
                        <a:pt x="106" y="93"/>
                      </a:lnTo>
                      <a:lnTo>
                        <a:pt x="108" y="103"/>
                      </a:lnTo>
                      <a:lnTo>
                        <a:pt x="116" y="102"/>
                      </a:lnTo>
                      <a:lnTo>
                        <a:pt x="129" y="101"/>
                      </a:lnTo>
                      <a:lnTo>
                        <a:pt x="140" y="99"/>
                      </a:lnTo>
                      <a:lnTo>
                        <a:pt x="145" y="96"/>
                      </a:lnTo>
                      <a:lnTo>
                        <a:pt x="148" y="90"/>
                      </a:lnTo>
                      <a:lnTo>
                        <a:pt x="152" y="84"/>
                      </a:lnTo>
                      <a:lnTo>
                        <a:pt x="154" y="76"/>
                      </a:lnTo>
                      <a:lnTo>
                        <a:pt x="153" y="69"/>
                      </a:lnTo>
                      <a:lnTo>
                        <a:pt x="151" y="63"/>
                      </a:lnTo>
                      <a:lnTo>
                        <a:pt x="144" y="63"/>
                      </a:lnTo>
                      <a:lnTo>
                        <a:pt x="128" y="67"/>
                      </a:lnTo>
                      <a:lnTo>
                        <a:pt x="113" y="71"/>
                      </a:lnTo>
                      <a:lnTo>
                        <a:pt x="97" y="74"/>
                      </a:lnTo>
                      <a:lnTo>
                        <a:pt x="80" y="75"/>
                      </a:lnTo>
                      <a:lnTo>
                        <a:pt x="65" y="76"/>
                      </a:lnTo>
                      <a:lnTo>
                        <a:pt x="45" y="76"/>
                      </a:lnTo>
                      <a:lnTo>
                        <a:pt x="28" y="71"/>
                      </a:lnTo>
                      <a:lnTo>
                        <a:pt x="15" y="67"/>
                      </a:lnTo>
                      <a:lnTo>
                        <a:pt x="0" y="56"/>
                      </a:lnTo>
                      <a:lnTo>
                        <a:pt x="24" y="64"/>
                      </a:lnTo>
                      <a:lnTo>
                        <a:pt x="37" y="68"/>
                      </a:lnTo>
                      <a:lnTo>
                        <a:pt x="51" y="71"/>
                      </a:lnTo>
                      <a:lnTo>
                        <a:pt x="66" y="70"/>
                      </a:lnTo>
                      <a:lnTo>
                        <a:pt x="77" y="69"/>
                      </a:lnTo>
                      <a:lnTo>
                        <a:pt x="88" y="65"/>
                      </a:lnTo>
                      <a:lnTo>
                        <a:pt x="96" y="57"/>
                      </a:lnTo>
                      <a:lnTo>
                        <a:pt x="106" y="51"/>
                      </a:lnTo>
                      <a:lnTo>
                        <a:pt x="100" y="61"/>
                      </a:lnTo>
                      <a:lnTo>
                        <a:pt x="105" y="65"/>
                      </a:lnTo>
                      <a:lnTo>
                        <a:pt x="110" y="64"/>
                      </a:lnTo>
                      <a:lnTo>
                        <a:pt x="123" y="62"/>
                      </a:lnTo>
                      <a:lnTo>
                        <a:pt x="135" y="58"/>
                      </a:lnTo>
                      <a:lnTo>
                        <a:pt x="146" y="50"/>
                      </a:lnTo>
                      <a:lnTo>
                        <a:pt x="154" y="41"/>
                      </a:lnTo>
                      <a:lnTo>
                        <a:pt x="156" y="33"/>
                      </a:lnTo>
                      <a:lnTo>
                        <a:pt x="154" y="23"/>
                      </a:lnTo>
                      <a:lnTo>
                        <a:pt x="153" y="11"/>
                      </a:lnTo>
                      <a:lnTo>
                        <a:pt x="142" y="14"/>
                      </a:lnTo>
                      <a:lnTo>
                        <a:pt x="128" y="22"/>
                      </a:lnTo>
                      <a:lnTo>
                        <a:pt x="107" y="28"/>
                      </a:lnTo>
                      <a:lnTo>
                        <a:pt x="84" y="29"/>
                      </a:lnTo>
                      <a:lnTo>
                        <a:pt x="61" y="28"/>
                      </a:lnTo>
                      <a:lnTo>
                        <a:pt x="40" y="24"/>
                      </a:lnTo>
                      <a:lnTo>
                        <a:pt x="21" y="17"/>
                      </a:lnTo>
                      <a:lnTo>
                        <a:pt x="48" y="20"/>
                      </a:lnTo>
                      <a:close/>
                    </a:path>
                  </a:pathLst>
                </a:custGeom>
                <a:solidFill>
                  <a:srgbClr val="DF9F7F"/>
                </a:solidFill>
                <a:ln w="9525">
                  <a:noFill/>
                  <a:round/>
                  <a:headEnd/>
                  <a:tailEnd/>
                </a:ln>
              </p:spPr>
              <p:txBody>
                <a:bodyPr/>
                <a:lstStyle/>
                <a:p>
                  <a:endParaRPr lang="es-ES"/>
                </a:p>
              </p:txBody>
            </p:sp>
            <p:sp>
              <p:nvSpPr>
                <p:cNvPr id="1280" name="Freeform 75"/>
                <p:cNvSpPr>
                  <a:spLocks/>
                </p:cNvSpPr>
                <p:nvPr/>
              </p:nvSpPr>
              <p:spPr bwMode="auto">
                <a:xfrm>
                  <a:off x="982" y="3529"/>
                  <a:ext cx="27" cy="5"/>
                </a:xfrm>
                <a:custGeom>
                  <a:avLst/>
                  <a:gdLst>
                    <a:gd name="T0" fmla="*/ 27 w 108"/>
                    <a:gd name="T1" fmla="*/ 0 h 18"/>
                    <a:gd name="T2" fmla="*/ 24 w 108"/>
                    <a:gd name="T3" fmla="*/ 2 h 18"/>
                    <a:gd name="T4" fmla="*/ 22 w 108"/>
                    <a:gd name="T5" fmla="*/ 5 h 18"/>
                    <a:gd name="T6" fmla="*/ 20 w 108"/>
                    <a:gd name="T7" fmla="*/ 4 h 18"/>
                    <a:gd name="T8" fmla="*/ 17 w 108"/>
                    <a:gd name="T9" fmla="*/ 2 h 18"/>
                    <a:gd name="T10" fmla="*/ 14 w 108"/>
                    <a:gd name="T11" fmla="*/ 2 h 18"/>
                    <a:gd name="T12" fmla="*/ 10 w 108"/>
                    <a:gd name="T13" fmla="*/ 4 h 18"/>
                    <a:gd name="T14" fmla="*/ 6 w 108"/>
                    <a:gd name="T15" fmla="*/ 5 h 18"/>
                    <a:gd name="T16" fmla="*/ 9 w 108"/>
                    <a:gd name="T17" fmla="*/ 3 h 18"/>
                    <a:gd name="T18" fmla="*/ 4 w 108"/>
                    <a:gd name="T19" fmla="*/ 2 h 18"/>
                    <a:gd name="T20" fmla="*/ 0 w 108"/>
                    <a:gd name="T21" fmla="*/ 2 h 18"/>
                    <a:gd name="T22" fmla="*/ 5 w 108"/>
                    <a:gd name="T23" fmla="*/ 1 h 18"/>
                    <a:gd name="T24" fmla="*/ 10 w 108"/>
                    <a:gd name="T25" fmla="*/ 2 h 18"/>
                    <a:gd name="T26" fmla="*/ 13 w 108"/>
                    <a:gd name="T27" fmla="*/ 2 h 18"/>
                    <a:gd name="T28" fmla="*/ 15 w 108"/>
                    <a:gd name="T29" fmla="*/ 1 h 18"/>
                    <a:gd name="T30" fmla="*/ 18 w 108"/>
                    <a:gd name="T31" fmla="*/ 1 h 18"/>
                    <a:gd name="T32" fmla="*/ 20 w 108"/>
                    <a:gd name="T33" fmla="*/ 2 h 18"/>
                    <a:gd name="T34" fmla="*/ 22 w 108"/>
                    <a:gd name="T35" fmla="*/ 3 h 18"/>
                    <a:gd name="T36" fmla="*/ 27 w 108"/>
                    <a:gd name="T37" fmla="*/ 0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8"/>
                    <a:gd name="T58" fmla="*/ 0 h 18"/>
                    <a:gd name="T59" fmla="*/ 108 w 108"/>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8" h="18">
                      <a:moveTo>
                        <a:pt x="108" y="0"/>
                      </a:moveTo>
                      <a:lnTo>
                        <a:pt x="97" y="7"/>
                      </a:lnTo>
                      <a:lnTo>
                        <a:pt x="89" y="17"/>
                      </a:lnTo>
                      <a:lnTo>
                        <a:pt x="78" y="14"/>
                      </a:lnTo>
                      <a:lnTo>
                        <a:pt x="67" y="8"/>
                      </a:lnTo>
                      <a:lnTo>
                        <a:pt x="56" y="8"/>
                      </a:lnTo>
                      <a:lnTo>
                        <a:pt x="38" y="13"/>
                      </a:lnTo>
                      <a:lnTo>
                        <a:pt x="25" y="18"/>
                      </a:lnTo>
                      <a:lnTo>
                        <a:pt x="34" y="11"/>
                      </a:lnTo>
                      <a:lnTo>
                        <a:pt x="16" y="8"/>
                      </a:lnTo>
                      <a:lnTo>
                        <a:pt x="0" y="6"/>
                      </a:lnTo>
                      <a:lnTo>
                        <a:pt x="21" y="5"/>
                      </a:lnTo>
                      <a:lnTo>
                        <a:pt x="38" y="7"/>
                      </a:lnTo>
                      <a:lnTo>
                        <a:pt x="51" y="7"/>
                      </a:lnTo>
                      <a:lnTo>
                        <a:pt x="61" y="5"/>
                      </a:lnTo>
                      <a:lnTo>
                        <a:pt x="71" y="5"/>
                      </a:lnTo>
                      <a:lnTo>
                        <a:pt x="78" y="8"/>
                      </a:lnTo>
                      <a:lnTo>
                        <a:pt x="89" y="12"/>
                      </a:lnTo>
                      <a:lnTo>
                        <a:pt x="108" y="0"/>
                      </a:lnTo>
                      <a:close/>
                    </a:path>
                  </a:pathLst>
                </a:custGeom>
                <a:solidFill>
                  <a:srgbClr val="DF9F7F"/>
                </a:solidFill>
                <a:ln w="9525">
                  <a:noFill/>
                  <a:round/>
                  <a:headEnd/>
                  <a:tailEnd/>
                </a:ln>
              </p:spPr>
              <p:txBody>
                <a:bodyPr/>
                <a:lstStyle/>
                <a:p>
                  <a:endParaRPr lang="es-ES"/>
                </a:p>
              </p:txBody>
            </p:sp>
          </p:grpSp>
        </p:grpSp>
        <p:grpSp>
          <p:nvGrpSpPr>
            <p:cNvPr id="1201" name="Group 76"/>
            <p:cNvGrpSpPr>
              <a:grpSpLocks/>
            </p:cNvGrpSpPr>
            <p:nvPr/>
          </p:nvGrpSpPr>
          <p:grpSpPr bwMode="auto">
            <a:xfrm>
              <a:off x="1176" y="1097"/>
              <a:ext cx="226" cy="86"/>
              <a:chOff x="1005" y="3573"/>
              <a:chExt cx="356" cy="119"/>
            </a:xfrm>
          </p:grpSpPr>
          <p:sp>
            <p:nvSpPr>
              <p:cNvPr id="1274" name="Freeform 77"/>
              <p:cNvSpPr>
                <a:spLocks/>
              </p:cNvSpPr>
              <p:nvPr/>
            </p:nvSpPr>
            <p:spPr bwMode="auto">
              <a:xfrm>
                <a:off x="1005" y="3578"/>
                <a:ext cx="133" cy="114"/>
              </a:xfrm>
              <a:custGeom>
                <a:avLst/>
                <a:gdLst>
                  <a:gd name="T0" fmla="*/ 28 w 530"/>
                  <a:gd name="T1" fmla="*/ 0 h 457"/>
                  <a:gd name="T2" fmla="*/ 0 w 530"/>
                  <a:gd name="T3" fmla="*/ 102 h 457"/>
                  <a:gd name="T4" fmla="*/ 107 w 530"/>
                  <a:gd name="T5" fmla="*/ 114 h 457"/>
                  <a:gd name="T6" fmla="*/ 133 w 530"/>
                  <a:gd name="T7" fmla="*/ 8 h 457"/>
                  <a:gd name="T8" fmla="*/ 28 w 530"/>
                  <a:gd name="T9" fmla="*/ 0 h 457"/>
                  <a:gd name="T10" fmla="*/ 0 60000 65536"/>
                  <a:gd name="T11" fmla="*/ 0 60000 65536"/>
                  <a:gd name="T12" fmla="*/ 0 60000 65536"/>
                  <a:gd name="T13" fmla="*/ 0 60000 65536"/>
                  <a:gd name="T14" fmla="*/ 0 60000 65536"/>
                  <a:gd name="T15" fmla="*/ 0 w 530"/>
                  <a:gd name="T16" fmla="*/ 0 h 457"/>
                  <a:gd name="T17" fmla="*/ 530 w 530"/>
                  <a:gd name="T18" fmla="*/ 457 h 457"/>
                </a:gdLst>
                <a:ahLst/>
                <a:cxnLst>
                  <a:cxn ang="T10">
                    <a:pos x="T0" y="T1"/>
                  </a:cxn>
                  <a:cxn ang="T11">
                    <a:pos x="T2" y="T3"/>
                  </a:cxn>
                  <a:cxn ang="T12">
                    <a:pos x="T4" y="T5"/>
                  </a:cxn>
                  <a:cxn ang="T13">
                    <a:pos x="T6" y="T7"/>
                  </a:cxn>
                  <a:cxn ang="T14">
                    <a:pos x="T8" y="T9"/>
                  </a:cxn>
                </a:cxnLst>
                <a:rect l="T15" t="T16" r="T17" b="T18"/>
                <a:pathLst>
                  <a:path w="530" h="457">
                    <a:moveTo>
                      <a:pt x="113" y="0"/>
                    </a:moveTo>
                    <a:lnTo>
                      <a:pt x="0" y="409"/>
                    </a:lnTo>
                    <a:lnTo>
                      <a:pt x="427" y="457"/>
                    </a:lnTo>
                    <a:lnTo>
                      <a:pt x="530" y="33"/>
                    </a:lnTo>
                    <a:lnTo>
                      <a:pt x="113" y="0"/>
                    </a:lnTo>
                    <a:close/>
                  </a:path>
                </a:pathLst>
              </a:custGeom>
              <a:solidFill>
                <a:srgbClr val="C0C0C0"/>
              </a:solidFill>
              <a:ln w="9525">
                <a:noFill/>
                <a:round/>
                <a:headEnd/>
                <a:tailEnd/>
              </a:ln>
            </p:spPr>
            <p:txBody>
              <a:bodyPr/>
              <a:lstStyle/>
              <a:p>
                <a:endParaRPr lang="es-ES"/>
              </a:p>
            </p:txBody>
          </p:sp>
          <p:sp>
            <p:nvSpPr>
              <p:cNvPr id="1275" name="Freeform 78"/>
              <p:cNvSpPr>
                <a:spLocks/>
              </p:cNvSpPr>
              <p:nvPr/>
            </p:nvSpPr>
            <p:spPr bwMode="auto">
              <a:xfrm>
                <a:off x="1063" y="3573"/>
                <a:ext cx="158" cy="88"/>
              </a:xfrm>
              <a:custGeom>
                <a:avLst/>
                <a:gdLst>
                  <a:gd name="T0" fmla="*/ 0 w 632"/>
                  <a:gd name="T1" fmla="*/ 19 h 351"/>
                  <a:gd name="T2" fmla="*/ 49 w 632"/>
                  <a:gd name="T3" fmla="*/ 88 h 351"/>
                  <a:gd name="T4" fmla="*/ 158 w 632"/>
                  <a:gd name="T5" fmla="*/ 55 h 351"/>
                  <a:gd name="T6" fmla="*/ 104 w 632"/>
                  <a:gd name="T7" fmla="*/ 0 h 351"/>
                  <a:gd name="T8" fmla="*/ 0 w 632"/>
                  <a:gd name="T9" fmla="*/ 19 h 351"/>
                  <a:gd name="T10" fmla="*/ 0 60000 65536"/>
                  <a:gd name="T11" fmla="*/ 0 60000 65536"/>
                  <a:gd name="T12" fmla="*/ 0 60000 65536"/>
                  <a:gd name="T13" fmla="*/ 0 60000 65536"/>
                  <a:gd name="T14" fmla="*/ 0 60000 65536"/>
                  <a:gd name="T15" fmla="*/ 0 w 632"/>
                  <a:gd name="T16" fmla="*/ 0 h 351"/>
                  <a:gd name="T17" fmla="*/ 632 w 632"/>
                  <a:gd name="T18" fmla="*/ 351 h 351"/>
                </a:gdLst>
                <a:ahLst/>
                <a:cxnLst>
                  <a:cxn ang="T10">
                    <a:pos x="T0" y="T1"/>
                  </a:cxn>
                  <a:cxn ang="T11">
                    <a:pos x="T2" y="T3"/>
                  </a:cxn>
                  <a:cxn ang="T12">
                    <a:pos x="T4" y="T5"/>
                  </a:cxn>
                  <a:cxn ang="T13">
                    <a:pos x="T6" y="T7"/>
                  </a:cxn>
                  <a:cxn ang="T14">
                    <a:pos x="T8" y="T9"/>
                  </a:cxn>
                </a:cxnLst>
                <a:rect l="T15" t="T16" r="T17" b="T18"/>
                <a:pathLst>
                  <a:path w="632" h="351">
                    <a:moveTo>
                      <a:pt x="0" y="76"/>
                    </a:moveTo>
                    <a:lnTo>
                      <a:pt x="197" y="351"/>
                    </a:lnTo>
                    <a:lnTo>
                      <a:pt x="632" y="218"/>
                    </a:lnTo>
                    <a:lnTo>
                      <a:pt x="416" y="0"/>
                    </a:lnTo>
                    <a:lnTo>
                      <a:pt x="0" y="76"/>
                    </a:lnTo>
                    <a:close/>
                  </a:path>
                </a:pathLst>
              </a:custGeom>
              <a:solidFill>
                <a:srgbClr val="9F9F9F"/>
              </a:solidFill>
              <a:ln w="9525">
                <a:noFill/>
                <a:round/>
                <a:headEnd/>
                <a:tailEnd/>
              </a:ln>
            </p:spPr>
            <p:txBody>
              <a:bodyPr/>
              <a:lstStyle/>
              <a:p>
                <a:endParaRPr lang="es-ES"/>
              </a:p>
            </p:txBody>
          </p:sp>
          <p:sp>
            <p:nvSpPr>
              <p:cNvPr id="1276" name="Freeform 79"/>
              <p:cNvSpPr>
                <a:spLocks/>
              </p:cNvSpPr>
              <p:nvPr/>
            </p:nvSpPr>
            <p:spPr bwMode="auto">
              <a:xfrm>
                <a:off x="1172" y="3577"/>
                <a:ext cx="189" cy="75"/>
              </a:xfrm>
              <a:custGeom>
                <a:avLst/>
                <a:gdLst>
                  <a:gd name="T0" fmla="*/ 0 w 755"/>
                  <a:gd name="T1" fmla="*/ 8 h 300"/>
                  <a:gd name="T2" fmla="*/ 131 w 755"/>
                  <a:gd name="T3" fmla="*/ 0 h 300"/>
                  <a:gd name="T4" fmla="*/ 189 w 755"/>
                  <a:gd name="T5" fmla="*/ 53 h 300"/>
                  <a:gd name="T6" fmla="*/ 38 w 755"/>
                  <a:gd name="T7" fmla="*/ 75 h 300"/>
                  <a:gd name="T8" fmla="*/ 0 w 755"/>
                  <a:gd name="T9" fmla="*/ 8 h 300"/>
                  <a:gd name="T10" fmla="*/ 0 60000 65536"/>
                  <a:gd name="T11" fmla="*/ 0 60000 65536"/>
                  <a:gd name="T12" fmla="*/ 0 60000 65536"/>
                  <a:gd name="T13" fmla="*/ 0 60000 65536"/>
                  <a:gd name="T14" fmla="*/ 0 60000 65536"/>
                  <a:gd name="T15" fmla="*/ 0 w 755"/>
                  <a:gd name="T16" fmla="*/ 0 h 300"/>
                  <a:gd name="T17" fmla="*/ 755 w 755"/>
                  <a:gd name="T18" fmla="*/ 300 h 300"/>
                </a:gdLst>
                <a:ahLst/>
                <a:cxnLst>
                  <a:cxn ang="T10">
                    <a:pos x="T0" y="T1"/>
                  </a:cxn>
                  <a:cxn ang="T11">
                    <a:pos x="T2" y="T3"/>
                  </a:cxn>
                  <a:cxn ang="T12">
                    <a:pos x="T4" y="T5"/>
                  </a:cxn>
                  <a:cxn ang="T13">
                    <a:pos x="T6" y="T7"/>
                  </a:cxn>
                  <a:cxn ang="T14">
                    <a:pos x="T8" y="T9"/>
                  </a:cxn>
                </a:cxnLst>
                <a:rect l="T15" t="T16" r="T17" b="T18"/>
                <a:pathLst>
                  <a:path w="755" h="300">
                    <a:moveTo>
                      <a:pt x="0" y="33"/>
                    </a:moveTo>
                    <a:lnTo>
                      <a:pt x="525" y="0"/>
                    </a:lnTo>
                    <a:lnTo>
                      <a:pt x="755" y="213"/>
                    </a:lnTo>
                    <a:lnTo>
                      <a:pt x="150" y="300"/>
                    </a:lnTo>
                    <a:lnTo>
                      <a:pt x="0" y="33"/>
                    </a:lnTo>
                    <a:close/>
                  </a:path>
                </a:pathLst>
              </a:custGeom>
              <a:solidFill>
                <a:srgbClr val="DFDFDF"/>
              </a:solidFill>
              <a:ln w="9525">
                <a:noFill/>
                <a:round/>
                <a:headEnd/>
                <a:tailEnd/>
              </a:ln>
            </p:spPr>
            <p:txBody>
              <a:bodyPr/>
              <a:lstStyle/>
              <a:p>
                <a:endParaRPr lang="es-ES"/>
              </a:p>
            </p:txBody>
          </p:sp>
        </p:grpSp>
        <p:grpSp>
          <p:nvGrpSpPr>
            <p:cNvPr id="1202" name="Group 80"/>
            <p:cNvGrpSpPr>
              <a:grpSpLocks/>
            </p:cNvGrpSpPr>
            <p:nvPr/>
          </p:nvGrpSpPr>
          <p:grpSpPr bwMode="auto">
            <a:xfrm>
              <a:off x="1309" y="838"/>
              <a:ext cx="233" cy="271"/>
              <a:chOff x="1214" y="3216"/>
              <a:chExt cx="369" cy="374"/>
            </a:xfrm>
          </p:grpSpPr>
          <p:grpSp>
            <p:nvGrpSpPr>
              <p:cNvPr id="1240" name="Group 81"/>
              <p:cNvGrpSpPr>
                <a:grpSpLocks/>
              </p:cNvGrpSpPr>
              <p:nvPr/>
            </p:nvGrpSpPr>
            <p:grpSpPr bwMode="auto">
              <a:xfrm>
                <a:off x="1262" y="3216"/>
                <a:ext cx="321" cy="364"/>
                <a:chOff x="1262" y="3216"/>
                <a:chExt cx="321" cy="364"/>
              </a:xfrm>
            </p:grpSpPr>
            <p:sp>
              <p:nvSpPr>
                <p:cNvPr id="1250" name="Freeform 82"/>
                <p:cNvSpPr>
                  <a:spLocks/>
                </p:cNvSpPr>
                <p:nvPr/>
              </p:nvSpPr>
              <p:spPr bwMode="auto">
                <a:xfrm>
                  <a:off x="1262" y="3352"/>
                  <a:ext cx="321" cy="228"/>
                </a:xfrm>
                <a:custGeom>
                  <a:avLst/>
                  <a:gdLst>
                    <a:gd name="T0" fmla="*/ 191 w 1284"/>
                    <a:gd name="T1" fmla="*/ 2 h 911"/>
                    <a:gd name="T2" fmla="*/ 207 w 1284"/>
                    <a:gd name="T3" fmla="*/ 0 h 911"/>
                    <a:gd name="T4" fmla="*/ 223 w 1284"/>
                    <a:gd name="T5" fmla="*/ 2 h 911"/>
                    <a:gd name="T6" fmla="*/ 232 w 1284"/>
                    <a:gd name="T7" fmla="*/ 6 h 911"/>
                    <a:gd name="T8" fmla="*/ 251 w 1284"/>
                    <a:gd name="T9" fmla="*/ 20 h 911"/>
                    <a:gd name="T10" fmla="*/ 263 w 1284"/>
                    <a:gd name="T11" fmla="*/ 32 h 911"/>
                    <a:gd name="T12" fmla="*/ 276 w 1284"/>
                    <a:gd name="T13" fmla="*/ 50 h 911"/>
                    <a:gd name="T14" fmla="*/ 287 w 1284"/>
                    <a:gd name="T15" fmla="*/ 67 h 911"/>
                    <a:gd name="T16" fmla="*/ 295 w 1284"/>
                    <a:gd name="T17" fmla="*/ 80 h 911"/>
                    <a:gd name="T18" fmla="*/ 298 w 1284"/>
                    <a:gd name="T19" fmla="*/ 88 h 911"/>
                    <a:gd name="T20" fmla="*/ 304 w 1284"/>
                    <a:gd name="T21" fmla="*/ 110 h 911"/>
                    <a:gd name="T22" fmla="*/ 311 w 1284"/>
                    <a:gd name="T23" fmla="*/ 143 h 911"/>
                    <a:gd name="T24" fmla="*/ 316 w 1284"/>
                    <a:gd name="T25" fmla="*/ 167 h 911"/>
                    <a:gd name="T26" fmla="*/ 318 w 1284"/>
                    <a:gd name="T27" fmla="*/ 198 h 911"/>
                    <a:gd name="T28" fmla="*/ 321 w 1284"/>
                    <a:gd name="T29" fmla="*/ 223 h 911"/>
                    <a:gd name="T30" fmla="*/ 253 w 1284"/>
                    <a:gd name="T31" fmla="*/ 224 h 911"/>
                    <a:gd name="T32" fmla="*/ 211 w 1284"/>
                    <a:gd name="T33" fmla="*/ 227 h 911"/>
                    <a:gd name="T34" fmla="*/ 178 w 1284"/>
                    <a:gd name="T35" fmla="*/ 228 h 911"/>
                    <a:gd name="T36" fmla="*/ 86 w 1284"/>
                    <a:gd name="T37" fmla="*/ 223 h 911"/>
                    <a:gd name="T38" fmla="*/ 49 w 1284"/>
                    <a:gd name="T39" fmla="*/ 222 h 911"/>
                    <a:gd name="T40" fmla="*/ 19 w 1284"/>
                    <a:gd name="T41" fmla="*/ 220 h 911"/>
                    <a:gd name="T42" fmla="*/ 20 w 1284"/>
                    <a:gd name="T43" fmla="*/ 210 h 911"/>
                    <a:gd name="T44" fmla="*/ 16 w 1284"/>
                    <a:gd name="T45" fmla="*/ 199 h 911"/>
                    <a:gd name="T46" fmla="*/ 7 w 1284"/>
                    <a:gd name="T47" fmla="*/ 192 h 911"/>
                    <a:gd name="T48" fmla="*/ 0 w 1284"/>
                    <a:gd name="T49" fmla="*/ 187 h 911"/>
                    <a:gd name="T50" fmla="*/ 38 w 1284"/>
                    <a:gd name="T51" fmla="*/ 173 h 911"/>
                    <a:gd name="T52" fmla="*/ 70 w 1284"/>
                    <a:gd name="T53" fmla="*/ 161 h 911"/>
                    <a:gd name="T54" fmla="*/ 84 w 1284"/>
                    <a:gd name="T55" fmla="*/ 154 h 911"/>
                    <a:gd name="T56" fmla="*/ 96 w 1284"/>
                    <a:gd name="T57" fmla="*/ 149 h 911"/>
                    <a:gd name="T58" fmla="*/ 104 w 1284"/>
                    <a:gd name="T59" fmla="*/ 137 h 911"/>
                    <a:gd name="T60" fmla="*/ 106 w 1284"/>
                    <a:gd name="T61" fmla="*/ 132 h 911"/>
                    <a:gd name="T62" fmla="*/ 106 w 1284"/>
                    <a:gd name="T63" fmla="*/ 122 h 911"/>
                    <a:gd name="T64" fmla="*/ 107 w 1284"/>
                    <a:gd name="T65" fmla="*/ 116 h 911"/>
                    <a:gd name="T66" fmla="*/ 111 w 1284"/>
                    <a:gd name="T67" fmla="*/ 104 h 911"/>
                    <a:gd name="T68" fmla="*/ 113 w 1284"/>
                    <a:gd name="T69" fmla="*/ 99 h 911"/>
                    <a:gd name="T70" fmla="*/ 114 w 1284"/>
                    <a:gd name="T71" fmla="*/ 90 h 911"/>
                    <a:gd name="T72" fmla="*/ 116 w 1284"/>
                    <a:gd name="T73" fmla="*/ 76 h 911"/>
                    <a:gd name="T74" fmla="*/ 120 w 1284"/>
                    <a:gd name="T75" fmla="*/ 68 h 911"/>
                    <a:gd name="T76" fmla="*/ 120 w 1284"/>
                    <a:gd name="T77" fmla="*/ 59 h 911"/>
                    <a:gd name="T78" fmla="*/ 143 w 1284"/>
                    <a:gd name="T79" fmla="*/ 32 h 911"/>
                    <a:gd name="T80" fmla="*/ 148 w 1284"/>
                    <a:gd name="T81" fmla="*/ 37 h 911"/>
                    <a:gd name="T82" fmla="*/ 191 w 1284"/>
                    <a:gd name="T83" fmla="*/ 2 h 9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84"/>
                    <a:gd name="T127" fmla="*/ 0 h 911"/>
                    <a:gd name="T128" fmla="*/ 1284 w 1284"/>
                    <a:gd name="T129" fmla="*/ 911 h 9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84" h="911">
                      <a:moveTo>
                        <a:pt x="763" y="8"/>
                      </a:moveTo>
                      <a:lnTo>
                        <a:pt x="829" y="0"/>
                      </a:lnTo>
                      <a:lnTo>
                        <a:pt x="894" y="8"/>
                      </a:lnTo>
                      <a:lnTo>
                        <a:pt x="927" y="23"/>
                      </a:lnTo>
                      <a:lnTo>
                        <a:pt x="1004" y="81"/>
                      </a:lnTo>
                      <a:lnTo>
                        <a:pt x="1051" y="128"/>
                      </a:lnTo>
                      <a:lnTo>
                        <a:pt x="1102" y="198"/>
                      </a:lnTo>
                      <a:lnTo>
                        <a:pt x="1146" y="267"/>
                      </a:lnTo>
                      <a:lnTo>
                        <a:pt x="1179" y="321"/>
                      </a:lnTo>
                      <a:lnTo>
                        <a:pt x="1193" y="351"/>
                      </a:lnTo>
                      <a:lnTo>
                        <a:pt x="1215" y="438"/>
                      </a:lnTo>
                      <a:lnTo>
                        <a:pt x="1244" y="573"/>
                      </a:lnTo>
                      <a:lnTo>
                        <a:pt x="1262" y="667"/>
                      </a:lnTo>
                      <a:lnTo>
                        <a:pt x="1273" y="791"/>
                      </a:lnTo>
                      <a:lnTo>
                        <a:pt x="1284" y="893"/>
                      </a:lnTo>
                      <a:lnTo>
                        <a:pt x="1011" y="897"/>
                      </a:lnTo>
                      <a:lnTo>
                        <a:pt x="843" y="908"/>
                      </a:lnTo>
                      <a:lnTo>
                        <a:pt x="712" y="911"/>
                      </a:lnTo>
                      <a:lnTo>
                        <a:pt x="343" y="893"/>
                      </a:lnTo>
                      <a:lnTo>
                        <a:pt x="197" y="886"/>
                      </a:lnTo>
                      <a:lnTo>
                        <a:pt x="76" y="879"/>
                      </a:lnTo>
                      <a:lnTo>
                        <a:pt x="80" y="839"/>
                      </a:lnTo>
                      <a:lnTo>
                        <a:pt x="65" y="795"/>
                      </a:lnTo>
                      <a:lnTo>
                        <a:pt x="29" y="766"/>
                      </a:lnTo>
                      <a:lnTo>
                        <a:pt x="0" y="748"/>
                      </a:lnTo>
                      <a:lnTo>
                        <a:pt x="153" y="693"/>
                      </a:lnTo>
                      <a:lnTo>
                        <a:pt x="281" y="642"/>
                      </a:lnTo>
                      <a:lnTo>
                        <a:pt x="335" y="616"/>
                      </a:lnTo>
                      <a:lnTo>
                        <a:pt x="383" y="595"/>
                      </a:lnTo>
                      <a:lnTo>
                        <a:pt x="415" y="547"/>
                      </a:lnTo>
                      <a:lnTo>
                        <a:pt x="423" y="529"/>
                      </a:lnTo>
                      <a:lnTo>
                        <a:pt x="426" y="489"/>
                      </a:lnTo>
                      <a:lnTo>
                        <a:pt x="430" y="463"/>
                      </a:lnTo>
                      <a:lnTo>
                        <a:pt x="445" y="416"/>
                      </a:lnTo>
                      <a:lnTo>
                        <a:pt x="452" y="394"/>
                      </a:lnTo>
                      <a:lnTo>
                        <a:pt x="456" y="358"/>
                      </a:lnTo>
                      <a:lnTo>
                        <a:pt x="463" y="303"/>
                      </a:lnTo>
                      <a:lnTo>
                        <a:pt x="481" y="270"/>
                      </a:lnTo>
                      <a:lnTo>
                        <a:pt x="481" y="234"/>
                      </a:lnTo>
                      <a:lnTo>
                        <a:pt x="572" y="128"/>
                      </a:lnTo>
                      <a:lnTo>
                        <a:pt x="590" y="147"/>
                      </a:lnTo>
                      <a:lnTo>
                        <a:pt x="763" y="8"/>
                      </a:lnTo>
                      <a:close/>
                    </a:path>
                  </a:pathLst>
                </a:custGeom>
                <a:solidFill>
                  <a:srgbClr val="5F5F5F"/>
                </a:solidFill>
                <a:ln w="9525">
                  <a:noFill/>
                  <a:round/>
                  <a:headEnd/>
                  <a:tailEnd/>
                </a:ln>
              </p:spPr>
              <p:txBody>
                <a:bodyPr/>
                <a:lstStyle/>
                <a:p>
                  <a:endParaRPr lang="es-ES"/>
                </a:p>
              </p:txBody>
            </p:sp>
            <p:sp>
              <p:nvSpPr>
                <p:cNvPr id="1251" name="Freeform 83"/>
                <p:cNvSpPr>
                  <a:spLocks/>
                </p:cNvSpPr>
                <p:nvPr/>
              </p:nvSpPr>
              <p:spPr bwMode="auto">
                <a:xfrm>
                  <a:off x="1475" y="3406"/>
                  <a:ext cx="62" cy="173"/>
                </a:xfrm>
                <a:custGeom>
                  <a:avLst/>
                  <a:gdLst>
                    <a:gd name="T0" fmla="*/ 48 w 252"/>
                    <a:gd name="T1" fmla="*/ 0 h 692"/>
                    <a:gd name="T2" fmla="*/ 55 w 252"/>
                    <a:gd name="T3" fmla="*/ 6 h 692"/>
                    <a:gd name="T4" fmla="*/ 57 w 252"/>
                    <a:gd name="T5" fmla="*/ 21 h 692"/>
                    <a:gd name="T6" fmla="*/ 57 w 252"/>
                    <a:gd name="T7" fmla="*/ 37 h 692"/>
                    <a:gd name="T8" fmla="*/ 57 w 252"/>
                    <a:gd name="T9" fmla="*/ 46 h 692"/>
                    <a:gd name="T10" fmla="*/ 62 w 252"/>
                    <a:gd name="T11" fmla="*/ 52 h 692"/>
                    <a:gd name="T12" fmla="*/ 58 w 252"/>
                    <a:gd name="T13" fmla="*/ 54 h 692"/>
                    <a:gd name="T14" fmla="*/ 57 w 252"/>
                    <a:gd name="T15" fmla="*/ 65 h 692"/>
                    <a:gd name="T16" fmla="*/ 54 w 252"/>
                    <a:gd name="T17" fmla="*/ 70 h 692"/>
                    <a:gd name="T18" fmla="*/ 52 w 252"/>
                    <a:gd name="T19" fmla="*/ 78 h 692"/>
                    <a:gd name="T20" fmla="*/ 49 w 252"/>
                    <a:gd name="T21" fmla="*/ 82 h 692"/>
                    <a:gd name="T22" fmla="*/ 49 w 252"/>
                    <a:gd name="T23" fmla="*/ 91 h 692"/>
                    <a:gd name="T24" fmla="*/ 46 w 252"/>
                    <a:gd name="T25" fmla="*/ 100 h 692"/>
                    <a:gd name="T26" fmla="*/ 45 w 252"/>
                    <a:gd name="T27" fmla="*/ 115 h 692"/>
                    <a:gd name="T28" fmla="*/ 42 w 252"/>
                    <a:gd name="T29" fmla="*/ 131 h 692"/>
                    <a:gd name="T30" fmla="*/ 40 w 252"/>
                    <a:gd name="T31" fmla="*/ 135 h 692"/>
                    <a:gd name="T32" fmla="*/ 40 w 252"/>
                    <a:gd name="T33" fmla="*/ 140 h 692"/>
                    <a:gd name="T34" fmla="*/ 36 w 252"/>
                    <a:gd name="T35" fmla="*/ 141 h 692"/>
                    <a:gd name="T36" fmla="*/ 36 w 252"/>
                    <a:gd name="T37" fmla="*/ 145 h 692"/>
                    <a:gd name="T38" fmla="*/ 34 w 252"/>
                    <a:gd name="T39" fmla="*/ 150 h 692"/>
                    <a:gd name="T40" fmla="*/ 29 w 252"/>
                    <a:gd name="T41" fmla="*/ 157 h 692"/>
                    <a:gd name="T42" fmla="*/ 23 w 252"/>
                    <a:gd name="T43" fmla="*/ 164 h 692"/>
                    <a:gd name="T44" fmla="*/ 20 w 252"/>
                    <a:gd name="T45" fmla="*/ 173 h 692"/>
                    <a:gd name="T46" fmla="*/ 5 w 252"/>
                    <a:gd name="T47" fmla="*/ 173 h 692"/>
                    <a:gd name="T48" fmla="*/ 29 w 252"/>
                    <a:gd name="T49" fmla="*/ 151 h 692"/>
                    <a:gd name="T50" fmla="*/ 33 w 252"/>
                    <a:gd name="T51" fmla="*/ 142 h 692"/>
                    <a:gd name="T52" fmla="*/ 31 w 252"/>
                    <a:gd name="T53" fmla="*/ 133 h 692"/>
                    <a:gd name="T54" fmla="*/ 37 w 252"/>
                    <a:gd name="T55" fmla="*/ 128 h 692"/>
                    <a:gd name="T56" fmla="*/ 37 w 252"/>
                    <a:gd name="T57" fmla="*/ 100 h 692"/>
                    <a:gd name="T58" fmla="*/ 21 w 252"/>
                    <a:gd name="T59" fmla="*/ 97 h 692"/>
                    <a:gd name="T60" fmla="*/ 11 w 252"/>
                    <a:gd name="T61" fmla="*/ 95 h 692"/>
                    <a:gd name="T62" fmla="*/ 0 w 252"/>
                    <a:gd name="T63" fmla="*/ 91 h 692"/>
                    <a:gd name="T64" fmla="*/ 34 w 252"/>
                    <a:gd name="T65" fmla="*/ 90 h 692"/>
                    <a:gd name="T66" fmla="*/ 40 w 252"/>
                    <a:gd name="T67" fmla="*/ 87 h 692"/>
                    <a:gd name="T68" fmla="*/ 39 w 252"/>
                    <a:gd name="T69" fmla="*/ 82 h 692"/>
                    <a:gd name="T70" fmla="*/ 29 w 252"/>
                    <a:gd name="T71" fmla="*/ 80 h 692"/>
                    <a:gd name="T72" fmla="*/ 18 w 252"/>
                    <a:gd name="T73" fmla="*/ 79 h 692"/>
                    <a:gd name="T74" fmla="*/ 32 w 252"/>
                    <a:gd name="T75" fmla="*/ 76 h 692"/>
                    <a:gd name="T76" fmla="*/ 36 w 252"/>
                    <a:gd name="T77" fmla="*/ 73 h 692"/>
                    <a:gd name="T78" fmla="*/ 23 w 252"/>
                    <a:gd name="T79" fmla="*/ 60 h 692"/>
                    <a:gd name="T80" fmla="*/ 12 w 252"/>
                    <a:gd name="T81" fmla="*/ 54 h 692"/>
                    <a:gd name="T82" fmla="*/ 5 w 252"/>
                    <a:gd name="T83" fmla="*/ 45 h 692"/>
                    <a:gd name="T84" fmla="*/ 2 w 252"/>
                    <a:gd name="T85" fmla="*/ 44 h 692"/>
                    <a:gd name="T86" fmla="*/ 10 w 252"/>
                    <a:gd name="T87" fmla="*/ 43 h 692"/>
                    <a:gd name="T88" fmla="*/ 20 w 252"/>
                    <a:gd name="T89" fmla="*/ 47 h 692"/>
                    <a:gd name="T90" fmla="*/ 32 w 252"/>
                    <a:gd name="T91" fmla="*/ 54 h 692"/>
                    <a:gd name="T92" fmla="*/ 43 w 252"/>
                    <a:gd name="T93" fmla="*/ 59 h 692"/>
                    <a:gd name="T94" fmla="*/ 49 w 252"/>
                    <a:gd name="T95" fmla="*/ 57 h 692"/>
                    <a:gd name="T96" fmla="*/ 53 w 252"/>
                    <a:gd name="T97" fmla="*/ 50 h 692"/>
                    <a:gd name="T98" fmla="*/ 53 w 252"/>
                    <a:gd name="T99" fmla="*/ 35 h 692"/>
                    <a:gd name="T100" fmla="*/ 48 w 252"/>
                    <a:gd name="T101" fmla="*/ 0 h 6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692"/>
                    <a:gd name="T155" fmla="*/ 252 w 252"/>
                    <a:gd name="T156" fmla="*/ 692 h 6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692">
                      <a:moveTo>
                        <a:pt x="197" y="0"/>
                      </a:moveTo>
                      <a:lnTo>
                        <a:pt x="223" y="25"/>
                      </a:lnTo>
                      <a:lnTo>
                        <a:pt x="230" y="84"/>
                      </a:lnTo>
                      <a:lnTo>
                        <a:pt x="230" y="146"/>
                      </a:lnTo>
                      <a:lnTo>
                        <a:pt x="230" y="186"/>
                      </a:lnTo>
                      <a:lnTo>
                        <a:pt x="252" y="207"/>
                      </a:lnTo>
                      <a:lnTo>
                        <a:pt x="234" y="218"/>
                      </a:lnTo>
                      <a:lnTo>
                        <a:pt x="230" y="258"/>
                      </a:lnTo>
                      <a:lnTo>
                        <a:pt x="219" y="280"/>
                      </a:lnTo>
                      <a:lnTo>
                        <a:pt x="212" y="313"/>
                      </a:lnTo>
                      <a:lnTo>
                        <a:pt x="201" y="328"/>
                      </a:lnTo>
                      <a:lnTo>
                        <a:pt x="201" y="364"/>
                      </a:lnTo>
                      <a:lnTo>
                        <a:pt x="186" y="400"/>
                      </a:lnTo>
                      <a:lnTo>
                        <a:pt x="183" y="462"/>
                      </a:lnTo>
                      <a:lnTo>
                        <a:pt x="172" y="524"/>
                      </a:lnTo>
                      <a:lnTo>
                        <a:pt x="164" y="539"/>
                      </a:lnTo>
                      <a:lnTo>
                        <a:pt x="164" y="561"/>
                      </a:lnTo>
                      <a:lnTo>
                        <a:pt x="146" y="564"/>
                      </a:lnTo>
                      <a:lnTo>
                        <a:pt x="146" y="579"/>
                      </a:lnTo>
                      <a:lnTo>
                        <a:pt x="139" y="601"/>
                      </a:lnTo>
                      <a:lnTo>
                        <a:pt x="117" y="626"/>
                      </a:lnTo>
                      <a:lnTo>
                        <a:pt x="95" y="655"/>
                      </a:lnTo>
                      <a:lnTo>
                        <a:pt x="81" y="692"/>
                      </a:lnTo>
                      <a:lnTo>
                        <a:pt x="19" y="692"/>
                      </a:lnTo>
                      <a:lnTo>
                        <a:pt x="117" y="604"/>
                      </a:lnTo>
                      <a:lnTo>
                        <a:pt x="135" y="568"/>
                      </a:lnTo>
                      <a:lnTo>
                        <a:pt x="128" y="532"/>
                      </a:lnTo>
                      <a:lnTo>
                        <a:pt x="150" y="513"/>
                      </a:lnTo>
                      <a:lnTo>
                        <a:pt x="150" y="400"/>
                      </a:lnTo>
                      <a:lnTo>
                        <a:pt x="84" y="390"/>
                      </a:lnTo>
                      <a:lnTo>
                        <a:pt x="44" y="379"/>
                      </a:lnTo>
                      <a:lnTo>
                        <a:pt x="0" y="364"/>
                      </a:lnTo>
                      <a:lnTo>
                        <a:pt x="139" y="360"/>
                      </a:lnTo>
                      <a:lnTo>
                        <a:pt x="161" y="349"/>
                      </a:lnTo>
                      <a:lnTo>
                        <a:pt x="157" y="328"/>
                      </a:lnTo>
                      <a:lnTo>
                        <a:pt x="117" y="320"/>
                      </a:lnTo>
                      <a:lnTo>
                        <a:pt x="73" y="317"/>
                      </a:lnTo>
                      <a:lnTo>
                        <a:pt x="132" y="302"/>
                      </a:lnTo>
                      <a:lnTo>
                        <a:pt x="146" y="291"/>
                      </a:lnTo>
                      <a:lnTo>
                        <a:pt x="95" y="240"/>
                      </a:lnTo>
                      <a:lnTo>
                        <a:pt x="48" y="215"/>
                      </a:lnTo>
                      <a:lnTo>
                        <a:pt x="19" y="182"/>
                      </a:lnTo>
                      <a:lnTo>
                        <a:pt x="8" y="175"/>
                      </a:lnTo>
                      <a:lnTo>
                        <a:pt x="41" y="171"/>
                      </a:lnTo>
                      <a:lnTo>
                        <a:pt x="81" y="189"/>
                      </a:lnTo>
                      <a:lnTo>
                        <a:pt x="132" y="218"/>
                      </a:lnTo>
                      <a:lnTo>
                        <a:pt x="175" y="237"/>
                      </a:lnTo>
                      <a:lnTo>
                        <a:pt x="201" y="229"/>
                      </a:lnTo>
                      <a:lnTo>
                        <a:pt x="216" y="200"/>
                      </a:lnTo>
                      <a:lnTo>
                        <a:pt x="216" y="138"/>
                      </a:lnTo>
                      <a:lnTo>
                        <a:pt x="197" y="0"/>
                      </a:lnTo>
                      <a:close/>
                    </a:path>
                  </a:pathLst>
                </a:custGeom>
                <a:solidFill>
                  <a:srgbClr val="3F3F3F"/>
                </a:solidFill>
                <a:ln w="9525">
                  <a:noFill/>
                  <a:round/>
                  <a:headEnd/>
                  <a:tailEnd/>
                </a:ln>
              </p:spPr>
              <p:txBody>
                <a:bodyPr/>
                <a:lstStyle/>
                <a:p>
                  <a:endParaRPr lang="es-ES"/>
                </a:p>
              </p:txBody>
            </p:sp>
            <p:sp>
              <p:nvSpPr>
                <p:cNvPr id="1252" name="Freeform 84"/>
                <p:cNvSpPr>
                  <a:spLocks/>
                </p:cNvSpPr>
                <p:nvPr/>
              </p:nvSpPr>
              <p:spPr bwMode="auto">
                <a:xfrm>
                  <a:off x="1298" y="3451"/>
                  <a:ext cx="126" cy="120"/>
                </a:xfrm>
                <a:custGeom>
                  <a:avLst/>
                  <a:gdLst>
                    <a:gd name="T0" fmla="*/ 0 w 500"/>
                    <a:gd name="T1" fmla="*/ 120 h 477"/>
                    <a:gd name="T2" fmla="*/ 79 w 500"/>
                    <a:gd name="T3" fmla="*/ 93 h 477"/>
                    <a:gd name="T4" fmla="*/ 85 w 500"/>
                    <a:gd name="T5" fmla="*/ 87 h 477"/>
                    <a:gd name="T6" fmla="*/ 92 w 500"/>
                    <a:gd name="T7" fmla="*/ 78 h 477"/>
                    <a:gd name="T8" fmla="*/ 93 w 500"/>
                    <a:gd name="T9" fmla="*/ 69 h 477"/>
                    <a:gd name="T10" fmla="*/ 93 w 500"/>
                    <a:gd name="T11" fmla="*/ 42 h 477"/>
                    <a:gd name="T12" fmla="*/ 96 w 500"/>
                    <a:gd name="T13" fmla="*/ 60 h 477"/>
                    <a:gd name="T14" fmla="*/ 102 w 500"/>
                    <a:gd name="T15" fmla="*/ 65 h 477"/>
                    <a:gd name="T16" fmla="*/ 106 w 500"/>
                    <a:gd name="T17" fmla="*/ 50 h 477"/>
                    <a:gd name="T18" fmla="*/ 109 w 500"/>
                    <a:gd name="T19" fmla="*/ 37 h 477"/>
                    <a:gd name="T20" fmla="*/ 122 w 500"/>
                    <a:gd name="T21" fmla="*/ 0 h 477"/>
                    <a:gd name="T22" fmla="*/ 114 w 500"/>
                    <a:gd name="T23" fmla="*/ 31 h 477"/>
                    <a:gd name="T24" fmla="*/ 109 w 500"/>
                    <a:gd name="T25" fmla="*/ 50 h 477"/>
                    <a:gd name="T26" fmla="*/ 107 w 500"/>
                    <a:gd name="T27" fmla="*/ 65 h 477"/>
                    <a:gd name="T28" fmla="*/ 102 w 500"/>
                    <a:gd name="T29" fmla="*/ 74 h 477"/>
                    <a:gd name="T30" fmla="*/ 96 w 500"/>
                    <a:gd name="T31" fmla="*/ 82 h 477"/>
                    <a:gd name="T32" fmla="*/ 103 w 500"/>
                    <a:gd name="T33" fmla="*/ 87 h 477"/>
                    <a:gd name="T34" fmla="*/ 111 w 500"/>
                    <a:gd name="T35" fmla="*/ 86 h 477"/>
                    <a:gd name="T36" fmla="*/ 126 w 500"/>
                    <a:gd name="T37" fmla="*/ 73 h 477"/>
                    <a:gd name="T38" fmla="*/ 107 w 500"/>
                    <a:gd name="T39" fmla="*/ 96 h 477"/>
                    <a:gd name="T40" fmla="*/ 86 w 500"/>
                    <a:gd name="T41" fmla="*/ 101 h 477"/>
                    <a:gd name="T42" fmla="*/ 63 w 500"/>
                    <a:gd name="T43" fmla="*/ 105 h 477"/>
                    <a:gd name="T44" fmla="*/ 41 w 500"/>
                    <a:gd name="T45" fmla="*/ 110 h 477"/>
                    <a:gd name="T46" fmla="*/ 16 w 500"/>
                    <a:gd name="T47" fmla="*/ 115 h 477"/>
                    <a:gd name="T48" fmla="*/ 0 w 500"/>
                    <a:gd name="T49" fmla="*/ 120 h 47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0"/>
                    <a:gd name="T76" fmla="*/ 0 h 477"/>
                    <a:gd name="T77" fmla="*/ 500 w 500"/>
                    <a:gd name="T78" fmla="*/ 477 h 47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0" h="477">
                      <a:moveTo>
                        <a:pt x="0" y="477"/>
                      </a:moveTo>
                      <a:lnTo>
                        <a:pt x="313" y="368"/>
                      </a:lnTo>
                      <a:lnTo>
                        <a:pt x="339" y="346"/>
                      </a:lnTo>
                      <a:lnTo>
                        <a:pt x="364" y="309"/>
                      </a:lnTo>
                      <a:lnTo>
                        <a:pt x="368" y="273"/>
                      </a:lnTo>
                      <a:lnTo>
                        <a:pt x="371" y="167"/>
                      </a:lnTo>
                      <a:lnTo>
                        <a:pt x="382" y="240"/>
                      </a:lnTo>
                      <a:lnTo>
                        <a:pt x="404" y="259"/>
                      </a:lnTo>
                      <a:lnTo>
                        <a:pt x="419" y="200"/>
                      </a:lnTo>
                      <a:lnTo>
                        <a:pt x="433" y="146"/>
                      </a:lnTo>
                      <a:lnTo>
                        <a:pt x="486" y="0"/>
                      </a:lnTo>
                      <a:lnTo>
                        <a:pt x="453" y="124"/>
                      </a:lnTo>
                      <a:lnTo>
                        <a:pt x="433" y="200"/>
                      </a:lnTo>
                      <a:lnTo>
                        <a:pt x="423" y="259"/>
                      </a:lnTo>
                      <a:lnTo>
                        <a:pt x="404" y="295"/>
                      </a:lnTo>
                      <a:lnTo>
                        <a:pt x="382" y="324"/>
                      </a:lnTo>
                      <a:lnTo>
                        <a:pt x="408" y="346"/>
                      </a:lnTo>
                      <a:lnTo>
                        <a:pt x="441" y="342"/>
                      </a:lnTo>
                      <a:lnTo>
                        <a:pt x="500" y="291"/>
                      </a:lnTo>
                      <a:lnTo>
                        <a:pt x="423" y="382"/>
                      </a:lnTo>
                      <a:lnTo>
                        <a:pt x="342" y="401"/>
                      </a:lnTo>
                      <a:lnTo>
                        <a:pt x="251" y="419"/>
                      </a:lnTo>
                      <a:lnTo>
                        <a:pt x="164" y="437"/>
                      </a:lnTo>
                      <a:lnTo>
                        <a:pt x="65" y="459"/>
                      </a:lnTo>
                      <a:lnTo>
                        <a:pt x="0" y="477"/>
                      </a:lnTo>
                      <a:close/>
                    </a:path>
                  </a:pathLst>
                </a:custGeom>
                <a:solidFill>
                  <a:srgbClr val="3F3F3F"/>
                </a:solidFill>
                <a:ln w="9525">
                  <a:noFill/>
                  <a:round/>
                  <a:headEnd/>
                  <a:tailEnd/>
                </a:ln>
              </p:spPr>
              <p:txBody>
                <a:bodyPr/>
                <a:lstStyle/>
                <a:p>
                  <a:endParaRPr lang="es-ES"/>
                </a:p>
              </p:txBody>
            </p:sp>
            <p:sp>
              <p:nvSpPr>
                <p:cNvPr id="1253" name="Freeform 85"/>
                <p:cNvSpPr>
                  <a:spLocks/>
                </p:cNvSpPr>
                <p:nvPr/>
              </p:nvSpPr>
              <p:spPr bwMode="auto">
                <a:xfrm>
                  <a:off x="1410" y="3370"/>
                  <a:ext cx="97" cy="198"/>
                </a:xfrm>
                <a:custGeom>
                  <a:avLst/>
                  <a:gdLst>
                    <a:gd name="T0" fmla="*/ 97 w 392"/>
                    <a:gd name="T1" fmla="*/ 2 h 794"/>
                    <a:gd name="T2" fmla="*/ 77 w 392"/>
                    <a:gd name="T3" fmla="*/ 0 h 794"/>
                    <a:gd name="T4" fmla="*/ 66 w 392"/>
                    <a:gd name="T5" fmla="*/ 2 h 794"/>
                    <a:gd name="T6" fmla="*/ 48 w 392"/>
                    <a:gd name="T7" fmla="*/ 20 h 794"/>
                    <a:gd name="T8" fmla="*/ 31 w 392"/>
                    <a:gd name="T9" fmla="*/ 42 h 794"/>
                    <a:gd name="T10" fmla="*/ 21 w 392"/>
                    <a:gd name="T11" fmla="*/ 85 h 794"/>
                    <a:gd name="T12" fmla="*/ 18 w 392"/>
                    <a:gd name="T13" fmla="*/ 96 h 794"/>
                    <a:gd name="T14" fmla="*/ 14 w 392"/>
                    <a:gd name="T15" fmla="*/ 131 h 794"/>
                    <a:gd name="T16" fmla="*/ 12 w 392"/>
                    <a:gd name="T17" fmla="*/ 155 h 794"/>
                    <a:gd name="T18" fmla="*/ 0 w 392"/>
                    <a:gd name="T19" fmla="*/ 171 h 794"/>
                    <a:gd name="T20" fmla="*/ 26 w 392"/>
                    <a:gd name="T21" fmla="*/ 198 h 794"/>
                    <a:gd name="T22" fmla="*/ 14 w 392"/>
                    <a:gd name="T23" fmla="*/ 178 h 794"/>
                    <a:gd name="T24" fmla="*/ 17 w 392"/>
                    <a:gd name="T25" fmla="*/ 176 h 794"/>
                    <a:gd name="T26" fmla="*/ 35 w 392"/>
                    <a:gd name="T27" fmla="*/ 186 h 794"/>
                    <a:gd name="T28" fmla="*/ 56 w 392"/>
                    <a:gd name="T29" fmla="*/ 192 h 794"/>
                    <a:gd name="T30" fmla="*/ 27 w 392"/>
                    <a:gd name="T31" fmla="*/ 180 h 794"/>
                    <a:gd name="T32" fmla="*/ 17 w 392"/>
                    <a:gd name="T33" fmla="*/ 170 h 794"/>
                    <a:gd name="T34" fmla="*/ 17 w 392"/>
                    <a:gd name="T35" fmla="*/ 160 h 794"/>
                    <a:gd name="T36" fmla="*/ 35 w 392"/>
                    <a:gd name="T37" fmla="*/ 159 h 794"/>
                    <a:gd name="T38" fmla="*/ 16 w 392"/>
                    <a:gd name="T39" fmla="*/ 154 h 794"/>
                    <a:gd name="T40" fmla="*/ 18 w 392"/>
                    <a:gd name="T41" fmla="*/ 131 h 794"/>
                    <a:gd name="T42" fmla="*/ 22 w 392"/>
                    <a:gd name="T43" fmla="*/ 92 h 794"/>
                    <a:gd name="T44" fmla="*/ 36 w 392"/>
                    <a:gd name="T45" fmla="*/ 43 h 794"/>
                    <a:gd name="T46" fmla="*/ 47 w 392"/>
                    <a:gd name="T47" fmla="*/ 27 h 794"/>
                    <a:gd name="T48" fmla="*/ 66 w 392"/>
                    <a:gd name="T49" fmla="*/ 7 h 794"/>
                    <a:gd name="T50" fmla="*/ 77 w 392"/>
                    <a:gd name="T51" fmla="*/ 4 h 794"/>
                    <a:gd name="T52" fmla="*/ 97 w 392"/>
                    <a:gd name="T53" fmla="*/ 2 h 79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92"/>
                    <a:gd name="T82" fmla="*/ 0 h 794"/>
                    <a:gd name="T83" fmla="*/ 392 w 392"/>
                    <a:gd name="T84" fmla="*/ 794 h 79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92" h="794">
                      <a:moveTo>
                        <a:pt x="392" y="7"/>
                      </a:moveTo>
                      <a:lnTo>
                        <a:pt x="311" y="0"/>
                      </a:lnTo>
                      <a:lnTo>
                        <a:pt x="268" y="7"/>
                      </a:lnTo>
                      <a:lnTo>
                        <a:pt x="195" y="80"/>
                      </a:lnTo>
                      <a:lnTo>
                        <a:pt x="126" y="168"/>
                      </a:lnTo>
                      <a:lnTo>
                        <a:pt x="85" y="339"/>
                      </a:lnTo>
                      <a:lnTo>
                        <a:pt x="71" y="386"/>
                      </a:lnTo>
                      <a:lnTo>
                        <a:pt x="56" y="525"/>
                      </a:lnTo>
                      <a:lnTo>
                        <a:pt x="49" y="623"/>
                      </a:lnTo>
                      <a:lnTo>
                        <a:pt x="0" y="685"/>
                      </a:lnTo>
                      <a:lnTo>
                        <a:pt x="107" y="794"/>
                      </a:lnTo>
                      <a:lnTo>
                        <a:pt x="56" y="714"/>
                      </a:lnTo>
                      <a:lnTo>
                        <a:pt x="67" y="707"/>
                      </a:lnTo>
                      <a:lnTo>
                        <a:pt x="140" y="747"/>
                      </a:lnTo>
                      <a:lnTo>
                        <a:pt x="228" y="769"/>
                      </a:lnTo>
                      <a:lnTo>
                        <a:pt x="111" y="721"/>
                      </a:lnTo>
                      <a:lnTo>
                        <a:pt x="67" y="681"/>
                      </a:lnTo>
                      <a:lnTo>
                        <a:pt x="67" y="641"/>
                      </a:lnTo>
                      <a:lnTo>
                        <a:pt x="140" y="637"/>
                      </a:lnTo>
                      <a:lnTo>
                        <a:pt x="64" y="619"/>
                      </a:lnTo>
                      <a:lnTo>
                        <a:pt x="71" y="525"/>
                      </a:lnTo>
                      <a:lnTo>
                        <a:pt x="89" y="368"/>
                      </a:lnTo>
                      <a:lnTo>
                        <a:pt x="147" y="171"/>
                      </a:lnTo>
                      <a:lnTo>
                        <a:pt x="188" y="109"/>
                      </a:lnTo>
                      <a:lnTo>
                        <a:pt x="268" y="29"/>
                      </a:lnTo>
                      <a:lnTo>
                        <a:pt x="311" y="18"/>
                      </a:lnTo>
                      <a:lnTo>
                        <a:pt x="392" y="7"/>
                      </a:lnTo>
                      <a:close/>
                    </a:path>
                  </a:pathLst>
                </a:custGeom>
                <a:solidFill>
                  <a:srgbClr val="3F3F3F"/>
                </a:solidFill>
                <a:ln w="9525">
                  <a:noFill/>
                  <a:round/>
                  <a:headEnd/>
                  <a:tailEnd/>
                </a:ln>
              </p:spPr>
              <p:txBody>
                <a:bodyPr/>
                <a:lstStyle/>
                <a:p>
                  <a:endParaRPr lang="es-ES"/>
                </a:p>
              </p:txBody>
            </p:sp>
            <p:grpSp>
              <p:nvGrpSpPr>
                <p:cNvPr id="1254" name="Group 86"/>
                <p:cNvGrpSpPr>
                  <a:grpSpLocks/>
                </p:cNvGrpSpPr>
                <p:nvPr/>
              </p:nvGrpSpPr>
              <p:grpSpPr bwMode="auto">
                <a:xfrm>
                  <a:off x="1328" y="3216"/>
                  <a:ext cx="160" cy="250"/>
                  <a:chOff x="1328" y="3216"/>
                  <a:chExt cx="160" cy="250"/>
                </a:xfrm>
              </p:grpSpPr>
              <p:sp>
                <p:nvSpPr>
                  <p:cNvPr id="1256" name="Freeform 87"/>
                  <p:cNvSpPr>
                    <a:spLocks/>
                  </p:cNvSpPr>
                  <p:nvPr/>
                </p:nvSpPr>
                <p:spPr bwMode="auto">
                  <a:xfrm>
                    <a:off x="1396" y="3351"/>
                    <a:ext cx="58" cy="59"/>
                  </a:xfrm>
                  <a:custGeom>
                    <a:avLst/>
                    <a:gdLst>
                      <a:gd name="T0" fmla="*/ 51 w 231"/>
                      <a:gd name="T1" fmla="*/ 0 h 237"/>
                      <a:gd name="T2" fmla="*/ 11 w 231"/>
                      <a:gd name="T3" fmla="*/ 35 h 237"/>
                      <a:gd name="T4" fmla="*/ 8 w 231"/>
                      <a:gd name="T5" fmla="*/ 30 h 237"/>
                      <a:gd name="T6" fmla="*/ 2 w 231"/>
                      <a:gd name="T7" fmla="*/ 45 h 237"/>
                      <a:gd name="T8" fmla="*/ 0 w 231"/>
                      <a:gd name="T9" fmla="*/ 53 h 237"/>
                      <a:gd name="T10" fmla="*/ 5 w 231"/>
                      <a:gd name="T11" fmla="*/ 48 h 237"/>
                      <a:gd name="T12" fmla="*/ 9 w 231"/>
                      <a:gd name="T13" fmla="*/ 39 h 237"/>
                      <a:gd name="T14" fmla="*/ 17 w 231"/>
                      <a:gd name="T15" fmla="*/ 59 h 237"/>
                      <a:gd name="T16" fmla="*/ 30 w 231"/>
                      <a:gd name="T17" fmla="*/ 44 h 237"/>
                      <a:gd name="T18" fmla="*/ 45 w 231"/>
                      <a:gd name="T19" fmla="*/ 19 h 237"/>
                      <a:gd name="T20" fmla="*/ 58 w 231"/>
                      <a:gd name="T21" fmla="*/ 4 h 237"/>
                      <a:gd name="T22" fmla="*/ 51 w 231"/>
                      <a:gd name="T23" fmla="*/ 0 h 2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1"/>
                      <a:gd name="T37" fmla="*/ 0 h 237"/>
                      <a:gd name="T38" fmla="*/ 231 w 231"/>
                      <a:gd name="T39" fmla="*/ 237 h 2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1" h="237">
                        <a:moveTo>
                          <a:pt x="202" y="0"/>
                        </a:moveTo>
                        <a:lnTo>
                          <a:pt x="44" y="140"/>
                        </a:lnTo>
                        <a:lnTo>
                          <a:pt x="33" y="121"/>
                        </a:lnTo>
                        <a:lnTo>
                          <a:pt x="8" y="180"/>
                        </a:lnTo>
                        <a:lnTo>
                          <a:pt x="0" y="212"/>
                        </a:lnTo>
                        <a:lnTo>
                          <a:pt x="18" y="194"/>
                        </a:lnTo>
                        <a:lnTo>
                          <a:pt x="35" y="155"/>
                        </a:lnTo>
                        <a:lnTo>
                          <a:pt x="69" y="237"/>
                        </a:lnTo>
                        <a:lnTo>
                          <a:pt x="121" y="175"/>
                        </a:lnTo>
                        <a:lnTo>
                          <a:pt x="180" y="78"/>
                        </a:lnTo>
                        <a:lnTo>
                          <a:pt x="231" y="16"/>
                        </a:lnTo>
                        <a:lnTo>
                          <a:pt x="202" y="0"/>
                        </a:lnTo>
                        <a:close/>
                      </a:path>
                    </a:pathLst>
                  </a:custGeom>
                  <a:solidFill>
                    <a:srgbClr val="FFFFFF"/>
                  </a:solidFill>
                  <a:ln w="9525">
                    <a:noFill/>
                    <a:round/>
                    <a:headEnd/>
                    <a:tailEnd/>
                  </a:ln>
                </p:spPr>
                <p:txBody>
                  <a:bodyPr/>
                  <a:lstStyle/>
                  <a:p>
                    <a:endParaRPr lang="es-ES"/>
                  </a:p>
                </p:txBody>
              </p:sp>
              <p:sp>
                <p:nvSpPr>
                  <p:cNvPr id="1257" name="Freeform 88"/>
                  <p:cNvSpPr>
                    <a:spLocks/>
                  </p:cNvSpPr>
                  <p:nvPr/>
                </p:nvSpPr>
                <p:spPr bwMode="auto">
                  <a:xfrm>
                    <a:off x="1396" y="3390"/>
                    <a:ext cx="16" cy="74"/>
                  </a:xfrm>
                  <a:custGeom>
                    <a:avLst/>
                    <a:gdLst>
                      <a:gd name="T0" fmla="*/ 9 w 65"/>
                      <a:gd name="T1" fmla="*/ 0 h 297"/>
                      <a:gd name="T2" fmla="*/ 6 w 65"/>
                      <a:gd name="T3" fmla="*/ 3 h 297"/>
                      <a:gd name="T4" fmla="*/ 4 w 65"/>
                      <a:gd name="T5" fmla="*/ 6 h 297"/>
                      <a:gd name="T6" fmla="*/ 3 w 65"/>
                      <a:gd name="T7" fmla="*/ 10 h 297"/>
                      <a:gd name="T8" fmla="*/ 1 w 65"/>
                      <a:gd name="T9" fmla="*/ 15 h 297"/>
                      <a:gd name="T10" fmla="*/ 1 w 65"/>
                      <a:gd name="T11" fmla="*/ 22 h 297"/>
                      <a:gd name="T12" fmla="*/ 1 w 65"/>
                      <a:gd name="T13" fmla="*/ 27 h 297"/>
                      <a:gd name="T14" fmla="*/ 2 w 65"/>
                      <a:gd name="T15" fmla="*/ 33 h 297"/>
                      <a:gd name="T16" fmla="*/ 3 w 65"/>
                      <a:gd name="T17" fmla="*/ 37 h 297"/>
                      <a:gd name="T18" fmla="*/ 0 w 65"/>
                      <a:gd name="T19" fmla="*/ 50 h 297"/>
                      <a:gd name="T20" fmla="*/ 0 w 65"/>
                      <a:gd name="T21" fmla="*/ 56 h 297"/>
                      <a:gd name="T22" fmla="*/ 0 w 65"/>
                      <a:gd name="T23" fmla="*/ 64 h 297"/>
                      <a:gd name="T24" fmla="*/ 1 w 65"/>
                      <a:gd name="T25" fmla="*/ 74 h 297"/>
                      <a:gd name="T26" fmla="*/ 6 w 65"/>
                      <a:gd name="T27" fmla="*/ 51 h 297"/>
                      <a:gd name="T28" fmla="*/ 9 w 65"/>
                      <a:gd name="T29" fmla="*/ 36 h 297"/>
                      <a:gd name="T30" fmla="*/ 16 w 65"/>
                      <a:gd name="T31" fmla="*/ 17 h 297"/>
                      <a:gd name="T32" fmla="*/ 9 w 65"/>
                      <a:gd name="T33" fmla="*/ 0 h 2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5"/>
                      <a:gd name="T52" fmla="*/ 0 h 297"/>
                      <a:gd name="T53" fmla="*/ 65 w 65"/>
                      <a:gd name="T54" fmla="*/ 297 h 2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5" h="297">
                        <a:moveTo>
                          <a:pt x="36" y="0"/>
                        </a:moveTo>
                        <a:lnTo>
                          <a:pt x="25" y="14"/>
                        </a:lnTo>
                        <a:lnTo>
                          <a:pt x="18" y="25"/>
                        </a:lnTo>
                        <a:lnTo>
                          <a:pt x="12" y="39"/>
                        </a:lnTo>
                        <a:lnTo>
                          <a:pt x="6" y="62"/>
                        </a:lnTo>
                        <a:lnTo>
                          <a:pt x="3" y="87"/>
                        </a:lnTo>
                        <a:lnTo>
                          <a:pt x="6" y="110"/>
                        </a:lnTo>
                        <a:lnTo>
                          <a:pt x="9" y="134"/>
                        </a:lnTo>
                        <a:lnTo>
                          <a:pt x="13" y="147"/>
                        </a:lnTo>
                        <a:lnTo>
                          <a:pt x="1" y="202"/>
                        </a:lnTo>
                        <a:lnTo>
                          <a:pt x="0" y="226"/>
                        </a:lnTo>
                        <a:lnTo>
                          <a:pt x="0" y="256"/>
                        </a:lnTo>
                        <a:lnTo>
                          <a:pt x="3" y="297"/>
                        </a:lnTo>
                        <a:lnTo>
                          <a:pt x="24" y="205"/>
                        </a:lnTo>
                        <a:lnTo>
                          <a:pt x="35" y="145"/>
                        </a:lnTo>
                        <a:lnTo>
                          <a:pt x="65" y="68"/>
                        </a:lnTo>
                        <a:lnTo>
                          <a:pt x="36" y="0"/>
                        </a:lnTo>
                        <a:close/>
                      </a:path>
                    </a:pathLst>
                  </a:custGeom>
                  <a:solidFill>
                    <a:srgbClr val="000080"/>
                  </a:solidFill>
                  <a:ln w="9525">
                    <a:noFill/>
                    <a:round/>
                    <a:headEnd/>
                    <a:tailEnd/>
                  </a:ln>
                </p:spPr>
                <p:txBody>
                  <a:bodyPr/>
                  <a:lstStyle/>
                  <a:p>
                    <a:endParaRPr lang="es-ES"/>
                  </a:p>
                </p:txBody>
              </p:sp>
              <p:sp>
                <p:nvSpPr>
                  <p:cNvPr id="1258" name="Freeform 89"/>
                  <p:cNvSpPr>
                    <a:spLocks/>
                  </p:cNvSpPr>
                  <p:nvPr/>
                </p:nvSpPr>
                <p:spPr bwMode="auto">
                  <a:xfrm>
                    <a:off x="1396" y="3390"/>
                    <a:ext cx="16" cy="39"/>
                  </a:xfrm>
                  <a:custGeom>
                    <a:avLst/>
                    <a:gdLst>
                      <a:gd name="T0" fmla="*/ 9 w 62"/>
                      <a:gd name="T1" fmla="*/ 0 h 156"/>
                      <a:gd name="T2" fmla="*/ 6 w 62"/>
                      <a:gd name="T3" fmla="*/ 3 h 156"/>
                      <a:gd name="T4" fmla="*/ 4 w 62"/>
                      <a:gd name="T5" fmla="*/ 6 h 156"/>
                      <a:gd name="T6" fmla="*/ 2 w 62"/>
                      <a:gd name="T7" fmla="*/ 10 h 156"/>
                      <a:gd name="T8" fmla="*/ 1 w 62"/>
                      <a:gd name="T9" fmla="*/ 15 h 156"/>
                      <a:gd name="T10" fmla="*/ 0 w 62"/>
                      <a:gd name="T11" fmla="*/ 21 h 156"/>
                      <a:gd name="T12" fmla="*/ 1 w 62"/>
                      <a:gd name="T13" fmla="*/ 27 h 156"/>
                      <a:gd name="T14" fmla="*/ 2 w 62"/>
                      <a:gd name="T15" fmla="*/ 33 h 156"/>
                      <a:gd name="T16" fmla="*/ 3 w 62"/>
                      <a:gd name="T17" fmla="*/ 37 h 156"/>
                      <a:gd name="T18" fmla="*/ 7 w 62"/>
                      <a:gd name="T19" fmla="*/ 39 h 156"/>
                      <a:gd name="T20" fmla="*/ 8 w 62"/>
                      <a:gd name="T21" fmla="*/ 35 h 156"/>
                      <a:gd name="T22" fmla="*/ 16 w 62"/>
                      <a:gd name="T23" fmla="*/ 17 h 156"/>
                      <a:gd name="T24" fmla="*/ 9 w 62"/>
                      <a:gd name="T25" fmla="*/ 0 h 1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
                      <a:gd name="T40" fmla="*/ 0 h 156"/>
                      <a:gd name="T41" fmla="*/ 62 w 62"/>
                      <a:gd name="T42" fmla="*/ 156 h 1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 h="156">
                        <a:moveTo>
                          <a:pt x="33" y="0"/>
                        </a:moveTo>
                        <a:lnTo>
                          <a:pt x="22" y="13"/>
                        </a:lnTo>
                        <a:lnTo>
                          <a:pt x="15" y="24"/>
                        </a:lnTo>
                        <a:lnTo>
                          <a:pt x="8" y="38"/>
                        </a:lnTo>
                        <a:lnTo>
                          <a:pt x="2" y="61"/>
                        </a:lnTo>
                        <a:lnTo>
                          <a:pt x="0" y="86"/>
                        </a:lnTo>
                        <a:lnTo>
                          <a:pt x="2" y="109"/>
                        </a:lnTo>
                        <a:lnTo>
                          <a:pt x="6" y="133"/>
                        </a:lnTo>
                        <a:lnTo>
                          <a:pt x="10" y="146"/>
                        </a:lnTo>
                        <a:lnTo>
                          <a:pt x="27" y="156"/>
                        </a:lnTo>
                        <a:lnTo>
                          <a:pt x="32" y="140"/>
                        </a:lnTo>
                        <a:lnTo>
                          <a:pt x="62" y="68"/>
                        </a:lnTo>
                        <a:lnTo>
                          <a:pt x="33" y="0"/>
                        </a:lnTo>
                        <a:close/>
                      </a:path>
                    </a:pathLst>
                  </a:custGeom>
                  <a:solidFill>
                    <a:srgbClr val="0000FF"/>
                  </a:solidFill>
                  <a:ln w="9525">
                    <a:noFill/>
                    <a:round/>
                    <a:headEnd/>
                    <a:tailEnd/>
                  </a:ln>
                </p:spPr>
                <p:txBody>
                  <a:bodyPr/>
                  <a:lstStyle/>
                  <a:p>
                    <a:endParaRPr lang="es-ES"/>
                  </a:p>
                </p:txBody>
              </p:sp>
              <p:grpSp>
                <p:nvGrpSpPr>
                  <p:cNvPr id="1259" name="Group 90"/>
                  <p:cNvGrpSpPr>
                    <a:grpSpLocks/>
                  </p:cNvGrpSpPr>
                  <p:nvPr/>
                </p:nvGrpSpPr>
                <p:grpSpPr bwMode="auto">
                  <a:xfrm>
                    <a:off x="1328" y="3216"/>
                    <a:ext cx="160" cy="174"/>
                    <a:chOff x="1328" y="3216"/>
                    <a:chExt cx="160" cy="174"/>
                  </a:xfrm>
                </p:grpSpPr>
                <p:grpSp>
                  <p:nvGrpSpPr>
                    <p:cNvPr id="1262" name="Group 91"/>
                    <p:cNvGrpSpPr>
                      <a:grpSpLocks/>
                    </p:cNvGrpSpPr>
                    <p:nvPr/>
                  </p:nvGrpSpPr>
                  <p:grpSpPr bwMode="auto">
                    <a:xfrm>
                      <a:off x="1345" y="3235"/>
                      <a:ext cx="118" cy="154"/>
                      <a:chOff x="1345" y="3235"/>
                      <a:chExt cx="118" cy="154"/>
                    </a:xfrm>
                  </p:grpSpPr>
                  <p:sp>
                    <p:nvSpPr>
                      <p:cNvPr id="1269" name="Freeform 92"/>
                      <p:cNvSpPr>
                        <a:spLocks/>
                      </p:cNvSpPr>
                      <p:nvPr/>
                    </p:nvSpPr>
                    <p:spPr bwMode="auto">
                      <a:xfrm>
                        <a:off x="1345" y="3235"/>
                        <a:ext cx="118" cy="154"/>
                      </a:xfrm>
                      <a:custGeom>
                        <a:avLst/>
                        <a:gdLst>
                          <a:gd name="T0" fmla="*/ 37 w 472"/>
                          <a:gd name="T1" fmla="*/ 4 h 618"/>
                          <a:gd name="T2" fmla="*/ 28 w 472"/>
                          <a:gd name="T3" fmla="*/ 9 h 618"/>
                          <a:gd name="T4" fmla="*/ 20 w 472"/>
                          <a:gd name="T5" fmla="*/ 15 h 618"/>
                          <a:gd name="T6" fmla="*/ 15 w 472"/>
                          <a:gd name="T7" fmla="*/ 19 h 618"/>
                          <a:gd name="T8" fmla="*/ 9 w 472"/>
                          <a:gd name="T9" fmla="*/ 25 h 618"/>
                          <a:gd name="T10" fmla="*/ 5 w 472"/>
                          <a:gd name="T11" fmla="*/ 30 h 618"/>
                          <a:gd name="T12" fmla="*/ 2 w 472"/>
                          <a:gd name="T13" fmla="*/ 36 h 618"/>
                          <a:gd name="T14" fmla="*/ 1 w 472"/>
                          <a:gd name="T15" fmla="*/ 42 h 618"/>
                          <a:gd name="T16" fmla="*/ 0 w 472"/>
                          <a:gd name="T17" fmla="*/ 48 h 618"/>
                          <a:gd name="T18" fmla="*/ 0 w 472"/>
                          <a:gd name="T19" fmla="*/ 57 h 618"/>
                          <a:gd name="T20" fmla="*/ 1 w 472"/>
                          <a:gd name="T21" fmla="*/ 64 h 618"/>
                          <a:gd name="T22" fmla="*/ 0 w 472"/>
                          <a:gd name="T23" fmla="*/ 74 h 618"/>
                          <a:gd name="T24" fmla="*/ 4 w 472"/>
                          <a:gd name="T25" fmla="*/ 77 h 618"/>
                          <a:gd name="T26" fmla="*/ 7 w 472"/>
                          <a:gd name="T27" fmla="*/ 79 h 618"/>
                          <a:gd name="T28" fmla="*/ 7 w 472"/>
                          <a:gd name="T29" fmla="*/ 82 h 618"/>
                          <a:gd name="T30" fmla="*/ 7 w 472"/>
                          <a:gd name="T31" fmla="*/ 86 h 618"/>
                          <a:gd name="T32" fmla="*/ 6 w 472"/>
                          <a:gd name="T33" fmla="*/ 90 h 618"/>
                          <a:gd name="T34" fmla="*/ 3 w 472"/>
                          <a:gd name="T35" fmla="*/ 103 h 618"/>
                          <a:gd name="T36" fmla="*/ 3 w 472"/>
                          <a:gd name="T37" fmla="*/ 108 h 618"/>
                          <a:gd name="T38" fmla="*/ 6 w 472"/>
                          <a:gd name="T39" fmla="*/ 109 h 618"/>
                          <a:gd name="T40" fmla="*/ 10 w 472"/>
                          <a:gd name="T41" fmla="*/ 109 h 618"/>
                          <a:gd name="T42" fmla="*/ 14 w 472"/>
                          <a:gd name="T43" fmla="*/ 109 h 618"/>
                          <a:gd name="T44" fmla="*/ 19 w 472"/>
                          <a:gd name="T45" fmla="*/ 124 h 618"/>
                          <a:gd name="T46" fmla="*/ 20 w 472"/>
                          <a:gd name="T47" fmla="*/ 130 h 618"/>
                          <a:gd name="T48" fmla="*/ 21 w 472"/>
                          <a:gd name="T49" fmla="*/ 132 h 618"/>
                          <a:gd name="T50" fmla="*/ 24 w 472"/>
                          <a:gd name="T51" fmla="*/ 133 h 618"/>
                          <a:gd name="T52" fmla="*/ 24 w 472"/>
                          <a:gd name="T53" fmla="*/ 136 h 618"/>
                          <a:gd name="T54" fmla="*/ 24 w 472"/>
                          <a:gd name="T55" fmla="*/ 140 h 618"/>
                          <a:gd name="T56" fmla="*/ 26 w 472"/>
                          <a:gd name="T57" fmla="*/ 147 h 618"/>
                          <a:gd name="T58" fmla="*/ 29 w 472"/>
                          <a:gd name="T59" fmla="*/ 151 h 618"/>
                          <a:gd name="T60" fmla="*/ 31 w 472"/>
                          <a:gd name="T61" fmla="*/ 153 h 618"/>
                          <a:gd name="T62" fmla="*/ 38 w 472"/>
                          <a:gd name="T63" fmla="*/ 154 h 618"/>
                          <a:gd name="T64" fmla="*/ 43 w 472"/>
                          <a:gd name="T65" fmla="*/ 154 h 618"/>
                          <a:gd name="T66" fmla="*/ 50 w 472"/>
                          <a:gd name="T67" fmla="*/ 151 h 618"/>
                          <a:gd name="T68" fmla="*/ 59 w 472"/>
                          <a:gd name="T69" fmla="*/ 146 h 618"/>
                          <a:gd name="T70" fmla="*/ 62 w 472"/>
                          <a:gd name="T71" fmla="*/ 150 h 618"/>
                          <a:gd name="T72" fmla="*/ 114 w 472"/>
                          <a:gd name="T73" fmla="*/ 109 h 618"/>
                          <a:gd name="T74" fmla="*/ 111 w 472"/>
                          <a:gd name="T75" fmla="*/ 102 h 618"/>
                          <a:gd name="T76" fmla="*/ 114 w 472"/>
                          <a:gd name="T77" fmla="*/ 93 h 618"/>
                          <a:gd name="T78" fmla="*/ 117 w 472"/>
                          <a:gd name="T79" fmla="*/ 80 h 618"/>
                          <a:gd name="T80" fmla="*/ 118 w 472"/>
                          <a:gd name="T81" fmla="*/ 65 h 618"/>
                          <a:gd name="T82" fmla="*/ 118 w 472"/>
                          <a:gd name="T83" fmla="*/ 53 h 618"/>
                          <a:gd name="T84" fmla="*/ 115 w 472"/>
                          <a:gd name="T85" fmla="*/ 33 h 618"/>
                          <a:gd name="T86" fmla="*/ 110 w 472"/>
                          <a:gd name="T87" fmla="*/ 15 h 618"/>
                          <a:gd name="T88" fmla="*/ 104 w 472"/>
                          <a:gd name="T89" fmla="*/ 3 h 618"/>
                          <a:gd name="T90" fmla="*/ 84 w 472"/>
                          <a:gd name="T91" fmla="*/ 0 h 618"/>
                          <a:gd name="T92" fmla="*/ 52 w 472"/>
                          <a:gd name="T93" fmla="*/ 0 h 618"/>
                          <a:gd name="T94" fmla="*/ 37 w 472"/>
                          <a:gd name="T95" fmla="*/ 4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72"/>
                          <a:gd name="T145" fmla="*/ 0 h 618"/>
                          <a:gd name="T146" fmla="*/ 472 w 472"/>
                          <a:gd name="T147" fmla="*/ 618 h 61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72" h="618">
                            <a:moveTo>
                              <a:pt x="147" y="18"/>
                            </a:moveTo>
                            <a:lnTo>
                              <a:pt x="113" y="38"/>
                            </a:lnTo>
                            <a:lnTo>
                              <a:pt x="81" y="59"/>
                            </a:lnTo>
                            <a:lnTo>
                              <a:pt x="58" y="78"/>
                            </a:lnTo>
                            <a:lnTo>
                              <a:pt x="36" y="99"/>
                            </a:lnTo>
                            <a:lnTo>
                              <a:pt x="19" y="120"/>
                            </a:lnTo>
                            <a:lnTo>
                              <a:pt x="8" y="143"/>
                            </a:lnTo>
                            <a:lnTo>
                              <a:pt x="5" y="168"/>
                            </a:lnTo>
                            <a:lnTo>
                              <a:pt x="1" y="194"/>
                            </a:lnTo>
                            <a:lnTo>
                              <a:pt x="0" y="227"/>
                            </a:lnTo>
                            <a:lnTo>
                              <a:pt x="3" y="256"/>
                            </a:lnTo>
                            <a:lnTo>
                              <a:pt x="0" y="296"/>
                            </a:lnTo>
                            <a:lnTo>
                              <a:pt x="16" y="307"/>
                            </a:lnTo>
                            <a:lnTo>
                              <a:pt x="29" y="318"/>
                            </a:lnTo>
                            <a:lnTo>
                              <a:pt x="30" y="328"/>
                            </a:lnTo>
                            <a:lnTo>
                              <a:pt x="30" y="344"/>
                            </a:lnTo>
                            <a:lnTo>
                              <a:pt x="25" y="362"/>
                            </a:lnTo>
                            <a:lnTo>
                              <a:pt x="11" y="412"/>
                            </a:lnTo>
                            <a:lnTo>
                              <a:pt x="11" y="434"/>
                            </a:lnTo>
                            <a:lnTo>
                              <a:pt x="23" y="438"/>
                            </a:lnTo>
                            <a:lnTo>
                              <a:pt x="41" y="438"/>
                            </a:lnTo>
                            <a:lnTo>
                              <a:pt x="54" y="438"/>
                            </a:lnTo>
                            <a:lnTo>
                              <a:pt x="76" y="498"/>
                            </a:lnTo>
                            <a:lnTo>
                              <a:pt x="78" y="520"/>
                            </a:lnTo>
                            <a:lnTo>
                              <a:pt x="85" y="529"/>
                            </a:lnTo>
                            <a:lnTo>
                              <a:pt x="95" y="533"/>
                            </a:lnTo>
                            <a:lnTo>
                              <a:pt x="96" y="545"/>
                            </a:lnTo>
                            <a:lnTo>
                              <a:pt x="95" y="562"/>
                            </a:lnTo>
                            <a:lnTo>
                              <a:pt x="103" y="589"/>
                            </a:lnTo>
                            <a:lnTo>
                              <a:pt x="114" y="606"/>
                            </a:lnTo>
                            <a:lnTo>
                              <a:pt x="125" y="613"/>
                            </a:lnTo>
                            <a:lnTo>
                              <a:pt x="150" y="618"/>
                            </a:lnTo>
                            <a:lnTo>
                              <a:pt x="171" y="617"/>
                            </a:lnTo>
                            <a:lnTo>
                              <a:pt x="200" y="604"/>
                            </a:lnTo>
                            <a:lnTo>
                              <a:pt x="234" y="584"/>
                            </a:lnTo>
                            <a:lnTo>
                              <a:pt x="249" y="602"/>
                            </a:lnTo>
                            <a:lnTo>
                              <a:pt x="454" y="437"/>
                            </a:lnTo>
                            <a:lnTo>
                              <a:pt x="442" y="409"/>
                            </a:lnTo>
                            <a:lnTo>
                              <a:pt x="454" y="372"/>
                            </a:lnTo>
                            <a:lnTo>
                              <a:pt x="468" y="322"/>
                            </a:lnTo>
                            <a:lnTo>
                              <a:pt x="472" y="259"/>
                            </a:lnTo>
                            <a:lnTo>
                              <a:pt x="471" y="211"/>
                            </a:lnTo>
                            <a:lnTo>
                              <a:pt x="458" y="133"/>
                            </a:lnTo>
                            <a:lnTo>
                              <a:pt x="438" y="62"/>
                            </a:lnTo>
                            <a:lnTo>
                              <a:pt x="417" y="11"/>
                            </a:lnTo>
                            <a:lnTo>
                              <a:pt x="334" y="0"/>
                            </a:lnTo>
                            <a:lnTo>
                              <a:pt x="208" y="1"/>
                            </a:lnTo>
                            <a:lnTo>
                              <a:pt x="147" y="18"/>
                            </a:lnTo>
                            <a:close/>
                          </a:path>
                        </a:pathLst>
                      </a:custGeom>
                      <a:solidFill>
                        <a:srgbClr val="FFBFBF"/>
                      </a:solidFill>
                      <a:ln w="9525">
                        <a:noFill/>
                        <a:round/>
                        <a:headEnd/>
                        <a:tailEnd/>
                      </a:ln>
                    </p:spPr>
                    <p:txBody>
                      <a:bodyPr/>
                      <a:lstStyle/>
                      <a:p>
                        <a:endParaRPr lang="es-ES"/>
                      </a:p>
                    </p:txBody>
                  </p:sp>
                  <p:grpSp>
                    <p:nvGrpSpPr>
                      <p:cNvPr id="1270" name="Group 93"/>
                      <p:cNvGrpSpPr>
                        <a:grpSpLocks/>
                      </p:cNvGrpSpPr>
                      <p:nvPr/>
                    </p:nvGrpSpPr>
                    <p:grpSpPr bwMode="auto">
                      <a:xfrm>
                        <a:off x="1392" y="3313"/>
                        <a:ext cx="20" cy="36"/>
                        <a:chOff x="1392" y="3313"/>
                        <a:chExt cx="20" cy="36"/>
                      </a:xfrm>
                    </p:grpSpPr>
                    <p:sp>
                      <p:nvSpPr>
                        <p:cNvPr id="1272" name="Freeform 94"/>
                        <p:cNvSpPr>
                          <a:spLocks/>
                        </p:cNvSpPr>
                        <p:nvPr/>
                      </p:nvSpPr>
                      <p:spPr bwMode="auto">
                        <a:xfrm>
                          <a:off x="1392" y="3313"/>
                          <a:ext cx="15" cy="23"/>
                        </a:xfrm>
                        <a:custGeom>
                          <a:avLst/>
                          <a:gdLst>
                            <a:gd name="T0" fmla="*/ 0 w 61"/>
                            <a:gd name="T1" fmla="*/ 10 h 92"/>
                            <a:gd name="T2" fmla="*/ 1 w 61"/>
                            <a:gd name="T3" fmla="*/ 5 h 92"/>
                            <a:gd name="T4" fmla="*/ 3 w 61"/>
                            <a:gd name="T5" fmla="*/ 1 h 92"/>
                            <a:gd name="T6" fmla="*/ 4 w 61"/>
                            <a:gd name="T7" fmla="*/ 1 h 92"/>
                            <a:gd name="T8" fmla="*/ 6 w 61"/>
                            <a:gd name="T9" fmla="*/ 0 h 92"/>
                            <a:gd name="T10" fmla="*/ 8 w 61"/>
                            <a:gd name="T11" fmla="*/ 0 h 92"/>
                            <a:gd name="T12" fmla="*/ 11 w 61"/>
                            <a:gd name="T13" fmla="*/ 1 h 92"/>
                            <a:gd name="T14" fmla="*/ 13 w 61"/>
                            <a:gd name="T15" fmla="*/ 2 h 92"/>
                            <a:gd name="T16" fmla="*/ 14 w 61"/>
                            <a:gd name="T17" fmla="*/ 4 h 92"/>
                            <a:gd name="T18" fmla="*/ 15 w 61"/>
                            <a:gd name="T19" fmla="*/ 8 h 92"/>
                            <a:gd name="T20" fmla="*/ 15 w 61"/>
                            <a:gd name="T21" fmla="*/ 12 h 92"/>
                            <a:gd name="T22" fmla="*/ 14 w 61"/>
                            <a:gd name="T23" fmla="*/ 16 h 92"/>
                            <a:gd name="T24" fmla="*/ 14 w 61"/>
                            <a:gd name="T25" fmla="*/ 21 h 92"/>
                            <a:gd name="T26" fmla="*/ 12 w 61"/>
                            <a:gd name="T27" fmla="*/ 23 h 92"/>
                            <a:gd name="T28" fmla="*/ 11 w 61"/>
                            <a:gd name="T29" fmla="*/ 20 h 92"/>
                            <a:gd name="T30" fmla="*/ 13 w 61"/>
                            <a:gd name="T31" fmla="*/ 17 h 92"/>
                            <a:gd name="T32" fmla="*/ 11 w 61"/>
                            <a:gd name="T33" fmla="*/ 13 h 92"/>
                            <a:gd name="T34" fmla="*/ 10 w 61"/>
                            <a:gd name="T35" fmla="*/ 14 h 92"/>
                            <a:gd name="T36" fmla="*/ 7 w 61"/>
                            <a:gd name="T37" fmla="*/ 16 h 92"/>
                            <a:gd name="T38" fmla="*/ 5 w 61"/>
                            <a:gd name="T39" fmla="*/ 12 h 92"/>
                            <a:gd name="T40" fmla="*/ 8 w 61"/>
                            <a:gd name="T41" fmla="*/ 11 h 92"/>
                            <a:gd name="T42" fmla="*/ 11 w 61"/>
                            <a:gd name="T43" fmla="*/ 11 h 92"/>
                            <a:gd name="T44" fmla="*/ 11 w 61"/>
                            <a:gd name="T45" fmla="*/ 9 h 92"/>
                            <a:gd name="T46" fmla="*/ 11 w 61"/>
                            <a:gd name="T47" fmla="*/ 6 h 92"/>
                            <a:gd name="T48" fmla="*/ 12 w 61"/>
                            <a:gd name="T49" fmla="*/ 6 h 92"/>
                            <a:gd name="T50" fmla="*/ 12 w 61"/>
                            <a:gd name="T51" fmla="*/ 3 h 92"/>
                            <a:gd name="T52" fmla="*/ 11 w 61"/>
                            <a:gd name="T53" fmla="*/ 2 h 92"/>
                            <a:gd name="T54" fmla="*/ 9 w 61"/>
                            <a:gd name="T55" fmla="*/ 1 h 92"/>
                            <a:gd name="T56" fmla="*/ 4 w 61"/>
                            <a:gd name="T57" fmla="*/ 2 h 92"/>
                            <a:gd name="T58" fmla="*/ 2 w 61"/>
                            <a:gd name="T59" fmla="*/ 5 h 92"/>
                            <a:gd name="T60" fmla="*/ 0 w 61"/>
                            <a:gd name="T61" fmla="*/ 10 h 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1"/>
                            <a:gd name="T94" fmla="*/ 0 h 92"/>
                            <a:gd name="T95" fmla="*/ 61 w 61"/>
                            <a:gd name="T96" fmla="*/ 92 h 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1" h="92">
                              <a:moveTo>
                                <a:pt x="0" y="39"/>
                              </a:moveTo>
                              <a:lnTo>
                                <a:pt x="6" y="20"/>
                              </a:lnTo>
                              <a:lnTo>
                                <a:pt x="11" y="6"/>
                              </a:lnTo>
                              <a:lnTo>
                                <a:pt x="16" y="3"/>
                              </a:lnTo>
                              <a:lnTo>
                                <a:pt x="24" y="0"/>
                              </a:lnTo>
                              <a:lnTo>
                                <a:pt x="34" y="0"/>
                              </a:lnTo>
                              <a:lnTo>
                                <a:pt x="44" y="3"/>
                              </a:lnTo>
                              <a:lnTo>
                                <a:pt x="51" y="8"/>
                              </a:lnTo>
                              <a:lnTo>
                                <a:pt x="56" y="17"/>
                              </a:lnTo>
                              <a:lnTo>
                                <a:pt x="60" y="33"/>
                              </a:lnTo>
                              <a:lnTo>
                                <a:pt x="61" y="46"/>
                              </a:lnTo>
                              <a:lnTo>
                                <a:pt x="58" y="65"/>
                              </a:lnTo>
                              <a:lnTo>
                                <a:pt x="55" y="82"/>
                              </a:lnTo>
                              <a:lnTo>
                                <a:pt x="48" y="92"/>
                              </a:lnTo>
                              <a:lnTo>
                                <a:pt x="44" y="79"/>
                              </a:lnTo>
                              <a:lnTo>
                                <a:pt x="51" y="67"/>
                              </a:lnTo>
                              <a:lnTo>
                                <a:pt x="46" y="51"/>
                              </a:lnTo>
                              <a:lnTo>
                                <a:pt x="40" y="57"/>
                              </a:lnTo>
                              <a:lnTo>
                                <a:pt x="27" y="63"/>
                              </a:lnTo>
                              <a:lnTo>
                                <a:pt x="22" y="50"/>
                              </a:lnTo>
                              <a:lnTo>
                                <a:pt x="33" y="45"/>
                              </a:lnTo>
                              <a:lnTo>
                                <a:pt x="44" y="43"/>
                              </a:lnTo>
                              <a:lnTo>
                                <a:pt x="44" y="34"/>
                              </a:lnTo>
                              <a:lnTo>
                                <a:pt x="43" y="23"/>
                              </a:lnTo>
                              <a:lnTo>
                                <a:pt x="49" y="24"/>
                              </a:lnTo>
                              <a:lnTo>
                                <a:pt x="48" y="11"/>
                              </a:lnTo>
                              <a:lnTo>
                                <a:pt x="45" y="8"/>
                              </a:lnTo>
                              <a:lnTo>
                                <a:pt x="35" y="6"/>
                              </a:lnTo>
                              <a:lnTo>
                                <a:pt x="18" y="8"/>
                              </a:lnTo>
                              <a:lnTo>
                                <a:pt x="10" y="21"/>
                              </a:lnTo>
                              <a:lnTo>
                                <a:pt x="0" y="39"/>
                              </a:lnTo>
                              <a:close/>
                            </a:path>
                          </a:pathLst>
                        </a:custGeom>
                        <a:solidFill>
                          <a:srgbClr val="DF9F7F"/>
                        </a:solidFill>
                        <a:ln w="9525">
                          <a:noFill/>
                          <a:round/>
                          <a:headEnd/>
                          <a:tailEnd/>
                        </a:ln>
                      </p:spPr>
                      <p:txBody>
                        <a:bodyPr/>
                        <a:lstStyle/>
                        <a:p>
                          <a:endParaRPr lang="es-ES"/>
                        </a:p>
                      </p:txBody>
                    </p:sp>
                    <p:sp>
                      <p:nvSpPr>
                        <p:cNvPr id="1273" name="Freeform 95"/>
                        <p:cNvSpPr>
                          <a:spLocks/>
                        </p:cNvSpPr>
                        <p:nvPr/>
                      </p:nvSpPr>
                      <p:spPr bwMode="auto">
                        <a:xfrm>
                          <a:off x="1399" y="3336"/>
                          <a:ext cx="13" cy="13"/>
                        </a:xfrm>
                        <a:custGeom>
                          <a:avLst/>
                          <a:gdLst>
                            <a:gd name="T0" fmla="*/ 10 w 54"/>
                            <a:gd name="T1" fmla="*/ 0 h 51"/>
                            <a:gd name="T2" fmla="*/ 8 w 54"/>
                            <a:gd name="T3" fmla="*/ 4 h 51"/>
                            <a:gd name="T4" fmla="*/ 7 w 54"/>
                            <a:gd name="T5" fmla="*/ 6 h 51"/>
                            <a:gd name="T6" fmla="*/ 5 w 54"/>
                            <a:gd name="T7" fmla="*/ 8 h 51"/>
                            <a:gd name="T8" fmla="*/ 3 w 54"/>
                            <a:gd name="T9" fmla="*/ 8 h 51"/>
                            <a:gd name="T10" fmla="*/ 0 w 54"/>
                            <a:gd name="T11" fmla="*/ 8 h 51"/>
                            <a:gd name="T12" fmla="*/ 6 w 54"/>
                            <a:gd name="T13" fmla="*/ 9 h 51"/>
                            <a:gd name="T14" fmla="*/ 10 w 54"/>
                            <a:gd name="T15" fmla="*/ 11 h 51"/>
                            <a:gd name="T16" fmla="*/ 13 w 54"/>
                            <a:gd name="T17" fmla="*/ 13 h 51"/>
                            <a:gd name="T18" fmla="*/ 10 w 54"/>
                            <a:gd name="T19" fmla="*/ 9 h 51"/>
                            <a:gd name="T20" fmla="*/ 10 w 54"/>
                            <a:gd name="T21" fmla="*/ 4 h 51"/>
                            <a:gd name="T22" fmla="*/ 10 w 54"/>
                            <a:gd name="T23" fmla="*/ 0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51"/>
                            <a:gd name="T38" fmla="*/ 54 w 54"/>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51">
                              <a:moveTo>
                                <a:pt x="40" y="0"/>
                              </a:moveTo>
                              <a:lnTo>
                                <a:pt x="32" y="17"/>
                              </a:lnTo>
                              <a:lnTo>
                                <a:pt x="29" y="25"/>
                              </a:lnTo>
                              <a:lnTo>
                                <a:pt x="22" y="31"/>
                              </a:lnTo>
                              <a:lnTo>
                                <a:pt x="12" y="33"/>
                              </a:lnTo>
                              <a:lnTo>
                                <a:pt x="0" y="33"/>
                              </a:lnTo>
                              <a:lnTo>
                                <a:pt x="26" y="36"/>
                              </a:lnTo>
                              <a:lnTo>
                                <a:pt x="42" y="44"/>
                              </a:lnTo>
                              <a:lnTo>
                                <a:pt x="54" y="51"/>
                              </a:lnTo>
                              <a:lnTo>
                                <a:pt x="43" y="34"/>
                              </a:lnTo>
                              <a:lnTo>
                                <a:pt x="41" y="17"/>
                              </a:lnTo>
                              <a:lnTo>
                                <a:pt x="40" y="0"/>
                              </a:lnTo>
                              <a:close/>
                            </a:path>
                          </a:pathLst>
                        </a:custGeom>
                        <a:solidFill>
                          <a:srgbClr val="DF9F7F"/>
                        </a:solidFill>
                        <a:ln w="9525">
                          <a:noFill/>
                          <a:round/>
                          <a:headEnd/>
                          <a:tailEnd/>
                        </a:ln>
                      </p:spPr>
                      <p:txBody>
                        <a:bodyPr/>
                        <a:lstStyle/>
                        <a:p>
                          <a:endParaRPr lang="es-ES"/>
                        </a:p>
                      </p:txBody>
                    </p:sp>
                  </p:grpSp>
                  <p:sp>
                    <p:nvSpPr>
                      <p:cNvPr id="1271" name="Freeform 96"/>
                      <p:cNvSpPr>
                        <a:spLocks/>
                      </p:cNvSpPr>
                      <p:nvPr/>
                    </p:nvSpPr>
                    <p:spPr bwMode="auto">
                      <a:xfrm>
                        <a:off x="1365" y="3334"/>
                        <a:ext cx="11" cy="18"/>
                      </a:xfrm>
                      <a:custGeom>
                        <a:avLst/>
                        <a:gdLst>
                          <a:gd name="T0" fmla="*/ 2 w 46"/>
                          <a:gd name="T1" fmla="*/ 0 h 70"/>
                          <a:gd name="T2" fmla="*/ 3 w 46"/>
                          <a:gd name="T3" fmla="*/ 2 h 70"/>
                          <a:gd name="T4" fmla="*/ 3 w 46"/>
                          <a:gd name="T5" fmla="*/ 4 h 70"/>
                          <a:gd name="T6" fmla="*/ 3 w 46"/>
                          <a:gd name="T7" fmla="*/ 5 h 70"/>
                          <a:gd name="T8" fmla="*/ 2 w 46"/>
                          <a:gd name="T9" fmla="*/ 7 h 70"/>
                          <a:gd name="T10" fmla="*/ 0 w 46"/>
                          <a:gd name="T11" fmla="*/ 8 h 70"/>
                          <a:gd name="T12" fmla="*/ 1 w 46"/>
                          <a:gd name="T13" fmla="*/ 10 h 70"/>
                          <a:gd name="T14" fmla="*/ 4 w 46"/>
                          <a:gd name="T15" fmla="*/ 10 h 70"/>
                          <a:gd name="T16" fmla="*/ 6 w 46"/>
                          <a:gd name="T17" fmla="*/ 12 h 70"/>
                          <a:gd name="T18" fmla="*/ 11 w 46"/>
                          <a:gd name="T19" fmla="*/ 18 h 70"/>
                          <a:gd name="T20" fmla="*/ 5 w 46"/>
                          <a:gd name="T21" fmla="*/ 8 h 70"/>
                          <a:gd name="T22" fmla="*/ 4 w 46"/>
                          <a:gd name="T23" fmla="*/ 6 h 70"/>
                          <a:gd name="T24" fmla="*/ 4 w 46"/>
                          <a:gd name="T25" fmla="*/ 3 h 70"/>
                          <a:gd name="T26" fmla="*/ 5 w 46"/>
                          <a:gd name="T27" fmla="*/ 2 h 70"/>
                          <a:gd name="T28" fmla="*/ 2 w 46"/>
                          <a:gd name="T29" fmla="*/ 0 h 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70"/>
                          <a:gd name="T47" fmla="*/ 46 w 46"/>
                          <a:gd name="T48" fmla="*/ 70 h 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70">
                            <a:moveTo>
                              <a:pt x="7" y="0"/>
                            </a:moveTo>
                            <a:lnTo>
                              <a:pt x="13" y="6"/>
                            </a:lnTo>
                            <a:lnTo>
                              <a:pt x="14" y="14"/>
                            </a:lnTo>
                            <a:lnTo>
                              <a:pt x="12" y="20"/>
                            </a:lnTo>
                            <a:lnTo>
                              <a:pt x="7" y="26"/>
                            </a:lnTo>
                            <a:lnTo>
                              <a:pt x="0" y="32"/>
                            </a:lnTo>
                            <a:lnTo>
                              <a:pt x="6" y="37"/>
                            </a:lnTo>
                            <a:lnTo>
                              <a:pt x="17" y="39"/>
                            </a:lnTo>
                            <a:lnTo>
                              <a:pt x="27" y="45"/>
                            </a:lnTo>
                            <a:lnTo>
                              <a:pt x="46" y="70"/>
                            </a:lnTo>
                            <a:lnTo>
                              <a:pt x="22" y="31"/>
                            </a:lnTo>
                            <a:lnTo>
                              <a:pt x="18" y="22"/>
                            </a:lnTo>
                            <a:lnTo>
                              <a:pt x="18" y="13"/>
                            </a:lnTo>
                            <a:lnTo>
                              <a:pt x="20" y="8"/>
                            </a:lnTo>
                            <a:lnTo>
                              <a:pt x="7" y="0"/>
                            </a:lnTo>
                            <a:close/>
                          </a:path>
                        </a:pathLst>
                      </a:custGeom>
                      <a:solidFill>
                        <a:srgbClr val="DF9F7F"/>
                      </a:solidFill>
                      <a:ln w="9525">
                        <a:noFill/>
                        <a:round/>
                        <a:headEnd/>
                        <a:tailEnd/>
                      </a:ln>
                    </p:spPr>
                    <p:txBody>
                      <a:bodyPr/>
                      <a:lstStyle/>
                      <a:p>
                        <a:endParaRPr lang="es-ES"/>
                      </a:p>
                    </p:txBody>
                  </p:sp>
                </p:grpSp>
                <p:grpSp>
                  <p:nvGrpSpPr>
                    <p:cNvPr id="1263" name="Group 97"/>
                    <p:cNvGrpSpPr>
                      <a:grpSpLocks/>
                    </p:cNvGrpSpPr>
                    <p:nvPr/>
                  </p:nvGrpSpPr>
                  <p:grpSpPr bwMode="auto">
                    <a:xfrm>
                      <a:off x="1328" y="3216"/>
                      <a:ext cx="160" cy="174"/>
                      <a:chOff x="1328" y="3216"/>
                      <a:chExt cx="160" cy="174"/>
                    </a:xfrm>
                  </p:grpSpPr>
                  <p:sp>
                    <p:nvSpPr>
                      <p:cNvPr id="1264" name="Freeform 98"/>
                      <p:cNvSpPr>
                        <a:spLocks/>
                      </p:cNvSpPr>
                      <p:nvPr/>
                    </p:nvSpPr>
                    <p:spPr bwMode="auto">
                      <a:xfrm>
                        <a:off x="1328" y="3216"/>
                        <a:ext cx="160" cy="174"/>
                      </a:xfrm>
                      <a:custGeom>
                        <a:avLst/>
                        <a:gdLst>
                          <a:gd name="T0" fmla="*/ 69 w 639"/>
                          <a:gd name="T1" fmla="*/ 0 h 695"/>
                          <a:gd name="T2" fmla="*/ 58 w 639"/>
                          <a:gd name="T3" fmla="*/ 3 h 695"/>
                          <a:gd name="T4" fmla="*/ 45 w 639"/>
                          <a:gd name="T5" fmla="*/ 8 h 695"/>
                          <a:gd name="T6" fmla="*/ 32 w 639"/>
                          <a:gd name="T7" fmla="*/ 19 h 695"/>
                          <a:gd name="T8" fmla="*/ 14 w 639"/>
                          <a:gd name="T9" fmla="*/ 34 h 695"/>
                          <a:gd name="T10" fmla="*/ 6 w 639"/>
                          <a:gd name="T11" fmla="*/ 40 h 695"/>
                          <a:gd name="T12" fmla="*/ 1 w 639"/>
                          <a:gd name="T13" fmla="*/ 47 h 695"/>
                          <a:gd name="T14" fmla="*/ 0 w 639"/>
                          <a:gd name="T15" fmla="*/ 54 h 695"/>
                          <a:gd name="T16" fmla="*/ 1 w 639"/>
                          <a:gd name="T17" fmla="*/ 63 h 695"/>
                          <a:gd name="T18" fmla="*/ 6 w 639"/>
                          <a:gd name="T19" fmla="*/ 71 h 695"/>
                          <a:gd name="T20" fmla="*/ 12 w 639"/>
                          <a:gd name="T21" fmla="*/ 74 h 695"/>
                          <a:gd name="T22" fmla="*/ 23 w 639"/>
                          <a:gd name="T23" fmla="*/ 76 h 695"/>
                          <a:gd name="T24" fmla="*/ 18 w 639"/>
                          <a:gd name="T25" fmla="*/ 67 h 695"/>
                          <a:gd name="T26" fmla="*/ 19 w 639"/>
                          <a:gd name="T27" fmla="*/ 56 h 695"/>
                          <a:gd name="T28" fmla="*/ 23 w 639"/>
                          <a:gd name="T29" fmla="*/ 49 h 695"/>
                          <a:gd name="T30" fmla="*/ 30 w 639"/>
                          <a:gd name="T31" fmla="*/ 43 h 695"/>
                          <a:gd name="T32" fmla="*/ 49 w 639"/>
                          <a:gd name="T33" fmla="*/ 36 h 695"/>
                          <a:gd name="T34" fmla="*/ 44 w 639"/>
                          <a:gd name="T35" fmla="*/ 41 h 695"/>
                          <a:gd name="T36" fmla="*/ 37 w 639"/>
                          <a:gd name="T37" fmla="*/ 44 h 695"/>
                          <a:gd name="T38" fmla="*/ 30 w 639"/>
                          <a:gd name="T39" fmla="*/ 47 h 695"/>
                          <a:gd name="T40" fmla="*/ 28 w 639"/>
                          <a:gd name="T41" fmla="*/ 52 h 695"/>
                          <a:gd name="T42" fmla="*/ 27 w 639"/>
                          <a:gd name="T43" fmla="*/ 59 h 695"/>
                          <a:gd name="T44" fmla="*/ 29 w 639"/>
                          <a:gd name="T45" fmla="*/ 68 h 695"/>
                          <a:gd name="T46" fmla="*/ 35 w 639"/>
                          <a:gd name="T47" fmla="*/ 80 h 695"/>
                          <a:gd name="T48" fmla="*/ 46 w 639"/>
                          <a:gd name="T49" fmla="*/ 104 h 695"/>
                          <a:gd name="T50" fmla="*/ 53 w 639"/>
                          <a:gd name="T51" fmla="*/ 114 h 695"/>
                          <a:gd name="T52" fmla="*/ 54 w 639"/>
                          <a:gd name="T53" fmla="*/ 139 h 695"/>
                          <a:gd name="T54" fmla="*/ 55 w 639"/>
                          <a:gd name="T55" fmla="*/ 146 h 695"/>
                          <a:gd name="T56" fmla="*/ 49 w 639"/>
                          <a:gd name="T57" fmla="*/ 152 h 695"/>
                          <a:gd name="T58" fmla="*/ 41 w 639"/>
                          <a:gd name="T59" fmla="*/ 157 h 695"/>
                          <a:gd name="T60" fmla="*/ 41 w 639"/>
                          <a:gd name="T61" fmla="*/ 162 h 695"/>
                          <a:gd name="T62" fmla="*/ 42 w 639"/>
                          <a:gd name="T63" fmla="*/ 165 h 695"/>
                          <a:gd name="T64" fmla="*/ 45 w 639"/>
                          <a:gd name="T65" fmla="*/ 171 h 695"/>
                          <a:gd name="T66" fmla="*/ 50 w 639"/>
                          <a:gd name="T67" fmla="*/ 173 h 695"/>
                          <a:gd name="T68" fmla="*/ 56 w 639"/>
                          <a:gd name="T69" fmla="*/ 174 h 695"/>
                          <a:gd name="T70" fmla="*/ 62 w 639"/>
                          <a:gd name="T71" fmla="*/ 173 h 695"/>
                          <a:gd name="T72" fmla="*/ 68 w 639"/>
                          <a:gd name="T73" fmla="*/ 170 h 695"/>
                          <a:gd name="T74" fmla="*/ 74 w 639"/>
                          <a:gd name="T75" fmla="*/ 166 h 695"/>
                          <a:gd name="T76" fmla="*/ 71 w 639"/>
                          <a:gd name="T77" fmla="*/ 133 h 695"/>
                          <a:gd name="T78" fmla="*/ 61 w 639"/>
                          <a:gd name="T79" fmla="*/ 112 h 695"/>
                          <a:gd name="T80" fmla="*/ 61 w 639"/>
                          <a:gd name="T81" fmla="*/ 103 h 695"/>
                          <a:gd name="T82" fmla="*/ 66 w 639"/>
                          <a:gd name="T83" fmla="*/ 97 h 695"/>
                          <a:gd name="T84" fmla="*/ 73 w 639"/>
                          <a:gd name="T85" fmla="*/ 95 h 695"/>
                          <a:gd name="T86" fmla="*/ 81 w 639"/>
                          <a:gd name="T87" fmla="*/ 100 h 695"/>
                          <a:gd name="T88" fmla="*/ 83 w 639"/>
                          <a:gd name="T89" fmla="*/ 107 h 695"/>
                          <a:gd name="T90" fmla="*/ 83 w 639"/>
                          <a:gd name="T91" fmla="*/ 115 h 695"/>
                          <a:gd name="T92" fmla="*/ 82 w 639"/>
                          <a:gd name="T93" fmla="*/ 122 h 695"/>
                          <a:gd name="T94" fmla="*/ 113 w 639"/>
                          <a:gd name="T95" fmla="*/ 145 h 695"/>
                          <a:gd name="T96" fmla="*/ 138 w 639"/>
                          <a:gd name="T97" fmla="*/ 142 h 695"/>
                          <a:gd name="T98" fmla="*/ 154 w 639"/>
                          <a:gd name="T99" fmla="*/ 135 h 695"/>
                          <a:gd name="T100" fmla="*/ 158 w 639"/>
                          <a:gd name="T101" fmla="*/ 127 h 695"/>
                          <a:gd name="T102" fmla="*/ 160 w 639"/>
                          <a:gd name="T103" fmla="*/ 113 h 695"/>
                          <a:gd name="T104" fmla="*/ 156 w 639"/>
                          <a:gd name="T105" fmla="*/ 93 h 695"/>
                          <a:gd name="T106" fmla="*/ 148 w 639"/>
                          <a:gd name="T107" fmla="*/ 57 h 695"/>
                          <a:gd name="T108" fmla="*/ 134 w 639"/>
                          <a:gd name="T109" fmla="*/ 29 h 695"/>
                          <a:gd name="T110" fmla="*/ 125 w 639"/>
                          <a:gd name="T111" fmla="*/ 15 h 695"/>
                          <a:gd name="T112" fmla="*/ 111 w 639"/>
                          <a:gd name="T113" fmla="*/ 6 h 695"/>
                          <a:gd name="T114" fmla="*/ 94 w 639"/>
                          <a:gd name="T115" fmla="*/ 1 h 695"/>
                          <a:gd name="T116" fmla="*/ 77 w 639"/>
                          <a:gd name="T117" fmla="*/ 0 h 6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39"/>
                          <a:gd name="T178" fmla="*/ 0 h 695"/>
                          <a:gd name="T179" fmla="*/ 639 w 639"/>
                          <a:gd name="T180" fmla="*/ 695 h 6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39" h="695">
                            <a:moveTo>
                              <a:pt x="306" y="0"/>
                            </a:moveTo>
                            <a:lnTo>
                              <a:pt x="277" y="1"/>
                            </a:lnTo>
                            <a:lnTo>
                              <a:pt x="255" y="5"/>
                            </a:lnTo>
                            <a:lnTo>
                              <a:pt x="231" y="11"/>
                            </a:lnTo>
                            <a:lnTo>
                              <a:pt x="203" y="20"/>
                            </a:lnTo>
                            <a:lnTo>
                              <a:pt x="180" y="30"/>
                            </a:lnTo>
                            <a:lnTo>
                              <a:pt x="153" y="53"/>
                            </a:lnTo>
                            <a:lnTo>
                              <a:pt x="129" y="76"/>
                            </a:lnTo>
                            <a:lnTo>
                              <a:pt x="105" y="102"/>
                            </a:lnTo>
                            <a:lnTo>
                              <a:pt x="54" y="135"/>
                            </a:lnTo>
                            <a:lnTo>
                              <a:pt x="36" y="147"/>
                            </a:lnTo>
                            <a:lnTo>
                              <a:pt x="23" y="160"/>
                            </a:lnTo>
                            <a:lnTo>
                              <a:pt x="14" y="172"/>
                            </a:lnTo>
                            <a:lnTo>
                              <a:pt x="5" y="187"/>
                            </a:lnTo>
                            <a:lnTo>
                              <a:pt x="1" y="201"/>
                            </a:lnTo>
                            <a:lnTo>
                              <a:pt x="0" y="217"/>
                            </a:lnTo>
                            <a:lnTo>
                              <a:pt x="0" y="233"/>
                            </a:lnTo>
                            <a:lnTo>
                              <a:pt x="3" y="251"/>
                            </a:lnTo>
                            <a:lnTo>
                              <a:pt x="13" y="272"/>
                            </a:lnTo>
                            <a:lnTo>
                              <a:pt x="22" y="283"/>
                            </a:lnTo>
                            <a:lnTo>
                              <a:pt x="33" y="291"/>
                            </a:lnTo>
                            <a:lnTo>
                              <a:pt x="48" y="296"/>
                            </a:lnTo>
                            <a:lnTo>
                              <a:pt x="65" y="300"/>
                            </a:lnTo>
                            <a:lnTo>
                              <a:pt x="90" y="304"/>
                            </a:lnTo>
                            <a:lnTo>
                              <a:pt x="75" y="285"/>
                            </a:lnTo>
                            <a:lnTo>
                              <a:pt x="70" y="267"/>
                            </a:lnTo>
                            <a:lnTo>
                              <a:pt x="71" y="245"/>
                            </a:lnTo>
                            <a:lnTo>
                              <a:pt x="76" y="223"/>
                            </a:lnTo>
                            <a:lnTo>
                              <a:pt x="84" y="210"/>
                            </a:lnTo>
                            <a:lnTo>
                              <a:pt x="93" y="195"/>
                            </a:lnTo>
                            <a:lnTo>
                              <a:pt x="105" y="183"/>
                            </a:lnTo>
                            <a:lnTo>
                              <a:pt x="120" y="172"/>
                            </a:lnTo>
                            <a:lnTo>
                              <a:pt x="138" y="162"/>
                            </a:lnTo>
                            <a:lnTo>
                              <a:pt x="197" y="144"/>
                            </a:lnTo>
                            <a:lnTo>
                              <a:pt x="186" y="156"/>
                            </a:lnTo>
                            <a:lnTo>
                              <a:pt x="177" y="164"/>
                            </a:lnTo>
                            <a:lnTo>
                              <a:pt x="165" y="169"/>
                            </a:lnTo>
                            <a:lnTo>
                              <a:pt x="147" y="175"/>
                            </a:lnTo>
                            <a:lnTo>
                              <a:pt x="135" y="178"/>
                            </a:lnTo>
                            <a:lnTo>
                              <a:pt x="121" y="187"/>
                            </a:lnTo>
                            <a:lnTo>
                              <a:pt x="115" y="198"/>
                            </a:lnTo>
                            <a:lnTo>
                              <a:pt x="110" y="209"/>
                            </a:lnTo>
                            <a:lnTo>
                              <a:pt x="108" y="221"/>
                            </a:lnTo>
                            <a:lnTo>
                              <a:pt x="108" y="234"/>
                            </a:lnTo>
                            <a:lnTo>
                              <a:pt x="113" y="249"/>
                            </a:lnTo>
                            <a:lnTo>
                              <a:pt x="116" y="270"/>
                            </a:lnTo>
                            <a:lnTo>
                              <a:pt x="126" y="290"/>
                            </a:lnTo>
                            <a:lnTo>
                              <a:pt x="141" y="321"/>
                            </a:lnTo>
                            <a:lnTo>
                              <a:pt x="166" y="383"/>
                            </a:lnTo>
                            <a:lnTo>
                              <a:pt x="184" y="417"/>
                            </a:lnTo>
                            <a:lnTo>
                              <a:pt x="205" y="426"/>
                            </a:lnTo>
                            <a:lnTo>
                              <a:pt x="210" y="456"/>
                            </a:lnTo>
                            <a:lnTo>
                              <a:pt x="214" y="533"/>
                            </a:lnTo>
                            <a:lnTo>
                              <a:pt x="217" y="555"/>
                            </a:lnTo>
                            <a:lnTo>
                              <a:pt x="220" y="573"/>
                            </a:lnTo>
                            <a:lnTo>
                              <a:pt x="220" y="585"/>
                            </a:lnTo>
                            <a:lnTo>
                              <a:pt x="209" y="598"/>
                            </a:lnTo>
                            <a:lnTo>
                              <a:pt x="195" y="607"/>
                            </a:lnTo>
                            <a:lnTo>
                              <a:pt x="178" y="616"/>
                            </a:lnTo>
                            <a:lnTo>
                              <a:pt x="165" y="627"/>
                            </a:lnTo>
                            <a:lnTo>
                              <a:pt x="163" y="635"/>
                            </a:lnTo>
                            <a:lnTo>
                              <a:pt x="163" y="646"/>
                            </a:lnTo>
                            <a:lnTo>
                              <a:pt x="165" y="654"/>
                            </a:lnTo>
                            <a:lnTo>
                              <a:pt x="169" y="661"/>
                            </a:lnTo>
                            <a:lnTo>
                              <a:pt x="172" y="671"/>
                            </a:lnTo>
                            <a:lnTo>
                              <a:pt x="181" y="682"/>
                            </a:lnTo>
                            <a:lnTo>
                              <a:pt x="189" y="688"/>
                            </a:lnTo>
                            <a:lnTo>
                              <a:pt x="199" y="692"/>
                            </a:lnTo>
                            <a:lnTo>
                              <a:pt x="210" y="694"/>
                            </a:lnTo>
                            <a:lnTo>
                              <a:pt x="225" y="695"/>
                            </a:lnTo>
                            <a:lnTo>
                              <a:pt x="235" y="694"/>
                            </a:lnTo>
                            <a:lnTo>
                              <a:pt x="249" y="690"/>
                            </a:lnTo>
                            <a:lnTo>
                              <a:pt x="260" y="687"/>
                            </a:lnTo>
                            <a:lnTo>
                              <a:pt x="272" y="680"/>
                            </a:lnTo>
                            <a:lnTo>
                              <a:pt x="287" y="670"/>
                            </a:lnTo>
                            <a:lnTo>
                              <a:pt x="295" y="664"/>
                            </a:lnTo>
                            <a:lnTo>
                              <a:pt x="294" y="633"/>
                            </a:lnTo>
                            <a:lnTo>
                              <a:pt x="284" y="531"/>
                            </a:lnTo>
                            <a:lnTo>
                              <a:pt x="252" y="473"/>
                            </a:lnTo>
                            <a:lnTo>
                              <a:pt x="244" y="449"/>
                            </a:lnTo>
                            <a:lnTo>
                              <a:pt x="239" y="425"/>
                            </a:lnTo>
                            <a:lnTo>
                              <a:pt x="245" y="411"/>
                            </a:lnTo>
                            <a:lnTo>
                              <a:pt x="252" y="396"/>
                            </a:lnTo>
                            <a:lnTo>
                              <a:pt x="262" y="386"/>
                            </a:lnTo>
                            <a:lnTo>
                              <a:pt x="277" y="380"/>
                            </a:lnTo>
                            <a:lnTo>
                              <a:pt x="290" y="381"/>
                            </a:lnTo>
                            <a:lnTo>
                              <a:pt x="306" y="386"/>
                            </a:lnTo>
                            <a:lnTo>
                              <a:pt x="322" y="398"/>
                            </a:lnTo>
                            <a:lnTo>
                              <a:pt x="328" y="409"/>
                            </a:lnTo>
                            <a:lnTo>
                              <a:pt x="333" y="427"/>
                            </a:lnTo>
                            <a:lnTo>
                              <a:pt x="334" y="444"/>
                            </a:lnTo>
                            <a:lnTo>
                              <a:pt x="330" y="461"/>
                            </a:lnTo>
                            <a:lnTo>
                              <a:pt x="327" y="476"/>
                            </a:lnTo>
                            <a:lnTo>
                              <a:pt x="327" y="487"/>
                            </a:lnTo>
                            <a:lnTo>
                              <a:pt x="334" y="496"/>
                            </a:lnTo>
                            <a:lnTo>
                              <a:pt x="453" y="578"/>
                            </a:lnTo>
                            <a:lnTo>
                              <a:pt x="498" y="573"/>
                            </a:lnTo>
                            <a:lnTo>
                              <a:pt x="550" y="569"/>
                            </a:lnTo>
                            <a:lnTo>
                              <a:pt x="596" y="557"/>
                            </a:lnTo>
                            <a:lnTo>
                              <a:pt x="616" y="538"/>
                            </a:lnTo>
                            <a:lnTo>
                              <a:pt x="627" y="527"/>
                            </a:lnTo>
                            <a:lnTo>
                              <a:pt x="632" y="508"/>
                            </a:lnTo>
                            <a:lnTo>
                              <a:pt x="635" y="488"/>
                            </a:lnTo>
                            <a:lnTo>
                              <a:pt x="639" y="453"/>
                            </a:lnTo>
                            <a:lnTo>
                              <a:pt x="628" y="429"/>
                            </a:lnTo>
                            <a:lnTo>
                              <a:pt x="623" y="371"/>
                            </a:lnTo>
                            <a:lnTo>
                              <a:pt x="605" y="291"/>
                            </a:lnTo>
                            <a:lnTo>
                              <a:pt x="590" y="229"/>
                            </a:lnTo>
                            <a:lnTo>
                              <a:pt x="561" y="169"/>
                            </a:lnTo>
                            <a:lnTo>
                              <a:pt x="536" y="116"/>
                            </a:lnTo>
                            <a:lnTo>
                              <a:pt x="521" y="91"/>
                            </a:lnTo>
                            <a:lnTo>
                              <a:pt x="499" y="60"/>
                            </a:lnTo>
                            <a:lnTo>
                              <a:pt x="481" y="45"/>
                            </a:lnTo>
                            <a:lnTo>
                              <a:pt x="443" y="25"/>
                            </a:lnTo>
                            <a:lnTo>
                              <a:pt x="410" y="11"/>
                            </a:lnTo>
                            <a:lnTo>
                              <a:pt x="374" y="2"/>
                            </a:lnTo>
                            <a:lnTo>
                              <a:pt x="339" y="0"/>
                            </a:lnTo>
                            <a:lnTo>
                              <a:pt x="306" y="0"/>
                            </a:lnTo>
                            <a:close/>
                          </a:path>
                        </a:pathLst>
                      </a:custGeom>
                      <a:solidFill>
                        <a:srgbClr val="5F3F1F"/>
                      </a:solidFill>
                      <a:ln w="9525">
                        <a:noFill/>
                        <a:round/>
                        <a:headEnd/>
                        <a:tailEnd/>
                      </a:ln>
                    </p:spPr>
                    <p:txBody>
                      <a:bodyPr/>
                      <a:lstStyle/>
                      <a:p>
                        <a:endParaRPr lang="es-ES"/>
                      </a:p>
                    </p:txBody>
                  </p:sp>
                  <p:sp>
                    <p:nvSpPr>
                      <p:cNvPr id="1265" name="Freeform 99"/>
                      <p:cNvSpPr>
                        <a:spLocks/>
                      </p:cNvSpPr>
                      <p:nvPr/>
                    </p:nvSpPr>
                    <p:spPr bwMode="auto">
                      <a:xfrm>
                        <a:off x="1345" y="3304"/>
                        <a:ext cx="13" cy="10"/>
                      </a:xfrm>
                      <a:custGeom>
                        <a:avLst/>
                        <a:gdLst>
                          <a:gd name="T0" fmla="*/ 1 w 55"/>
                          <a:gd name="T1" fmla="*/ 0 h 39"/>
                          <a:gd name="T2" fmla="*/ 0 w 55"/>
                          <a:gd name="T3" fmla="*/ 2 h 39"/>
                          <a:gd name="T4" fmla="*/ 0 w 55"/>
                          <a:gd name="T5" fmla="*/ 5 h 39"/>
                          <a:gd name="T6" fmla="*/ 1 w 55"/>
                          <a:gd name="T7" fmla="*/ 6 h 39"/>
                          <a:gd name="T8" fmla="*/ 3 w 55"/>
                          <a:gd name="T9" fmla="*/ 7 h 39"/>
                          <a:gd name="T10" fmla="*/ 5 w 55"/>
                          <a:gd name="T11" fmla="*/ 8 h 39"/>
                          <a:gd name="T12" fmla="*/ 9 w 55"/>
                          <a:gd name="T13" fmla="*/ 8 h 39"/>
                          <a:gd name="T14" fmla="*/ 12 w 55"/>
                          <a:gd name="T15" fmla="*/ 9 h 39"/>
                          <a:gd name="T16" fmla="*/ 13 w 55"/>
                          <a:gd name="T17" fmla="*/ 10 h 39"/>
                          <a:gd name="T18" fmla="*/ 13 w 55"/>
                          <a:gd name="T19" fmla="*/ 8 h 39"/>
                          <a:gd name="T20" fmla="*/ 10 w 55"/>
                          <a:gd name="T21" fmla="*/ 5 h 39"/>
                          <a:gd name="T22" fmla="*/ 8 w 55"/>
                          <a:gd name="T23" fmla="*/ 3 h 39"/>
                          <a:gd name="T24" fmla="*/ 5 w 55"/>
                          <a:gd name="T25" fmla="*/ 2 h 39"/>
                          <a:gd name="T26" fmla="*/ 3 w 55"/>
                          <a:gd name="T27" fmla="*/ 1 h 39"/>
                          <a:gd name="T28" fmla="*/ 1 w 55"/>
                          <a:gd name="T29" fmla="*/ 0 h 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9"/>
                          <a:gd name="T47" fmla="*/ 55 w 55"/>
                          <a:gd name="T48" fmla="*/ 39 h 3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9">
                            <a:moveTo>
                              <a:pt x="3" y="0"/>
                            </a:moveTo>
                            <a:lnTo>
                              <a:pt x="2" y="7"/>
                            </a:lnTo>
                            <a:lnTo>
                              <a:pt x="0" y="18"/>
                            </a:lnTo>
                            <a:lnTo>
                              <a:pt x="4" y="24"/>
                            </a:lnTo>
                            <a:lnTo>
                              <a:pt x="11" y="29"/>
                            </a:lnTo>
                            <a:lnTo>
                              <a:pt x="23" y="32"/>
                            </a:lnTo>
                            <a:lnTo>
                              <a:pt x="36" y="33"/>
                            </a:lnTo>
                            <a:lnTo>
                              <a:pt x="49" y="36"/>
                            </a:lnTo>
                            <a:lnTo>
                              <a:pt x="55" y="39"/>
                            </a:lnTo>
                            <a:lnTo>
                              <a:pt x="55" y="30"/>
                            </a:lnTo>
                            <a:lnTo>
                              <a:pt x="43" y="19"/>
                            </a:lnTo>
                            <a:lnTo>
                              <a:pt x="32" y="12"/>
                            </a:lnTo>
                            <a:lnTo>
                              <a:pt x="20" y="6"/>
                            </a:lnTo>
                            <a:lnTo>
                              <a:pt x="14" y="4"/>
                            </a:lnTo>
                            <a:lnTo>
                              <a:pt x="3" y="0"/>
                            </a:lnTo>
                            <a:close/>
                          </a:path>
                        </a:pathLst>
                      </a:custGeom>
                      <a:solidFill>
                        <a:srgbClr val="5F3F1F"/>
                      </a:solidFill>
                      <a:ln w="9525">
                        <a:noFill/>
                        <a:round/>
                        <a:headEnd/>
                        <a:tailEnd/>
                      </a:ln>
                    </p:spPr>
                    <p:txBody>
                      <a:bodyPr/>
                      <a:lstStyle/>
                      <a:p>
                        <a:endParaRPr lang="es-ES"/>
                      </a:p>
                    </p:txBody>
                  </p:sp>
                  <p:sp>
                    <p:nvSpPr>
                      <p:cNvPr id="1266" name="Freeform 100"/>
                      <p:cNvSpPr>
                        <a:spLocks/>
                      </p:cNvSpPr>
                      <p:nvPr/>
                    </p:nvSpPr>
                    <p:spPr bwMode="auto">
                      <a:xfrm>
                        <a:off x="1350" y="3315"/>
                        <a:ext cx="8" cy="4"/>
                      </a:xfrm>
                      <a:custGeom>
                        <a:avLst/>
                        <a:gdLst>
                          <a:gd name="T0" fmla="*/ 4 w 33"/>
                          <a:gd name="T1" fmla="*/ 0 h 13"/>
                          <a:gd name="T2" fmla="*/ 4 w 33"/>
                          <a:gd name="T3" fmla="*/ 2 h 13"/>
                          <a:gd name="T4" fmla="*/ 2 w 33"/>
                          <a:gd name="T5" fmla="*/ 2 h 13"/>
                          <a:gd name="T6" fmla="*/ 0 w 33"/>
                          <a:gd name="T7" fmla="*/ 3 h 13"/>
                          <a:gd name="T8" fmla="*/ 2 w 33"/>
                          <a:gd name="T9" fmla="*/ 4 h 13"/>
                          <a:gd name="T10" fmla="*/ 6 w 33"/>
                          <a:gd name="T11" fmla="*/ 4 h 13"/>
                          <a:gd name="T12" fmla="*/ 8 w 33"/>
                          <a:gd name="T13" fmla="*/ 4 h 13"/>
                          <a:gd name="T14" fmla="*/ 4 w 33"/>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3"/>
                          <a:gd name="T26" fmla="*/ 33 w 33"/>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3">
                            <a:moveTo>
                              <a:pt x="18" y="0"/>
                            </a:moveTo>
                            <a:lnTo>
                              <a:pt x="15" y="6"/>
                            </a:lnTo>
                            <a:lnTo>
                              <a:pt x="9" y="8"/>
                            </a:lnTo>
                            <a:lnTo>
                              <a:pt x="0" y="10"/>
                            </a:lnTo>
                            <a:lnTo>
                              <a:pt x="10" y="13"/>
                            </a:lnTo>
                            <a:lnTo>
                              <a:pt x="24" y="13"/>
                            </a:lnTo>
                            <a:lnTo>
                              <a:pt x="33" y="13"/>
                            </a:lnTo>
                            <a:lnTo>
                              <a:pt x="18" y="0"/>
                            </a:lnTo>
                            <a:close/>
                          </a:path>
                        </a:pathLst>
                      </a:custGeom>
                      <a:solidFill>
                        <a:srgbClr val="5F3F1F"/>
                      </a:solidFill>
                      <a:ln w="9525">
                        <a:noFill/>
                        <a:round/>
                        <a:headEnd/>
                        <a:tailEnd/>
                      </a:ln>
                    </p:spPr>
                    <p:txBody>
                      <a:bodyPr/>
                      <a:lstStyle/>
                      <a:p>
                        <a:endParaRPr lang="es-ES"/>
                      </a:p>
                    </p:txBody>
                  </p:sp>
                  <p:sp>
                    <p:nvSpPr>
                      <p:cNvPr id="1267" name="Freeform 101"/>
                      <p:cNvSpPr>
                        <a:spLocks/>
                      </p:cNvSpPr>
                      <p:nvPr/>
                    </p:nvSpPr>
                    <p:spPr bwMode="auto">
                      <a:xfrm>
                        <a:off x="1357" y="3343"/>
                        <a:ext cx="15" cy="18"/>
                      </a:xfrm>
                      <a:custGeom>
                        <a:avLst/>
                        <a:gdLst>
                          <a:gd name="T0" fmla="*/ 2 w 61"/>
                          <a:gd name="T1" fmla="*/ 1 h 72"/>
                          <a:gd name="T2" fmla="*/ 1 w 61"/>
                          <a:gd name="T3" fmla="*/ 3 h 72"/>
                          <a:gd name="T4" fmla="*/ 0 w 61"/>
                          <a:gd name="T5" fmla="*/ 5 h 72"/>
                          <a:gd name="T6" fmla="*/ 0 w 61"/>
                          <a:gd name="T7" fmla="*/ 7 h 72"/>
                          <a:gd name="T8" fmla="*/ 0 w 61"/>
                          <a:gd name="T9" fmla="*/ 9 h 72"/>
                          <a:gd name="T10" fmla="*/ 0 w 61"/>
                          <a:gd name="T11" fmla="*/ 12 h 72"/>
                          <a:gd name="T12" fmla="*/ 1 w 61"/>
                          <a:gd name="T13" fmla="*/ 14 h 72"/>
                          <a:gd name="T14" fmla="*/ 2 w 61"/>
                          <a:gd name="T15" fmla="*/ 15 h 72"/>
                          <a:gd name="T16" fmla="*/ 4 w 61"/>
                          <a:gd name="T17" fmla="*/ 16 h 72"/>
                          <a:gd name="T18" fmla="*/ 5 w 61"/>
                          <a:gd name="T19" fmla="*/ 16 h 72"/>
                          <a:gd name="T20" fmla="*/ 7 w 61"/>
                          <a:gd name="T21" fmla="*/ 16 h 72"/>
                          <a:gd name="T22" fmla="*/ 11 w 61"/>
                          <a:gd name="T23" fmla="*/ 17 h 72"/>
                          <a:gd name="T24" fmla="*/ 15 w 61"/>
                          <a:gd name="T25" fmla="*/ 18 h 72"/>
                          <a:gd name="T26" fmla="*/ 15 w 61"/>
                          <a:gd name="T27" fmla="*/ 16 h 72"/>
                          <a:gd name="T28" fmla="*/ 14 w 61"/>
                          <a:gd name="T29" fmla="*/ 13 h 72"/>
                          <a:gd name="T30" fmla="*/ 14 w 61"/>
                          <a:gd name="T31" fmla="*/ 10 h 72"/>
                          <a:gd name="T32" fmla="*/ 12 w 61"/>
                          <a:gd name="T33" fmla="*/ 7 h 72"/>
                          <a:gd name="T34" fmla="*/ 10 w 61"/>
                          <a:gd name="T35" fmla="*/ 6 h 72"/>
                          <a:gd name="T36" fmla="*/ 9 w 61"/>
                          <a:gd name="T37" fmla="*/ 4 h 72"/>
                          <a:gd name="T38" fmla="*/ 7 w 61"/>
                          <a:gd name="T39" fmla="*/ 2 h 72"/>
                          <a:gd name="T40" fmla="*/ 6 w 61"/>
                          <a:gd name="T41" fmla="*/ 1 h 72"/>
                          <a:gd name="T42" fmla="*/ 5 w 61"/>
                          <a:gd name="T43" fmla="*/ 0 h 72"/>
                          <a:gd name="T44" fmla="*/ 2 w 61"/>
                          <a:gd name="T45" fmla="*/ 1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1"/>
                          <a:gd name="T70" fmla="*/ 0 h 72"/>
                          <a:gd name="T71" fmla="*/ 61 w 61"/>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1" h="72">
                            <a:moveTo>
                              <a:pt x="10" y="2"/>
                            </a:moveTo>
                            <a:lnTo>
                              <a:pt x="4" y="11"/>
                            </a:lnTo>
                            <a:lnTo>
                              <a:pt x="1" y="19"/>
                            </a:lnTo>
                            <a:lnTo>
                              <a:pt x="0" y="27"/>
                            </a:lnTo>
                            <a:lnTo>
                              <a:pt x="0" y="36"/>
                            </a:lnTo>
                            <a:lnTo>
                              <a:pt x="2" y="47"/>
                            </a:lnTo>
                            <a:lnTo>
                              <a:pt x="5" y="55"/>
                            </a:lnTo>
                            <a:lnTo>
                              <a:pt x="10" y="60"/>
                            </a:lnTo>
                            <a:lnTo>
                              <a:pt x="15" y="64"/>
                            </a:lnTo>
                            <a:lnTo>
                              <a:pt x="22" y="64"/>
                            </a:lnTo>
                            <a:lnTo>
                              <a:pt x="30" y="64"/>
                            </a:lnTo>
                            <a:lnTo>
                              <a:pt x="45" y="66"/>
                            </a:lnTo>
                            <a:lnTo>
                              <a:pt x="61" y="72"/>
                            </a:lnTo>
                            <a:lnTo>
                              <a:pt x="61" y="64"/>
                            </a:lnTo>
                            <a:lnTo>
                              <a:pt x="56" y="53"/>
                            </a:lnTo>
                            <a:lnTo>
                              <a:pt x="55" y="40"/>
                            </a:lnTo>
                            <a:lnTo>
                              <a:pt x="47" y="30"/>
                            </a:lnTo>
                            <a:lnTo>
                              <a:pt x="42" y="23"/>
                            </a:lnTo>
                            <a:lnTo>
                              <a:pt x="35" y="16"/>
                            </a:lnTo>
                            <a:lnTo>
                              <a:pt x="29" y="10"/>
                            </a:lnTo>
                            <a:lnTo>
                              <a:pt x="24" y="5"/>
                            </a:lnTo>
                            <a:lnTo>
                              <a:pt x="21" y="0"/>
                            </a:lnTo>
                            <a:lnTo>
                              <a:pt x="10" y="2"/>
                            </a:lnTo>
                            <a:close/>
                          </a:path>
                        </a:pathLst>
                      </a:custGeom>
                      <a:solidFill>
                        <a:srgbClr val="5F3F1F"/>
                      </a:solidFill>
                      <a:ln w="9525">
                        <a:noFill/>
                        <a:round/>
                        <a:headEnd/>
                        <a:tailEnd/>
                      </a:ln>
                    </p:spPr>
                    <p:txBody>
                      <a:bodyPr/>
                      <a:lstStyle/>
                      <a:p>
                        <a:endParaRPr lang="es-ES"/>
                      </a:p>
                    </p:txBody>
                  </p:sp>
                  <p:sp>
                    <p:nvSpPr>
                      <p:cNvPr id="1268" name="Freeform 102"/>
                      <p:cNvSpPr>
                        <a:spLocks/>
                      </p:cNvSpPr>
                      <p:nvPr/>
                    </p:nvSpPr>
                    <p:spPr bwMode="auto">
                      <a:xfrm>
                        <a:off x="1331" y="3246"/>
                        <a:ext cx="37" cy="38"/>
                      </a:xfrm>
                      <a:custGeom>
                        <a:avLst/>
                        <a:gdLst>
                          <a:gd name="T0" fmla="*/ 37 w 146"/>
                          <a:gd name="T1" fmla="*/ 0 h 151"/>
                          <a:gd name="T2" fmla="*/ 30 w 146"/>
                          <a:gd name="T3" fmla="*/ 3 h 151"/>
                          <a:gd name="T4" fmla="*/ 25 w 146"/>
                          <a:gd name="T5" fmla="*/ 4 h 151"/>
                          <a:gd name="T6" fmla="*/ 20 w 146"/>
                          <a:gd name="T7" fmla="*/ 5 h 151"/>
                          <a:gd name="T8" fmla="*/ 15 w 146"/>
                          <a:gd name="T9" fmla="*/ 7 h 151"/>
                          <a:gd name="T10" fmla="*/ 11 w 146"/>
                          <a:gd name="T11" fmla="*/ 9 h 151"/>
                          <a:gd name="T12" fmla="*/ 7 w 146"/>
                          <a:gd name="T13" fmla="*/ 12 h 151"/>
                          <a:gd name="T14" fmla="*/ 5 w 146"/>
                          <a:gd name="T15" fmla="*/ 15 h 151"/>
                          <a:gd name="T16" fmla="*/ 3 w 146"/>
                          <a:gd name="T17" fmla="*/ 18 h 151"/>
                          <a:gd name="T18" fmla="*/ 1 w 146"/>
                          <a:gd name="T19" fmla="*/ 21 h 151"/>
                          <a:gd name="T20" fmla="*/ 0 w 146"/>
                          <a:gd name="T21" fmla="*/ 24 h 151"/>
                          <a:gd name="T22" fmla="*/ 2 w 146"/>
                          <a:gd name="T23" fmla="*/ 22 h 151"/>
                          <a:gd name="T24" fmla="*/ 2 w 146"/>
                          <a:gd name="T25" fmla="*/ 25 h 151"/>
                          <a:gd name="T26" fmla="*/ 2 w 146"/>
                          <a:gd name="T27" fmla="*/ 31 h 151"/>
                          <a:gd name="T28" fmla="*/ 3 w 146"/>
                          <a:gd name="T29" fmla="*/ 34 h 151"/>
                          <a:gd name="T30" fmla="*/ 5 w 146"/>
                          <a:gd name="T31" fmla="*/ 38 h 151"/>
                          <a:gd name="T32" fmla="*/ 6 w 146"/>
                          <a:gd name="T33" fmla="*/ 31 h 151"/>
                          <a:gd name="T34" fmla="*/ 8 w 146"/>
                          <a:gd name="T35" fmla="*/ 25 h 151"/>
                          <a:gd name="T36" fmla="*/ 11 w 146"/>
                          <a:gd name="T37" fmla="*/ 19 h 151"/>
                          <a:gd name="T38" fmla="*/ 14 w 146"/>
                          <a:gd name="T39" fmla="*/ 14 h 151"/>
                          <a:gd name="T40" fmla="*/ 17 w 146"/>
                          <a:gd name="T41" fmla="*/ 10 h 151"/>
                          <a:gd name="T42" fmla="*/ 21 w 146"/>
                          <a:gd name="T43" fmla="*/ 8 h 151"/>
                          <a:gd name="T44" fmla="*/ 26 w 146"/>
                          <a:gd name="T45" fmla="*/ 6 h 151"/>
                          <a:gd name="T46" fmla="*/ 37 w 146"/>
                          <a:gd name="T47" fmla="*/ 0 h 1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6"/>
                          <a:gd name="T73" fmla="*/ 0 h 151"/>
                          <a:gd name="T74" fmla="*/ 146 w 146"/>
                          <a:gd name="T75" fmla="*/ 151 h 15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6" h="151">
                            <a:moveTo>
                              <a:pt x="146" y="0"/>
                            </a:moveTo>
                            <a:lnTo>
                              <a:pt x="120" y="11"/>
                            </a:lnTo>
                            <a:lnTo>
                              <a:pt x="100" y="15"/>
                            </a:lnTo>
                            <a:lnTo>
                              <a:pt x="79" y="21"/>
                            </a:lnTo>
                            <a:lnTo>
                              <a:pt x="61" y="28"/>
                            </a:lnTo>
                            <a:lnTo>
                              <a:pt x="42" y="37"/>
                            </a:lnTo>
                            <a:lnTo>
                              <a:pt x="28" y="49"/>
                            </a:lnTo>
                            <a:lnTo>
                              <a:pt x="18" y="61"/>
                            </a:lnTo>
                            <a:lnTo>
                              <a:pt x="11" y="72"/>
                            </a:lnTo>
                            <a:lnTo>
                              <a:pt x="5" y="83"/>
                            </a:lnTo>
                            <a:lnTo>
                              <a:pt x="0" y="95"/>
                            </a:lnTo>
                            <a:lnTo>
                              <a:pt x="7" y="86"/>
                            </a:lnTo>
                            <a:lnTo>
                              <a:pt x="7" y="101"/>
                            </a:lnTo>
                            <a:lnTo>
                              <a:pt x="7" y="123"/>
                            </a:lnTo>
                            <a:lnTo>
                              <a:pt x="11" y="135"/>
                            </a:lnTo>
                            <a:lnTo>
                              <a:pt x="18" y="151"/>
                            </a:lnTo>
                            <a:lnTo>
                              <a:pt x="25" y="124"/>
                            </a:lnTo>
                            <a:lnTo>
                              <a:pt x="33" y="98"/>
                            </a:lnTo>
                            <a:lnTo>
                              <a:pt x="42" y="75"/>
                            </a:lnTo>
                            <a:lnTo>
                              <a:pt x="55" y="55"/>
                            </a:lnTo>
                            <a:lnTo>
                              <a:pt x="69" y="41"/>
                            </a:lnTo>
                            <a:lnTo>
                              <a:pt x="83" y="31"/>
                            </a:lnTo>
                            <a:lnTo>
                              <a:pt x="101" y="22"/>
                            </a:lnTo>
                            <a:lnTo>
                              <a:pt x="146" y="0"/>
                            </a:lnTo>
                            <a:close/>
                          </a:path>
                        </a:pathLst>
                      </a:custGeom>
                      <a:solidFill>
                        <a:srgbClr val="7F5F3F"/>
                      </a:solidFill>
                      <a:ln w="9525">
                        <a:noFill/>
                        <a:round/>
                        <a:headEnd/>
                        <a:tailEnd/>
                      </a:ln>
                    </p:spPr>
                    <p:txBody>
                      <a:bodyPr/>
                      <a:lstStyle/>
                      <a:p>
                        <a:endParaRPr lang="es-ES"/>
                      </a:p>
                    </p:txBody>
                  </p:sp>
                </p:grpSp>
              </p:grpSp>
              <p:sp>
                <p:nvSpPr>
                  <p:cNvPr id="1260" name="Freeform 103"/>
                  <p:cNvSpPr>
                    <a:spLocks/>
                  </p:cNvSpPr>
                  <p:nvPr/>
                </p:nvSpPr>
                <p:spPr bwMode="auto">
                  <a:xfrm>
                    <a:off x="1417" y="3354"/>
                    <a:ext cx="46" cy="98"/>
                  </a:xfrm>
                  <a:custGeom>
                    <a:avLst/>
                    <a:gdLst>
                      <a:gd name="T0" fmla="*/ 46 w 182"/>
                      <a:gd name="T1" fmla="*/ 0 h 394"/>
                      <a:gd name="T2" fmla="*/ 10 w 182"/>
                      <a:gd name="T3" fmla="*/ 63 h 394"/>
                      <a:gd name="T4" fmla="*/ 0 w 182"/>
                      <a:gd name="T5" fmla="*/ 98 h 394"/>
                      <a:gd name="T6" fmla="*/ 16 w 182"/>
                      <a:gd name="T7" fmla="*/ 60 h 394"/>
                      <a:gd name="T8" fmla="*/ 46 w 182"/>
                      <a:gd name="T9" fmla="*/ 0 h 394"/>
                      <a:gd name="T10" fmla="*/ 0 60000 65536"/>
                      <a:gd name="T11" fmla="*/ 0 60000 65536"/>
                      <a:gd name="T12" fmla="*/ 0 60000 65536"/>
                      <a:gd name="T13" fmla="*/ 0 60000 65536"/>
                      <a:gd name="T14" fmla="*/ 0 60000 65536"/>
                      <a:gd name="T15" fmla="*/ 0 w 182"/>
                      <a:gd name="T16" fmla="*/ 0 h 394"/>
                      <a:gd name="T17" fmla="*/ 182 w 182"/>
                      <a:gd name="T18" fmla="*/ 394 h 394"/>
                    </a:gdLst>
                    <a:ahLst/>
                    <a:cxnLst>
                      <a:cxn ang="T10">
                        <a:pos x="T0" y="T1"/>
                      </a:cxn>
                      <a:cxn ang="T11">
                        <a:pos x="T2" y="T3"/>
                      </a:cxn>
                      <a:cxn ang="T12">
                        <a:pos x="T4" y="T5"/>
                      </a:cxn>
                      <a:cxn ang="T13">
                        <a:pos x="T6" y="T7"/>
                      </a:cxn>
                      <a:cxn ang="T14">
                        <a:pos x="T8" y="T9"/>
                      </a:cxn>
                    </a:cxnLst>
                    <a:rect l="T15" t="T16" r="T17" b="T18"/>
                    <a:pathLst>
                      <a:path w="182" h="394">
                        <a:moveTo>
                          <a:pt x="182" y="0"/>
                        </a:moveTo>
                        <a:lnTo>
                          <a:pt x="40" y="255"/>
                        </a:lnTo>
                        <a:lnTo>
                          <a:pt x="0" y="394"/>
                        </a:lnTo>
                        <a:lnTo>
                          <a:pt x="62" y="241"/>
                        </a:lnTo>
                        <a:lnTo>
                          <a:pt x="182" y="0"/>
                        </a:lnTo>
                        <a:close/>
                      </a:path>
                    </a:pathLst>
                  </a:custGeom>
                  <a:solidFill>
                    <a:srgbClr val="3F3F3F"/>
                  </a:solidFill>
                  <a:ln w="9525">
                    <a:noFill/>
                    <a:round/>
                    <a:headEnd/>
                    <a:tailEnd/>
                  </a:ln>
                </p:spPr>
                <p:txBody>
                  <a:bodyPr/>
                  <a:lstStyle/>
                  <a:p>
                    <a:endParaRPr lang="es-ES"/>
                  </a:p>
                </p:txBody>
              </p:sp>
              <p:sp>
                <p:nvSpPr>
                  <p:cNvPr id="1261" name="Freeform 104"/>
                  <p:cNvSpPr>
                    <a:spLocks/>
                  </p:cNvSpPr>
                  <p:nvPr/>
                </p:nvSpPr>
                <p:spPr bwMode="auto">
                  <a:xfrm>
                    <a:off x="1372" y="3423"/>
                    <a:ext cx="17" cy="43"/>
                  </a:xfrm>
                  <a:custGeom>
                    <a:avLst/>
                    <a:gdLst>
                      <a:gd name="T0" fmla="*/ 9 w 69"/>
                      <a:gd name="T1" fmla="*/ 0 h 173"/>
                      <a:gd name="T2" fmla="*/ 9 w 69"/>
                      <a:gd name="T3" fmla="*/ 33 h 173"/>
                      <a:gd name="T4" fmla="*/ 17 w 69"/>
                      <a:gd name="T5" fmla="*/ 43 h 173"/>
                      <a:gd name="T6" fmla="*/ 6 w 69"/>
                      <a:gd name="T7" fmla="*/ 34 h 173"/>
                      <a:gd name="T8" fmla="*/ 0 w 69"/>
                      <a:gd name="T9" fmla="*/ 40 h 173"/>
                      <a:gd name="T10" fmla="*/ 3 w 69"/>
                      <a:gd name="T11" fmla="*/ 27 h 173"/>
                      <a:gd name="T12" fmla="*/ 5 w 69"/>
                      <a:gd name="T13" fmla="*/ 7 h 173"/>
                      <a:gd name="T14" fmla="*/ 9 w 69"/>
                      <a:gd name="T15" fmla="*/ 0 h 173"/>
                      <a:gd name="T16" fmla="*/ 0 60000 65536"/>
                      <a:gd name="T17" fmla="*/ 0 60000 65536"/>
                      <a:gd name="T18" fmla="*/ 0 60000 65536"/>
                      <a:gd name="T19" fmla="*/ 0 60000 65536"/>
                      <a:gd name="T20" fmla="*/ 0 60000 65536"/>
                      <a:gd name="T21" fmla="*/ 0 60000 65536"/>
                      <a:gd name="T22" fmla="*/ 0 60000 65536"/>
                      <a:gd name="T23" fmla="*/ 0 60000 65536"/>
                      <a:gd name="T24" fmla="*/ 0 w 69"/>
                      <a:gd name="T25" fmla="*/ 0 h 173"/>
                      <a:gd name="T26" fmla="*/ 69 w 69"/>
                      <a:gd name="T27" fmla="*/ 173 h 1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 h="173">
                        <a:moveTo>
                          <a:pt x="36" y="0"/>
                        </a:moveTo>
                        <a:lnTo>
                          <a:pt x="37" y="133"/>
                        </a:lnTo>
                        <a:lnTo>
                          <a:pt x="69" y="173"/>
                        </a:lnTo>
                        <a:lnTo>
                          <a:pt x="23" y="138"/>
                        </a:lnTo>
                        <a:lnTo>
                          <a:pt x="0" y="159"/>
                        </a:lnTo>
                        <a:lnTo>
                          <a:pt x="14" y="109"/>
                        </a:lnTo>
                        <a:lnTo>
                          <a:pt x="21" y="28"/>
                        </a:lnTo>
                        <a:lnTo>
                          <a:pt x="36" y="0"/>
                        </a:lnTo>
                        <a:close/>
                      </a:path>
                    </a:pathLst>
                  </a:custGeom>
                  <a:solidFill>
                    <a:srgbClr val="3F3F3F"/>
                  </a:solidFill>
                  <a:ln w="9525">
                    <a:noFill/>
                    <a:round/>
                    <a:headEnd/>
                    <a:tailEnd/>
                  </a:ln>
                </p:spPr>
                <p:txBody>
                  <a:bodyPr/>
                  <a:lstStyle/>
                  <a:p>
                    <a:endParaRPr lang="es-ES"/>
                  </a:p>
                </p:txBody>
              </p:sp>
            </p:grpSp>
            <p:sp>
              <p:nvSpPr>
                <p:cNvPr id="1255" name="Freeform 105"/>
                <p:cNvSpPr>
                  <a:spLocks/>
                </p:cNvSpPr>
                <p:nvPr/>
              </p:nvSpPr>
              <p:spPr bwMode="auto">
                <a:xfrm>
                  <a:off x="1352" y="3484"/>
                  <a:ext cx="27" cy="47"/>
                </a:xfrm>
                <a:custGeom>
                  <a:avLst/>
                  <a:gdLst>
                    <a:gd name="T0" fmla="*/ 16 w 106"/>
                    <a:gd name="T1" fmla="*/ 0 h 187"/>
                    <a:gd name="T2" fmla="*/ 26 w 106"/>
                    <a:gd name="T3" fmla="*/ 24 h 187"/>
                    <a:gd name="T4" fmla="*/ 27 w 106"/>
                    <a:gd name="T5" fmla="*/ 47 h 187"/>
                    <a:gd name="T6" fmla="*/ 22 w 106"/>
                    <a:gd name="T7" fmla="*/ 21 h 187"/>
                    <a:gd name="T8" fmla="*/ 16 w 106"/>
                    <a:gd name="T9" fmla="*/ 10 h 187"/>
                    <a:gd name="T10" fmla="*/ 0 w 106"/>
                    <a:gd name="T11" fmla="*/ 20 h 187"/>
                    <a:gd name="T12" fmla="*/ 10 w 106"/>
                    <a:gd name="T13" fmla="*/ 12 h 187"/>
                    <a:gd name="T14" fmla="*/ 16 w 106"/>
                    <a:gd name="T15" fmla="*/ 0 h 187"/>
                    <a:gd name="T16" fmla="*/ 0 60000 65536"/>
                    <a:gd name="T17" fmla="*/ 0 60000 65536"/>
                    <a:gd name="T18" fmla="*/ 0 60000 65536"/>
                    <a:gd name="T19" fmla="*/ 0 60000 65536"/>
                    <a:gd name="T20" fmla="*/ 0 60000 65536"/>
                    <a:gd name="T21" fmla="*/ 0 60000 65536"/>
                    <a:gd name="T22" fmla="*/ 0 60000 65536"/>
                    <a:gd name="T23" fmla="*/ 0 60000 65536"/>
                    <a:gd name="T24" fmla="*/ 0 w 106"/>
                    <a:gd name="T25" fmla="*/ 0 h 187"/>
                    <a:gd name="T26" fmla="*/ 106 w 106"/>
                    <a:gd name="T27" fmla="*/ 187 h 1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6" h="187">
                      <a:moveTo>
                        <a:pt x="63" y="0"/>
                      </a:moveTo>
                      <a:lnTo>
                        <a:pt x="103" y="96"/>
                      </a:lnTo>
                      <a:lnTo>
                        <a:pt x="106" y="187"/>
                      </a:lnTo>
                      <a:lnTo>
                        <a:pt x="87" y="85"/>
                      </a:lnTo>
                      <a:lnTo>
                        <a:pt x="62" y="41"/>
                      </a:lnTo>
                      <a:lnTo>
                        <a:pt x="0" y="79"/>
                      </a:lnTo>
                      <a:lnTo>
                        <a:pt x="38" y="46"/>
                      </a:lnTo>
                      <a:lnTo>
                        <a:pt x="63" y="0"/>
                      </a:lnTo>
                      <a:close/>
                    </a:path>
                  </a:pathLst>
                </a:custGeom>
                <a:solidFill>
                  <a:srgbClr val="3F3F3F"/>
                </a:solidFill>
                <a:ln w="9525">
                  <a:noFill/>
                  <a:round/>
                  <a:headEnd/>
                  <a:tailEnd/>
                </a:ln>
              </p:spPr>
              <p:txBody>
                <a:bodyPr/>
                <a:lstStyle/>
                <a:p>
                  <a:endParaRPr lang="es-ES"/>
                </a:p>
              </p:txBody>
            </p:sp>
          </p:grpSp>
          <p:sp>
            <p:nvSpPr>
              <p:cNvPr id="1241" name="Freeform 106"/>
              <p:cNvSpPr>
                <a:spLocks/>
              </p:cNvSpPr>
              <p:nvPr/>
            </p:nvSpPr>
            <p:spPr bwMode="auto">
              <a:xfrm>
                <a:off x="1215" y="3559"/>
                <a:ext cx="19" cy="31"/>
              </a:xfrm>
              <a:custGeom>
                <a:avLst/>
                <a:gdLst>
                  <a:gd name="T0" fmla="*/ 13 w 75"/>
                  <a:gd name="T1" fmla="*/ 0 h 124"/>
                  <a:gd name="T2" fmla="*/ 1 w 75"/>
                  <a:gd name="T3" fmla="*/ 25 h 124"/>
                  <a:gd name="T4" fmla="*/ 0 w 75"/>
                  <a:gd name="T5" fmla="*/ 31 h 124"/>
                  <a:gd name="T6" fmla="*/ 5 w 75"/>
                  <a:gd name="T7" fmla="*/ 27 h 124"/>
                  <a:gd name="T8" fmla="*/ 19 w 75"/>
                  <a:gd name="T9" fmla="*/ 2 h 124"/>
                  <a:gd name="T10" fmla="*/ 17 w 75"/>
                  <a:gd name="T11" fmla="*/ 1 h 124"/>
                  <a:gd name="T12" fmla="*/ 15 w 75"/>
                  <a:gd name="T13" fmla="*/ 1 h 124"/>
                  <a:gd name="T14" fmla="*/ 13 w 75"/>
                  <a:gd name="T15" fmla="*/ 0 h 12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124"/>
                  <a:gd name="T26" fmla="*/ 75 w 75"/>
                  <a:gd name="T27" fmla="*/ 124 h 1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124">
                    <a:moveTo>
                      <a:pt x="53" y="0"/>
                    </a:moveTo>
                    <a:lnTo>
                      <a:pt x="2" y="101"/>
                    </a:lnTo>
                    <a:lnTo>
                      <a:pt x="0" y="124"/>
                    </a:lnTo>
                    <a:lnTo>
                      <a:pt x="18" y="108"/>
                    </a:lnTo>
                    <a:lnTo>
                      <a:pt x="75" y="6"/>
                    </a:lnTo>
                    <a:lnTo>
                      <a:pt x="67" y="5"/>
                    </a:lnTo>
                    <a:lnTo>
                      <a:pt x="58" y="2"/>
                    </a:lnTo>
                    <a:lnTo>
                      <a:pt x="53" y="0"/>
                    </a:lnTo>
                    <a:close/>
                  </a:path>
                </a:pathLst>
              </a:custGeom>
              <a:solidFill>
                <a:srgbClr val="3F3F3F"/>
              </a:solidFill>
              <a:ln w="9525">
                <a:noFill/>
                <a:round/>
                <a:headEnd/>
                <a:tailEnd/>
              </a:ln>
            </p:spPr>
            <p:txBody>
              <a:bodyPr/>
              <a:lstStyle/>
              <a:p>
                <a:endParaRPr lang="es-ES"/>
              </a:p>
            </p:txBody>
          </p:sp>
          <p:grpSp>
            <p:nvGrpSpPr>
              <p:cNvPr id="1242" name="Group 107"/>
              <p:cNvGrpSpPr>
                <a:grpSpLocks/>
              </p:cNvGrpSpPr>
              <p:nvPr/>
            </p:nvGrpSpPr>
            <p:grpSpPr bwMode="auto">
              <a:xfrm>
                <a:off x="1214" y="3527"/>
                <a:ext cx="71" cy="61"/>
                <a:chOff x="1214" y="3527"/>
                <a:chExt cx="71" cy="61"/>
              </a:xfrm>
            </p:grpSpPr>
            <p:grpSp>
              <p:nvGrpSpPr>
                <p:cNvPr id="1243" name="Group 108"/>
                <p:cNvGrpSpPr>
                  <a:grpSpLocks/>
                </p:cNvGrpSpPr>
                <p:nvPr/>
              </p:nvGrpSpPr>
              <p:grpSpPr bwMode="auto">
                <a:xfrm>
                  <a:off x="1214" y="3527"/>
                  <a:ext cx="67" cy="61"/>
                  <a:chOff x="1214" y="3527"/>
                  <a:chExt cx="67" cy="61"/>
                </a:xfrm>
              </p:grpSpPr>
              <p:sp>
                <p:nvSpPr>
                  <p:cNvPr id="1245" name="Freeform 109"/>
                  <p:cNvSpPr>
                    <a:spLocks/>
                  </p:cNvSpPr>
                  <p:nvPr/>
                </p:nvSpPr>
                <p:spPr bwMode="auto">
                  <a:xfrm>
                    <a:off x="1214" y="3534"/>
                    <a:ext cx="67" cy="54"/>
                  </a:xfrm>
                  <a:custGeom>
                    <a:avLst/>
                    <a:gdLst>
                      <a:gd name="T0" fmla="*/ 50 w 266"/>
                      <a:gd name="T1" fmla="*/ 7 h 216"/>
                      <a:gd name="T2" fmla="*/ 46 w 266"/>
                      <a:gd name="T3" fmla="*/ 8 h 216"/>
                      <a:gd name="T4" fmla="*/ 42 w 266"/>
                      <a:gd name="T5" fmla="*/ 6 h 216"/>
                      <a:gd name="T6" fmla="*/ 38 w 266"/>
                      <a:gd name="T7" fmla="*/ 4 h 216"/>
                      <a:gd name="T8" fmla="*/ 34 w 266"/>
                      <a:gd name="T9" fmla="*/ 3 h 216"/>
                      <a:gd name="T10" fmla="*/ 27 w 266"/>
                      <a:gd name="T11" fmla="*/ 1 h 216"/>
                      <a:gd name="T12" fmla="*/ 23 w 266"/>
                      <a:gd name="T13" fmla="*/ 0 h 216"/>
                      <a:gd name="T14" fmla="*/ 10 w 266"/>
                      <a:gd name="T15" fmla="*/ 3 h 216"/>
                      <a:gd name="T16" fmla="*/ 8 w 266"/>
                      <a:gd name="T17" fmla="*/ 4 h 216"/>
                      <a:gd name="T18" fmla="*/ 7 w 266"/>
                      <a:gd name="T19" fmla="*/ 6 h 216"/>
                      <a:gd name="T20" fmla="*/ 5 w 266"/>
                      <a:gd name="T21" fmla="*/ 8 h 216"/>
                      <a:gd name="T22" fmla="*/ 4 w 266"/>
                      <a:gd name="T23" fmla="*/ 11 h 216"/>
                      <a:gd name="T24" fmla="*/ 3 w 266"/>
                      <a:gd name="T25" fmla="*/ 16 h 216"/>
                      <a:gd name="T26" fmla="*/ 1 w 266"/>
                      <a:gd name="T27" fmla="*/ 23 h 216"/>
                      <a:gd name="T28" fmla="*/ 1 w 266"/>
                      <a:gd name="T29" fmla="*/ 29 h 216"/>
                      <a:gd name="T30" fmla="*/ 0 w 266"/>
                      <a:gd name="T31" fmla="*/ 33 h 216"/>
                      <a:gd name="T32" fmla="*/ 0 w 266"/>
                      <a:gd name="T33" fmla="*/ 36 h 216"/>
                      <a:gd name="T34" fmla="*/ 1 w 266"/>
                      <a:gd name="T35" fmla="*/ 38 h 216"/>
                      <a:gd name="T36" fmla="*/ 1 w 266"/>
                      <a:gd name="T37" fmla="*/ 40 h 216"/>
                      <a:gd name="T38" fmla="*/ 3 w 266"/>
                      <a:gd name="T39" fmla="*/ 43 h 216"/>
                      <a:gd name="T40" fmla="*/ 9 w 266"/>
                      <a:gd name="T41" fmla="*/ 49 h 216"/>
                      <a:gd name="T42" fmla="*/ 11 w 266"/>
                      <a:gd name="T43" fmla="*/ 50 h 216"/>
                      <a:gd name="T44" fmla="*/ 16 w 266"/>
                      <a:gd name="T45" fmla="*/ 53 h 216"/>
                      <a:gd name="T46" fmla="*/ 19 w 266"/>
                      <a:gd name="T47" fmla="*/ 54 h 216"/>
                      <a:gd name="T48" fmla="*/ 22 w 266"/>
                      <a:gd name="T49" fmla="*/ 53 h 216"/>
                      <a:gd name="T50" fmla="*/ 22 w 266"/>
                      <a:gd name="T51" fmla="*/ 51 h 216"/>
                      <a:gd name="T52" fmla="*/ 25 w 266"/>
                      <a:gd name="T53" fmla="*/ 51 h 216"/>
                      <a:gd name="T54" fmla="*/ 28 w 266"/>
                      <a:gd name="T55" fmla="*/ 51 h 216"/>
                      <a:gd name="T56" fmla="*/ 31 w 266"/>
                      <a:gd name="T57" fmla="*/ 52 h 216"/>
                      <a:gd name="T58" fmla="*/ 34 w 266"/>
                      <a:gd name="T59" fmla="*/ 52 h 216"/>
                      <a:gd name="T60" fmla="*/ 35 w 266"/>
                      <a:gd name="T61" fmla="*/ 50 h 216"/>
                      <a:gd name="T62" fmla="*/ 35 w 266"/>
                      <a:gd name="T63" fmla="*/ 49 h 216"/>
                      <a:gd name="T64" fmla="*/ 37 w 266"/>
                      <a:gd name="T65" fmla="*/ 49 h 216"/>
                      <a:gd name="T66" fmla="*/ 40 w 266"/>
                      <a:gd name="T67" fmla="*/ 49 h 216"/>
                      <a:gd name="T68" fmla="*/ 41 w 266"/>
                      <a:gd name="T69" fmla="*/ 48 h 216"/>
                      <a:gd name="T70" fmla="*/ 42 w 266"/>
                      <a:gd name="T71" fmla="*/ 46 h 216"/>
                      <a:gd name="T72" fmla="*/ 42 w 266"/>
                      <a:gd name="T73" fmla="*/ 43 h 216"/>
                      <a:gd name="T74" fmla="*/ 46 w 266"/>
                      <a:gd name="T75" fmla="*/ 44 h 216"/>
                      <a:gd name="T76" fmla="*/ 50 w 266"/>
                      <a:gd name="T77" fmla="*/ 44 h 216"/>
                      <a:gd name="T78" fmla="*/ 52 w 266"/>
                      <a:gd name="T79" fmla="*/ 43 h 216"/>
                      <a:gd name="T80" fmla="*/ 55 w 266"/>
                      <a:gd name="T81" fmla="*/ 42 h 216"/>
                      <a:gd name="T82" fmla="*/ 57 w 266"/>
                      <a:gd name="T83" fmla="*/ 40 h 216"/>
                      <a:gd name="T84" fmla="*/ 59 w 266"/>
                      <a:gd name="T85" fmla="*/ 37 h 216"/>
                      <a:gd name="T86" fmla="*/ 65 w 266"/>
                      <a:gd name="T87" fmla="*/ 36 h 216"/>
                      <a:gd name="T88" fmla="*/ 67 w 266"/>
                      <a:gd name="T89" fmla="*/ 27 h 216"/>
                      <a:gd name="T90" fmla="*/ 67 w 266"/>
                      <a:gd name="T91" fmla="*/ 22 h 216"/>
                      <a:gd name="T92" fmla="*/ 65 w 266"/>
                      <a:gd name="T93" fmla="*/ 16 h 216"/>
                      <a:gd name="T94" fmla="*/ 63 w 266"/>
                      <a:gd name="T95" fmla="*/ 12 h 216"/>
                      <a:gd name="T96" fmla="*/ 61 w 266"/>
                      <a:gd name="T97" fmla="*/ 10 h 216"/>
                      <a:gd name="T98" fmla="*/ 57 w 266"/>
                      <a:gd name="T99" fmla="*/ 8 h 216"/>
                      <a:gd name="T100" fmla="*/ 52 w 266"/>
                      <a:gd name="T101" fmla="*/ 6 h 216"/>
                      <a:gd name="T102" fmla="*/ 50 w 266"/>
                      <a:gd name="T103" fmla="*/ 7 h 2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6"/>
                      <a:gd name="T157" fmla="*/ 0 h 216"/>
                      <a:gd name="T158" fmla="*/ 266 w 266"/>
                      <a:gd name="T159" fmla="*/ 216 h 2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6" h="216">
                        <a:moveTo>
                          <a:pt x="197" y="29"/>
                        </a:moveTo>
                        <a:lnTo>
                          <a:pt x="181" y="33"/>
                        </a:lnTo>
                        <a:lnTo>
                          <a:pt x="168" y="25"/>
                        </a:lnTo>
                        <a:lnTo>
                          <a:pt x="151" y="17"/>
                        </a:lnTo>
                        <a:lnTo>
                          <a:pt x="134" y="11"/>
                        </a:lnTo>
                        <a:lnTo>
                          <a:pt x="107" y="4"/>
                        </a:lnTo>
                        <a:lnTo>
                          <a:pt x="92" y="0"/>
                        </a:lnTo>
                        <a:lnTo>
                          <a:pt x="41" y="12"/>
                        </a:lnTo>
                        <a:lnTo>
                          <a:pt x="33" y="17"/>
                        </a:lnTo>
                        <a:lnTo>
                          <a:pt x="26" y="22"/>
                        </a:lnTo>
                        <a:lnTo>
                          <a:pt x="19" y="31"/>
                        </a:lnTo>
                        <a:lnTo>
                          <a:pt x="15" y="45"/>
                        </a:lnTo>
                        <a:lnTo>
                          <a:pt x="10" y="65"/>
                        </a:lnTo>
                        <a:lnTo>
                          <a:pt x="5" y="92"/>
                        </a:lnTo>
                        <a:lnTo>
                          <a:pt x="4" y="116"/>
                        </a:lnTo>
                        <a:lnTo>
                          <a:pt x="0" y="133"/>
                        </a:lnTo>
                        <a:lnTo>
                          <a:pt x="0" y="144"/>
                        </a:lnTo>
                        <a:lnTo>
                          <a:pt x="4" y="153"/>
                        </a:lnTo>
                        <a:lnTo>
                          <a:pt x="5" y="160"/>
                        </a:lnTo>
                        <a:lnTo>
                          <a:pt x="11" y="170"/>
                        </a:lnTo>
                        <a:lnTo>
                          <a:pt x="34" y="194"/>
                        </a:lnTo>
                        <a:lnTo>
                          <a:pt x="45" y="200"/>
                        </a:lnTo>
                        <a:lnTo>
                          <a:pt x="64" y="210"/>
                        </a:lnTo>
                        <a:lnTo>
                          <a:pt x="77" y="216"/>
                        </a:lnTo>
                        <a:lnTo>
                          <a:pt x="86" y="211"/>
                        </a:lnTo>
                        <a:lnTo>
                          <a:pt x="89" y="204"/>
                        </a:lnTo>
                        <a:lnTo>
                          <a:pt x="100" y="204"/>
                        </a:lnTo>
                        <a:lnTo>
                          <a:pt x="111" y="204"/>
                        </a:lnTo>
                        <a:lnTo>
                          <a:pt x="125" y="207"/>
                        </a:lnTo>
                        <a:lnTo>
                          <a:pt x="134" y="209"/>
                        </a:lnTo>
                        <a:lnTo>
                          <a:pt x="137" y="200"/>
                        </a:lnTo>
                        <a:lnTo>
                          <a:pt x="140" y="194"/>
                        </a:lnTo>
                        <a:lnTo>
                          <a:pt x="148" y="197"/>
                        </a:lnTo>
                        <a:lnTo>
                          <a:pt x="158" y="197"/>
                        </a:lnTo>
                        <a:lnTo>
                          <a:pt x="162" y="190"/>
                        </a:lnTo>
                        <a:lnTo>
                          <a:pt x="165" y="183"/>
                        </a:lnTo>
                        <a:lnTo>
                          <a:pt x="168" y="173"/>
                        </a:lnTo>
                        <a:lnTo>
                          <a:pt x="184" y="175"/>
                        </a:lnTo>
                        <a:lnTo>
                          <a:pt x="198" y="175"/>
                        </a:lnTo>
                        <a:lnTo>
                          <a:pt x="208" y="171"/>
                        </a:lnTo>
                        <a:lnTo>
                          <a:pt x="218" y="166"/>
                        </a:lnTo>
                        <a:lnTo>
                          <a:pt x="225" y="159"/>
                        </a:lnTo>
                        <a:lnTo>
                          <a:pt x="233" y="149"/>
                        </a:lnTo>
                        <a:lnTo>
                          <a:pt x="260" y="143"/>
                        </a:lnTo>
                        <a:lnTo>
                          <a:pt x="265" y="110"/>
                        </a:lnTo>
                        <a:lnTo>
                          <a:pt x="266" y="89"/>
                        </a:lnTo>
                        <a:lnTo>
                          <a:pt x="259" y="63"/>
                        </a:lnTo>
                        <a:lnTo>
                          <a:pt x="250" y="48"/>
                        </a:lnTo>
                        <a:lnTo>
                          <a:pt x="241" y="40"/>
                        </a:lnTo>
                        <a:lnTo>
                          <a:pt x="226" y="31"/>
                        </a:lnTo>
                        <a:lnTo>
                          <a:pt x="208" y="25"/>
                        </a:lnTo>
                        <a:lnTo>
                          <a:pt x="197" y="29"/>
                        </a:lnTo>
                        <a:close/>
                      </a:path>
                    </a:pathLst>
                  </a:custGeom>
                  <a:solidFill>
                    <a:srgbClr val="FFBFBF"/>
                  </a:solidFill>
                  <a:ln w="9525">
                    <a:noFill/>
                    <a:round/>
                    <a:headEnd/>
                    <a:tailEnd/>
                  </a:ln>
                </p:spPr>
                <p:txBody>
                  <a:bodyPr/>
                  <a:lstStyle/>
                  <a:p>
                    <a:endParaRPr lang="es-ES"/>
                  </a:p>
                </p:txBody>
              </p:sp>
              <p:sp>
                <p:nvSpPr>
                  <p:cNvPr id="1246" name="Freeform 110"/>
                  <p:cNvSpPr>
                    <a:spLocks/>
                  </p:cNvSpPr>
                  <p:nvPr/>
                </p:nvSpPr>
                <p:spPr bwMode="auto">
                  <a:xfrm>
                    <a:off x="1219" y="3545"/>
                    <a:ext cx="46" cy="39"/>
                  </a:xfrm>
                  <a:custGeom>
                    <a:avLst/>
                    <a:gdLst>
                      <a:gd name="T0" fmla="*/ 42 w 181"/>
                      <a:gd name="T1" fmla="*/ 15 h 156"/>
                      <a:gd name="T2" fmla="*/ 36 w 181"/>
                      <a:gd name="T3" fmla="*/ 14 h 156"/>
                      <a:gd name="T4" fmla="*/ 32 w 181"/>
                      <a:gd name="T5" fmla="*/ 12 h 156"/>
                      <a:gd name="T6" fmla="*/ 28 w 181"/>
                      <a:gd name="T7" fmla="*/ 13 h 156"/>
                      <a:gd name="T8" fmla="*/ 20 w 181"/>
                      <a:gd name="T9" fmla="*/ 16 h 156"/>
                      <a:gd name="T10" fmla="*/ 15 w 181"/>
                      <a:gd name="T11" fmla="*/ 16 h 156"/>
                      <a:gd name="T12" fmla="*/ 10 w 181"/>
                      <a:gd name="T13" fmla="*/ 14 h 156"/>
                      <a:gd name="T14" fmla="*/ 8 w 181"/>
                      <a:gd name="T15" fmla="*/ 11 h 156"/>
                      <a:gd name="T16" fmla="*/ 9 w 181"/>
                      <a:gd name="T17" fmla="*/ 7 h 156"/>
                      <a:gd name="T18" fmla="*/ 14 w 181"/>
                      <a:gd name="T19" fmla="*/ 6 h 156"/>
                      <a:gd name="T20" fmla="*/ 21 w 181"/>
                      <a:gd name="T21" fmla="*/ 5 h 156"/>
                      <a:gd name="T22" fmla="*/ 27 w 181"/>
                      <a:gd name="T23" fmla="*/ 2 h 156"/>
                      <a:gd name="T24" fmla="*/ 20 w 181"/>
                      <a:gd name="T25" fmla="*/ 0 h 156"/>
                      <a:gd name="T26" fmla="*/ 14 w 181"/>
                      <a:gd name="T27" fmla="*/ 1 h 156"/>
                      <a:gd name="T28" fmla="*/ 9 w 181"/>
                      <a:gd name="T29" fmla="*/ 3 h 156"/>
                      <a:gd name="T30" fmla="*/ 7 w 181"/>
                      <a:gd name="T31" fmla="*/ 3 h 156"/>
                      <a:gd name="T32" fmla="*/ 6 w 181"/>
                      <a:gd name="T33" fmla="*/ 5 h 156"/>
                      <a:gd name="T34" fmla="*/ 6 w 181"/>
                      <a:gd name="T35" fmla="*/ 14 h 156"/>
                      <a:gd name="T36" fmla="*/ 3 w 181"/>
                      <a:gd name="T37" fmla="*/ 18 h 156"/>
                      <a:gd name="T38" fmla="*/ 2 w 181"/>
                      <a:gd name="T39" fmla="*/ 19 h 156"/>
                      <a:gd name="T40" fmla="*/ 2 w 181"/>
                      <a:gd name="T41" fmla="*/ 26 h 156"/>
                      <a:gd name="T42" fmla="*/ 6 w 181"/>
                      <a:gd name="T43" fmla="*/ 24 h 156"/>
                      <a:gd name="T44" fmla="*/ 10 w 181"/>
                      <a:gd name="T45" fmla="*/ 29 h 156"/>
                      <a:gd name="T46" fmla="*/ 10 w 181"/>
                      <a:gd name="T47" fmla="*/ 30 h 156"/>
                      <a:gd name="T48" fmla="*/ 14 w 181"/>
                      <a:gd name="T49" fmla="*/ 32 h 156"/>
                      <a:gd name="T50" fmla="*/ 17 w 181"/>
                      <a:gd name="T51" fmla="*/ 37 h 156"/>
                      <a:gd name="T52" fmla="*/ 18 w 181"/>
                      <a:gd name="T53" fmla="*/ 36 h 156"/>
                      <a:gd name="T54" fmla="*/ 15 w 181"/>
                      <a:gd name="T55" fmla="*/ 30 h 156"/>
                      <a:gd name="T56" fmla="*/ 19 w 181"/>
                      <a:gd name="T57" fmla="*/ 28 h 156"/>
                      <a:gd name="T58" fmla="*/ 24 w 181"/>
                      <a:gd name="T59" fmla="*/ 29 h 156"/>
                      <a:gd name="T60" fmla="*/ 30 w 181"/>
                      <a:gd name="T61" fmla="*/ 26 h 156"/>
                      <a:gd name="T62" fmla="*/ 35 w 181"/>
                      <a:gd name="T63" fmla="*/ 25 h 156"/>
                      <a:gd name="T64" fmla="*/ 38 w 181"/>
                      <a:gd name="T65" fmla="*/ 26 h 156"/>
                      <a:gd name="T66" fmla="*/ 43 w 181"/>
                      <a:gd name="T67" fmla="*/ 27 h 156"/>
                      <a:gd name="T68" fmla="*/ 37 w 181"/>
                      <a:gd name="T69" fmla="*/ 21 h 156"/>
                      <a:gd name="T70" fmla="*/ 40 w 181"/>
                      <a:gd name="T71" fmla="*/ 16 h 156"/>
                      <a:gd name="T72" fmla="*/ 46 w 181"/>
                      <a:gd name="T73" fmla="*/ 13 h 1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1"/>
                      <a:gd name="T112" fmla="*/ 0 h 156"/>
                      <a:gd name="T113" fmla="*/ 181 w 181"/>
                      <a:gd name="T114" fmla="*/ 156 h 1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1" h="156">
                        <a:moveTo>
                          <a:pt x="181" y="52"/>
                        </a:moveTo>
                        <a:lnTo>
                          <a:pt x="166" y="62"/>
                        </a:lnTo>
                        <a:lnTo>
                          <a:pt x="153" y="62"/>
                        </a:lnTo>
                        <a:lnTo>
                          <a:pt x="141" y="58"/>
                        </a:lnTo>
                        <a:lnTo>
                          <a:pt x="133" y="53"/>
                        </a:lnTo>
                        <a:lnTo>
                          <a:pt x="126" y="48"/>
                        </a:lnTo>
                        <a:lnTo>
                          <a:pt x="119" y="48"/>
                        </a:lnTo>
                        <a:lnTo>
                          <a:pt x="109" y="54"/>
                        </a:lnTo>
                        <a:lnTo>
                          <a:pt x="94" y="59"/>
                        </a:lnTo>
                        <a:lnTo>
                          <a:pt x="80" y="63"/>
                        </a:lnTo>
                        <a:lnTo>
                          <a:pt x="70" y="64"/>
                        </a:lnTo>
                        <a:lnTo>
                          <a:pt x="58" y="64"/>
                        </a:lnTo>
                        <a:lnTo>
                          <a:pt x="46" y="62"/>
                        </a:lnTo>
                        <a:lnTo>
                          <a:pt x="39" y="58"/>
                        </a:lnTo>
                        <a:lnTo>
                          <a:pt x="35" y="53"/>
                        </a:lnTo>
                        <a:lnTo>
                          <a:pt x="33" y="43"/>
                        </a:lnTo>
                        <a:lnTo>
                          <a:pt x="33" y="36"/>
                        </a:lnTo>
                        <a:lnTo>
                          <a:pt x="36" y="30"/>
                        </a:lnTo>
                        <a:lnTo>
                          <a:pt x="43" y="26"/>
                        </a:lnTo>
                        <a:lnTo>
                          <a:pt x="56" y="24"/>
                        </a:lnTo>
                        <a:lnTo>
                          <a:pt x="70" y="21"/>
                        </a:lnTo>
                        <a:lnTo>
                          <a:pt x="81" y="21"/>
                        </a:lnTo>
                        <a:lnTo>
                          <a:pt x="93" y="14"/>
                        </a:lnTo>
                        <a:lnTo>
                          <a:pt x="105" y="7"/>
                        </a:lnTo>
                        <a:lnTo>
                          <a:pt x="88" y="7"/>
                        </a:lnTo>
                        <a:lnTo>
                          <a:pt x="77" y="1"/>
                        </a:lnTo>
                        <a:lnTo>
                          <a:pt x="64" y="0"/>
                        </a:lnTo>
                        <a:lnTo>
                          <a:pt x="54" y="3"/>
                        </a:lnTo>
                        <a:lnTo>
                          <a:pt x="42" y="11"/>
                        </a:lnTo>
                        <a:lnTo>
                          <a:pt x="37" y="14"/>
                        </a:lnTo>
                        <a:lnTo>
                          <a:pt x="20" y="2"/>
                        </a:lnTo>
                        <a:lnTo>
                          <a:pt x="28" y="11"/>
                        </a:lnTo>
                        <a:lnTo>
                          <a:pt x="30" y="18"/>
                        </a:lnTo>
                        <a:lnTo>
                          <a:pt x="22" y="19"/>
                        </a:lnTo>
                        <a:lnTo>
                          <a:pt x="30" y="21"/>
                        </a:lnTo>
                        <a:lnTo>
                          <a:pt x="23" y="58"/>
                        </a:lnTo>
                        <a:lnTo>
                          <a:pt x="18" y="65"/>
                        </a:lnTo>
                        <a:lnTo>
                          <a:pt x="13" y="70"/>
                        </a:lnTo>
                        <a:lnTo>
                          <a:pt x="0" y="72"/>
                        </a:lnTo>
                        <a:lnTo>
                          <a:pt x="9" y="76"/>
                        </a:lnTo>
                        <a:lnTo>
                          <a:pt x="13" y="86"/>
                        </a:lnTo>
                        <a:lnTo>
                          <a:pt x="6" y="105"/>
                        </a:lnTo>
                        <a:lnTo>
                          <a:pt x="3" y="119"/>
                        </a:lnTo>
                        <a:lnTo>
                          <a:pt x="24" y="97"/>
                        </a:lnTo>
                        <a:lnTo>
                          <a:pt x="35" y="103"/>
                        </a:lnTo>
                        <a:lnTo>
                          <a:pt x="39" y="115"/>
                        </a:lnTo>
                        <a:lnTo>
                          <a:pt x="23" y="123"/>
                        </a:lnTo>
                        <a:lnTo>
                          <a:pt x="41" y="122"/>
                        </a:lnTo>
                        <a:lnTo>
                          <a:pt x="50" y="122"/>
                        </a:lnTo>
                        <a:lnTo>
                          <a:pt x="54" y="127"/>
                        </a:lnTo>
                        <a:lnTo>
                          <a:pt x="60" y="137"/>
                        </a:lnTo>
                        <a:lnTo>
                          <a:pt x="65" y="148"/>
                        </a:lnTo>
                        <a:lnTo>
                          <a:pt x="71" y="156"/>
                        </a:lnTo>
                        <a:lnTo>
                          <a:pt x="71" y="142"/>
                        </a:lnTo>
                        <a:lnTo>
                          <a:pt x="65" y="131"/>
                        </a:lnTo>
                        <a:lnTo>
                          <a:pt x="59" y="122"/>
                        </a:lnTo>
                        <a:lnTo>
                          <a:pt x="64" y="116"/>
                        </a:lnTo>
                        <a:lnTo>
                          <a:pt x="73" y="114"/>
                        </a:lnTo>
                        <a:lnTo>
                          <a:pt x="81" y="115"/>
                        </a:lnTo>
                        <a:lnTo>
                          <a:pt x="94" y="116"/>
                        </a:lnTo>
                        <a:lnTo>
                          <a:pt x="105" y="109"/>
                        </a:lnTo>
                        <a:lnTo>
                          <a:pt x="119" y="105"/>
                        </a:lnTo>
                        <a:lnTo>
                          <a:pt x="130" y="103"/>
                        </a:lnTo>
                        <a:lnTo>
                          <a:pt x="136" y="102"/>
                        </a:lnTo>
                        <a:lnTo>
                          <a:pt x="139" y="98"/>
                        </a:lnTo>
                        <a:lnTo>
                          <a:pt x="149" y="105"/>
                        </a:lnTo>
                        <a:lnTo>
                          <a:pt x="146" y="93"/>
                        </a:lnTo>
                        <a:lnTo>
                          <a:pt x="170" y="109"/>
                        </a:lnTo>
                        <a:lnTo>
                          <a:pt x="166" y="98"/>
                        </a:lnTo>
                        <a:lnTo>
                          <a:pt x="147" y="85"/>
                        </a:lnTo>
                        <a:lnTo>
                          <a:pt x="150" y="75"/>
                        </a:lnTo>
                        <a:lnTo>
                          <a:pt x="158" y="65"/>
                        </a:lnTo>
                        <a:lnTo>
                          <a:pt x="169" y="64"/>
                        </a:lnTo>
                        <a:lnTo>
                          <a:pt x="181" y="52"/>
                        </a:lnTo>
                        <a:close/>
                      </a:path>
                    </a:pathLst>
                  </a:custGeom>
                  <a:solidFill>
                    <a:srgbClr val="DF9F7F"/>
                  </a:solidFill>
                  <a:ln w="9525">
                    <a:noFill/>
                    <a:round/>
                    <a:headEnd/>
                    <a:tailEnd/>
                  </a:ln>
                </p:spPr>
                <p:txBody>
                  <a:bodyPr/>
                  <a:lstStyle/>
                  <a:p>
                    <a:endParaRPr lang="es-ES"/>
                  </a:p>
                </p:txBody>
              </p:sp>
              <p:sp>
                <p:nvSpPr>
                  <p:cNvPr id="1247" name="Freeform 111"/>
                  <p:cNvSpPr>
                    <a:spLocks/>
                  </p:cNvSpPr>
                  <p:nvPr/>
                </p:nvSpPr>
                <p:spPr bwMode="auto">
                  <a:xfrm>
                    <a:off x="1234" y="3527"/>
                    <a:ext cx="16" cy="23"/>
                  </a:xfrm>
                  <a:custGeom>
                    <a:avLst/>
                    <a:gdLst>
                      <a:gd name="T0" fmla="*/ 14 w 64"/>
                      <a:gd name="T1" fmla="*/ 0 h 94"/>
                      <a:gd name="T2" fmla="*/ 11 w 64"/>
                      <a:gd name="T3" fmla="*/ 1 h 94"/>
                      <a:gd name="T4" fmla="*/ 10 w 64"/>
                      <a:gd name="T5" fmla="*/ 3 h 94"/>
                      <a:gd name="T6" fmla="*/ 0 w 64"/>
                      <a:gd name="T7" fmla="*/ 23 h 94"/>
                      <a:gd name="T8" fmla="*/ 5 w 64"/>
                      <a:gd name="T9" fmla="*/ 22 h 94"/>
                      <a:gd name="T10" fmla="*/ 16 w 64"/>
                      <a:gd name="T11" fmla="*/ 4 h 94"/>
                      <a:gd name="T12" fmla="*/ 16 w 64"/>
                      <a:gd name="T13" fmla="*/ 1 h 94"/>
                      <a:gd name="T14" fmla="*/ 14 w 64"/>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64"/>
                      <a:gd name="T25" fmla="*/ 0 h 94"/>
                      <a:gd name="T26" fmla="*/ 64 w 64"/>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4" h="94">
                        <a:moveTo>
                          <a:pt x="56" y="0"/>
                        </a:moveTo>
                        <a:lnTo>
                          <a:pt x="44" y="4"/>
                        </a:lnTo>
                        <a:lnTo>
                          <a:pt x="41" y="11"/>
                        </a:lnTo>
                        <a:lnTo>
                          <a:pt x="0" y="94"/>
                        </a:lnTo>
                        <a:lnTo>
                          <a:pt x="22" y="91"/>
                        </a:lnTo>
                        <a:lnTo>
                          <a:pt x="63" y="17"/>
                        </a:lnTo>
                        <a:lnTo>
                          <a:pt x="64" y="5"/>
                        </a:lnTo>
                        <a:lnTo>
                          <a:pt x="56" y="0"/>
                        </a:lnTo>
                        <a:close/>
                      </a:path>
                    </a:pathLst>
                  </a:custGeom>
                  <a:solidFill>
                    <a:srgbClr val="3F3F3F"/>
                  </a:solidFill>
                  <a:ln w="9525">
                    <a:noFill/>
                    <a:round/>
                    <a:headEnd/>
                    <a:tailEnd/>
                  </a:ln>
                </p:spPr>
                <p:txBody>
                  <a:bodyPr/>
                  <a:lstStyle/>
                  <a:p>
                    <a:endParaRPr lang="es-ES"/>
                  </a:p>
                </p:txBody>
              </p:sp>
              <p:sp>
                <p:nvSpPr>
                  <p:cNvPr id="1248" name="Freeform 112"/>
                  <p:cNvSpPr>
                    <a:spLocks/>
                  </p:cNvSpPr>
                  <p:nvPr/>
                </p:nvSpPr>
                <p:spPr bwMode="auto">
                  <a:xfrm>
                    <a:off x="1265" y="3547"/>
                    <a:ext cx="12" cy="21"/>
                  </a:xfrm>
                  <a:custGeom>
                    <a:avLst/>
                    <a:gdLst>
                      <a:gd name="T0" fmla="*/ 0 w 45"/>
                      <a:gd name="T1" fmla="*/ 0 h 86"/>
                      <a:gd name="T2" fmla="*/ 2 w 45"/>
                      <a:gd name="T3" fmla="*/ 3 h 86"/>
                      <a:gd name="T4" fmla="*/ 4 w 45"/>
                      <a:gd name="T5" fmla="*/ 6 h 86"/>
                      <a:gd name="T6" fmla="*/ 5 w 45"/>
                      <a:gd name="T7" fmla="*/ 9 h 86"/>
                      <a:gd name="T8" fmla="*/ 5 w 45"/>
                      <a:gd name="T9" fmla="*/ 12 h 86"/>
                      <a:gd name="T10" fmla="*/ 5 w 45"/>
                      <a:gd name="T11" fmla="*/ 16 h 86"/>
                      <a:gd name="T12" fmla="*/ 3 w 45"/>
                      <a:gd name="T13" fmla="*/ 21 h 86"/>
                      <a:gd name="T14" fmla="*/ 7 w 45"/>
                      <a:gd name="T15" fmla="*/ 11 h 86"/>
                      <a:gd name="T16" fmla="*/ 10 w 45"/>
                      <a:gd name="T17" fmla="*/ 8 h 86"/>
                      <a:gd name="T18" fmla="*/ 12 w 45"/>
                      <a:gd name="T19" fmla="*/ 6 h 86"/>
                      <a:gd name="T20" fmla="*/ 9 w 45"/>
                      <a:gd name="T21" fmla="*/ 4 h 86"/>
                      <a:gd name="T22" fmla="*/ 6 w 45"/>
                      <a:gd name="T23" fmla="*/ 2 h 86"/>
                      <a:gd name="T24" fmla="*/ 3 w 45"/>
                      <a:gd name="T25" fmla="*/ 1 h 86"/>
                      <a:gd name="T26" fmla="*/ 0 w 45"/>
                      <a:gd name="T27" fmla="*/ 0 h 8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
                      <a:gd name="T43" fmla="*/ 0 h 86"/>
                      <a:gd name="T44" fmla="*/ 45 w 45"/>
                      <a:gd name="T45" fmla="*/ 86 h 8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 h="86">
                        <a:moveTo>
                          <a:pt x="0" y="0"/>
                        </a:moveTo>
                        <a:lnTo>
                          <a:pt x="9" y="12"/>
                        </a:lnTo>
                        <a:lnTo>
                          <a:pt x="14" y="23"/>
                        </a:lnTo>
                        <a:lnTo>
                          <a:pt x="17" y="37"/>
                        </a:lnTo>
                        <a:lnTo>
                          <a:pt x="18" y="50"/>
                        </a:lnTo>
                        <a:lnTo>
                          <a:pt x="17" y="64"/>
                        </a:lnTo>
                        <a:lnTo>
                          <a:pt x="12" y="86"/>
                        </a:lnTo>
                        <a:lnTo>
                          <a:pt x="28" y="46"/>
                        </a:lnTo>
                        <a:lnTo>
                          <a:pt x="38" y="34"/>
                        </a:lnTo>
                        <a:lnTo>
                          <a:pt x="45" y="23"/>
                        </a:lnTo>
                        <a:lnTo>
                          <a:pt x="33" y="18"/>
                        </a:lnTo>
                        <a:lnTo>
                          <a:pt x="21" y="10"/>
                        </a:lnTo>
                        <a:lnTo>
                          <a:pt x="12" y="3"/>
                        </a:lnTo>
                        <a:lnTo>
                          <a:pt x="0" y="0"/>
                        </a:lnTo>
                        <a:close/>
                      </a:path>
                    </a:pathLst>
                  </a:custGeom>
                  <a:solidFill>
                    <a:srgbClr val="DF9F7F"/>
                  </a:solidFill>
                  <a:ln w="9525">
                    <a:noFill/>
                    <a:round/>
                    <a:headEnd/>
                    <a:tailEnd/>
                  </a:ln>
                </p:spPr>
                <p:txBody>
                  <a:bodyPr/>
                  <a:lstStyle/>
                  <a:p>
                    <a:endParaRPr lang="es-ES"/>
                  </a:p>
                </p:txBody>
              </p:sp>
              <p:sp>
                <p:nvSpPr>
                  <p:cNvPr id="1249" name="Freeform 113"/>
                  <p:cNvSpPr>
                    <a:spLocks/>
                  </p:cNvSpPr>
                  <p:nvPr/>
                </p:nvSpPr>
                <p:spPr bwMode="auto">
                  <a:xfrm>
                    <a:off x="1240" y="3529"/>
                    <a:ext cx="9" cy="22"/>
                  </a:xfrm>
                  <a:custGeom>
                    <a:avLst/>
                    <a:gdLst>
                      <a:gd name="T0" fmla="*/ 9 w 38"/>
                      <a:gd name="T1" fmla="*/ 2 h 87"/>
                      <a:gd name="T2" fmla="*/ 9 w 38"/>
                      <a:gd name="T3" fmla="*/ 3 h 87"/>
                      <a:gd name="T4" fmla="*/ 1 w 38"/>
                      <a:gd name="T5" fmla="*/ 22 h 87"/>
                      <a:gd name="T6" fmla="*/ 0 w 38"/>
                      <a:gd name="T7" fmla="*/ 20 h 87"/>
                      <a:gd name="T8" fmla="*/ 1 w 38"/>
                      <a:gd name="T9" fmla="*/ 18 h 87"/>
                      <a:gd name="T10" fmla="*/ 1 w 38"/>
                      <a:gd name="T11" fmla="*/ 16 h 87"/>
                      <a:gd name="T12" fmla="*/ 3 w 38"/>
                      <a:gd name="T13" fmla="*/ 16 h 87"/>
                      <a:gd name="T14" fmla="*/ 8 w 38"/>
                      <a:gd name="T15" fmla="*/ 3 h 87"/>
                      <a:gd name="T16" fmla="*/ 4 w 38"/>
                      <a:gd name="T17" fmla="*/ 1 h 87"/>
                      <a:gd name="T18" fmla="*/ 4 w 38"/>
                      <a:gd name="T19" fmla="*/ 0 h 87"/>
                      <a:gd name="T20" fmla="*/ 9 w 38"/>
                      <a:gd name="T21" fmla="*/ 2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87"/>
                      <a:gd name="T35" fmla="*/ 38 w 38"/>
                      <a:gd name="T36" fmla="*/ 87 h 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87">
                        <a:moveTo>
                          <a:pt x="37" y="7"/>
                        </a:moveTo>
                        <a:lnTo>
                          <a:pt x="38" y="11"/>
                        </a:lnTo>
                        <a:lnTo>
                          <a:pt x="4" y="87"/>
                        </a:lnTo>
                        <a:lnTo>
                          <a:pt x="0" y="79"/>
                        </a:lnTo>
                        <a:lnTo>
                          <a:pt x="3" y="71"/>
                        </a:lnTo>
                        <a:lnTo>
                          <a:pt x="6" y="65"/>
                        </a:lnTo>
                        <a:lnTo>
                          <a:pt x="12" y="63"/>
                        </a:lnTo>
                        <a:lnTo>
                          <a:pt x="35" y="11"/>
                        </a:lnTo>
                        <a:lnTo>
                          <a:pt x="18" y="2"/>
                        </a:lnTo>
                        <a:lnTo>
                          <a:pt x="18" y="0"/>
                        </a:lnTo>
                        <a:lnTo>
                          <a:pt x="37" y="7"/>
                        </a:lnTo>
                        <a:close/>
                      </a:path>
                    </a:pathLst>
                  </a:custGeom>
                  <a:solidFill>
                    <a:srgbClr val="9F9F9F"/>
                  </a:solidFill>
                  <a:ln w="9525">
                    <a:noFill/>
                    <a:round/>
                    <a:headEnd/>
                    <a:tailEnd/>
                  </a:ln>
                </p:spPr>
                <p:txBody>
                  <a:bodyPr/>
                  <a:lstStyle/>
                  <a:p>
                    <a:endParaRPr lang="es-ES"/>
                  </a:p>
                </p:txBody>
              </p:sp>
            </p:grpSp>
            <p:sp>
              <p:nvSpPr>
                <p:cNvPr id="1244" name="Freeform 114"/>
                <p:cNvSpPr>
                  <a:spLocks/>
                </p:cNvSpPr>
                <p:nvPr/>
              </p:nvSpPr>
              <p:spPr bwMode="auto">
                <a:xfrm>
                  <a:off x="1259" y="3539"/>
                  <a:ext cx="26" cy="34"/>
                </a:xfrm>
                <a:custGeom>
                  <a:avLst/>
                  <a:gdLst>
                    <a:gd name="T0" fmla="*/ 0 w 102"/>
                    <a:gd name="T1" fmla="*/ 2 h 135"/>
                    <a:gd name="T2" fmla="*/ 5 w 102"/>
                    <a:gd name="T3" fmla="*/ 4 h 135"/>
                    <a:gd name="T4" fmla="*/ 10 w 102"/>
                    <a:gd name="T5" fmla="*/ 7 h 135"/>
                    <a:gd name="T6" fmla="*/ 12 w 102"/>
                    <a:gd name="T7" fmla="*/ 9 h 135"/>
                    <a:gd name="T8" fmla="*/ 14 w 102"/>
                    <a:gd name="T9" fmla="*/ 12 h 135"/>
                    <a:gd name="T10" fmla="*/ 16 w 102"/>
                    <a:gd name="T11" fmla="*/ 15 h 135"/>
                    <a:gd name="T12" fmla="*/ 17 w 102"/>
                    <a:gd name="T13" fmla="*/ 19 h 135"/>
                    <a:gd name="T14" fmla="*/ 18 w 102"/>
                    <a:gd name="T15" fmla="*/ 25 h 135"/>
                    <a:gd name="T16" fmla="*/ 18 w 102"/>
                    <a:gd name="T17" fmla="*/ 30 h 135"/>
                    <a:gd name="T18" fmla="*/ 17 w 102"/>
                    <a:gd name="T19" fmla="*/ 34 h 135"/>
                    <a:gd name="T20" fmla="*/ 25 w 102"/>
                    <a:gd name="T21" fmla="*/ 33 h 135"/>
                    <a:gd name="T22" fmla="*/ 26 w 102"/>
                    <a:gd name="T23" fmla="*/ 27 h 135"/>
                    <a:gd name="T24" fmla="*/ 26 w 102"/>
                    <a:gd name="T25" fmla="*/ 22 h 135"/>
                    <a:gd name="T26" fmla="*/ 25 w 102"/>
                    <a:gd name="T27" fmla="*/ 17 h 135"/>
                    <a:gd name="T28" fmla="*/ 24 w 102"/>
                    <a:gd name="T29" fmla="*/ 12 h 135"/>
                    <a:gd name="T30" fmla="*/ 21 w 102"/>
                    <a:gd name="T31" fmla="*/ 7 h 135"/>
                    <a:gd name="T32" fmla="*/ 18 w 102"/>
                    <a:gd name="T33" fmla="*/ 5 h 135"/>
                    <a:gd name="T34" fmla="*/ 13 w 102"/>
                    <a:gd name="T35" fmla="*/ 2 h 135"/>
                    <a:gd name="T36" fmla="*/ 8 w 102"/>
                    <a:gd name="T37" fmla="*/ 0 h 135"/>
                    <a:gd name="T38" fmla="*/ 0 w 102"/>
                    <a:gd name="T39" fmla="*/ 2 h 1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2"/>
                    <a:gd name="T61" fmla="*/ 0 h 135"/>
                    <a:gd name="T62" fmla="*/ 102 w 102"/>
                    <a:gd name="T63" fmla="*/ 135 h 13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2" h="135">
                      <a:moveTo>
                        <a:pt x="0" y="7"/>
                      </a:moveTo>
                      <a:lnTo>
                        <a:pt x="18" y="14"/>
                      </a:lnTo>
                      <a:lnTo>
                        <a:pt x="38" y="26"/>
                      </a:lnTo>
                      <a:lnTo>
                        <a:pt x="47" y="35"/>
                      </a:lnTo>
                      <a:lnTo>
                        <a:pt x="56" y="48"/>
                      </a:lnTo>
                      <a:lnTo>
                        <a:pt x="63" y="59"/>
                      </a:lnTo>
                      <a:lnTo>
                        <a:pt x="68" y="75"/>
                      </a:lnTo>
                      <a:lnTo>
                        <a:pt x="72" y="98"/>
                      </a:lnTo>
                      <a:lnTo>
                        <a:pt x="70" y="120"/>
                      </a:lnTo>
                      <a:lnTo>
                        <a:pt x="66" y="135"/>
                      </a:lnTo>
                      <a:lnTo>
                        <a:pt x="97" y="133"/>
                      </a:lnTo>
                      <a:lnTo>
                        <a:pt x="102" y="108"/>
                      </a:lnTo>
                      <a:lnTo>
                        <a:pt x="102" y="88"/>
                      </a:lnTo>
                      <a:lnTo>
                        <a:pt x="100" y="66"/>
                      </a:lnTo>
                      <a:lnTo>
                        <a:pt x="93" y="49"/>
                      </a:lnTo>
                      <a:lnTo>
                        <a:pt x="81" y="29"/>
                      </a:lnTo>
                      <a:lnTo>
                        <a:pt x="70" y="19"/>
                      </a:lnTo>
                      <a:lnTo>
                        <a:pt x="52" y="8"/>
                      </a:lnTo>
                      <a:lnTo>
                        <a:pt x="31" y="0"/>
                      </a:lnTo>
                      <a:lnTo>
                        <a:pt x="0" y="7"/>
                      </a:lnTo>
                      <a:close/>
                    </a:path>
                  </a:pathLst>
                </a:custGeom>
                <a:solidFill>
                  <a:srgbClr val="FFFFFF"/>
                </a:solidFill>
                <a:ln w="9525">
                  <a:noFill/>
                  <a:round/>
                  <a:headEnd/>
                  <a:tailEnd/>
                </a:ln>
              </p:spPr>
              <p:txBody>
                <a:bodyPr/>
                <a:lstStyle/>
                <a:p>
                  <a:endParaRPr lang="es-ES"/>
                </a:p>
              </p:txBody>
            </p:sp>
          </p:grpSp>
        </p:grpSp>
        <p:grpSp>
          <p:nvGrpSpPr>
            <p:cNvPr id="1203" name="Group 115"/>
            <p:cNvGrpSpPr>
              <a:grpSpLocks/>
            </p:cNvGrpSpPr>
            <p:nvPr/>
          </p:nvGrpSpPr>
          <p:grpSpPr bwMode="auto">
            <a:xfrm>
              <a:off x="964" y="864"/>
              <a:ext cx="210" cy="281"/>
              <a:chOff x="670" y="3252"/>
              <a:chExt cx="331" cy="387"/>
            </a:xfrm>
          </p:grpSpPr>
          <p:grpSp>
            <p:nvGrpSpPr>
              <p:cNvPr id="1204" name="Group 116"/>
              <p:cNvGrpSpPr>
                <a:grpSpLocks/>
              </p:cNvGrpSpPr>
              <p:nvPr/>
            </p:nvGrpSpPr>
            <p:grpSpPr bwMode="auto">
              <a:xfrm>
                <a:off x="777" y="3452"/>
                <a:ext cx="68" cy="135"/>
                <a:chOff x="777" y="3452"/>
                <a:chExt cx="68" cy="135"/>
              </a:xfrm>
            </p:grpSpPr>
            <p:sp>
              <p:nvSpPr>
                <p:cNvPr id="1238" name="Freeform 117"/>
                <p:cNvSpPr>
                  <a:spLocks/>
                </p:cNvSpPr>
                <p:nvPr/>
              </p:nvSpPr>
              <p:spPr bwMode="auto">
                <a:xfrm>
                  <a:off x="777" y="3452"/>
                  <a:ext cx="68" cy="133"/>
                </a:xfrm>
                <a:custGeom>
                  <a:avLst/>
                  <a:gdLst>
                    <a:gd name="T0" fmla="*/ 0 w 271"/>
                    <a:gd name="T1" fmla="*/ 0 h 530"/>
                    <a:gd name="T2" fmla="*/ 7 w 271"/>
                    <a:gd name="T3" fmla="*/ 4 h 530"/>
                    <a:gd name="T4" fmla="*/ 14 w 271"/>
                    <a:gd name="T5" fmla="*/ 6 h 530"/>
                    <a:gd name="T6" fmla="*/ 23 w 271"/>
                    <a:gd name="T7" fmla="*/ 8 h 530"/>
                    <a:gd name="T8" fmla="*/ 32 w 271"/>
                    <a:gd name="T9" fmla="*/ 10 h 530"/>
                    <a:gd name="T10" fmla="*/ 39 w 271"/>
                    <a:gd name="T11" fmla="*/ 9 h 530"/>
                    <a:gd name="T12" fmla="*/ 46 w 271"/>
                    <a:gd name="T13" fmla="*/ 7 h 530"/>
                    <a:gd name="T14" fmla="*/ 52 w 271"/>
                    <a:gd name="T15" fmla="*/ 5 h 530"/>
                    <a:gd name="T16" fmla="*/ 59 w 271"/>
                    <a:gd name="T17" fmla="*/ 1 h 530"/>
                    <a:gd name="T18" fmla="*/ 66 w 271"/>
                    <a:gd name="T19" fmla="*/ 32 h 530"/>
                    <a:gd name="T20" fmla="*/ 67 w 271"/>
                    <a:gd name="T21" fmla="*/ 53 h 530"/>
                    <a:gd name="T22" fmla="*/ 68 w 271"/>
                    <a:gd name="T23" fmla="*/ 62 h 530"/>
                    <a:gd name="T24" fmla="*/ 68 w 271"/>
                    <a:gd name="T25" fmla="*/ 79 h 530"/>
                    <a:gd name="T26" fmla="*/ 67 w 271"/>
                    <a:gd name="T27" fmla="*/ 94 h 530"/>
                    <a:gd name="T28" fmla="*/ 65 w 271"/>
                    <a:gd name="T29" fmla="*/ 111 h 530"/>
                    <a:gd name="T30" fmla="*/ 62 w 271"/>
                    <a:gd name="T31" fmla="*/ 127 h 530"/>
                    <a:gd name="T32" fmla="*/ 17 w 271"/>
                    <a:gd name="T33" fmla="*/ 133 h 530"/>
                    <a:gd name="T34" fmla="*/ 11 w 271"/>
                    <a:gd name="T35" fmla="*/ 75 h 530"/>
                    <a:gd name="T36" fmla="*/ 6 w 271"/>
                    <a:gd name="T37" fmla="*/ 35 h 530"/>
                    <a:gd name="T38" fmla="*/ 0 w 271"/>
                    <a:gd name="T39" fmla="*/ 0 h 5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71"/>
                    <a:gd name="T61" fmla="*/ 0 h 530"/>
                    <a:gd name="T62" fmla="*/ 271 w 271"/>
                    <a:gd name="T63" fmla="*/ 530 h 53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71" h="530">
                      <a:moveTo>
                        <a:pt x="0" y="0"/>
                      </a:moveTo>
                      <a:lnTo>
                        <a:pt x="27" y="14"/>
                      </a:lnTo>
                      <a:lnTo>
                        <a:pt x="56" y="24"/>
                      </a:lnTo>
                      <a:lnTo>
                        <a:pt x="91" y="31"/>
                      </a:lnTo>
                      <a:lnTo>
                        <a:pt x="129" y="38"/>
                      </a:lnTo>
                      <a:lnTo>
                        <a:pt x="155" y="36"/>
                      </a:lnTo>
                      <a:lnTo>
                        <a:pt x="184" y="29"/>
                      </a:lnTo>
                      <a:lnTo>
                        <a:pt x="208" y="20"/>
                      </a:lnTo>
                      <a:lnTo>
                        <a:pt x="235" y="3"/>
                      </a:lnTo>
                      <a:lnTo>
                        <a:pt x="263" y="129"/>
                      </a:lnTo>
                      <a:lnTo>
                        <a:pt x="268" y="210"/>
                      </a:lnTo>
                      <a:lnTo>
                        <a:pt x="271" y="246"/>
                      </a:lnTo>
                      <a:lnTo>
                        <a:pt x="271" y="315"/>
                      </a:lnTo>
                      <a:lnTo>
                        <a:pt x="268" y="373"/>
                      </a:lnTo>
                      <a:lnTo>
                        <a:pt x="259" y="444"/>
                      </a:lnTo>
                      <a:lnTo>
                        <a:pt x="246" y="508"/>
                      </a:lnTo>
                      <a:lnTo>
                        <a:pt x="67" y="530"/>
                      </a:lnTo>
                      <a:lnTo>
                        <a:pt x="42" y="298"/>
                      </a:lnTo>
                      <a:lnTo>
                        <a:pt x="22" y="140"/>
                      </a:lnTo>
                      <a:lnTo>
                        <a:pt x="0" y="0"/>
                      </a:lnTo>
                      <a:close/>
                    </a:path>
                  </a:pathLst>
                </a:custGeom>
                <a:solidFill>
                  <a:srgbClr val="FFFFFF"/>
                </a:solidFill>
                <a:ln w="9525">
                  <a:noFill/>
                  <a:round/>
                  <a:headEnd/>
                  <a:tailEnd/>
                </a:ln>
              </p:spPr>
              <p:txBody>
                <a:bodyPr/>
                <a:lstStyle/>
                <a:p>
                  <a:endParaRPr lang="es-ES"/>
                </a:p>
              </p:txBody>
            </p:sp>
            <p:sp>
              <p:nvSpPr>
                <p:cNvPr id="1239" name="Freeform 118"/>
                <p:cNvSpPr>
                  <a:spLocks/>
                </p:cNvSpPr>
                <p:nvPr/>
              </p:nvSpPr>
              <p:spPr bwMode="auto">
                <a:xfrm>
                  <a:off x="786" y="3486"/>
                  <a:ext cx="58" cy="101"/>
                </a:xfrm>
                <a:custGeom>
                  <a:avLst/>
                  <a:gdLst>
                    <a:gd name="T0" fmla="*/ 0 w 232"/>
                    <a:gd name="T1" fmla="*/ 7 h 403"/>
                    <a:gd name="T2" fmla="*/ 24 w 232"/>
                    <a:gd name="T3" fmla="*/ 7 h 403"/>
                    <a:gd name="T4" fmla="*/ 37 w 232"/>
                    <a:gd name="T5" fmla="*/ 6 h 403"/>
                    <a:gd name="T6" fmla="*/ 49 w 232"/>
                    <a:gd name="T7" fmla="*/ 4 h 403"/>
                    <a:gd name="T8" fmla="*/ 57 w 232"/>
                    <a:gd name="T9" fmla="*/ 0 h 403"/>
                    <a:gd name="T10" fmla="*/ 58 w 232"/>
                    <a:gd name="T11" fmla="*/ 85 h 403"/>
                    <a:gd name="T12" fmla="*/ 17 w 232"/>
                    <a:gd name="T13" fmla="*/ 101 h 403"/>
                    <a:gd name="T14" fmla="*/ 0 w 232"/>
                    <a:gd name="T15" fmla="*/ 7 h 403"/>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403"/>
                    <a:gd name="T26" fmla="*/ 232 w 232"/>
                    <a:gd name="T27" fmla="*/ 403 h 4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403">
                      <a:moveTo>
                        <a:pt x="0" y="28"/>
                      </a:moveTo>
                      <a:lnTo>
                        <a:pt x="97" y="28"/>
                      </a:lnTo>
                      <a:lnTo>
                        <a:pt x="146" y="25"/>
                      </a:lnTo>
                      <a:lnTo>
                        <a:pt x="196" y="15"/>
                      </a:lnTo>
                      <a:lnTo>
                        <a:pt x="228" y="0"/>
                      </a:lnTo>
                      <a:lnTo>
                        <a:pt x="232" y="339"/>
                      </a:lnTo>
                      <a:lnTo>
                        <a:pt x="66" y="403"/>
                      </a:lnTo>
                      <a:lnTo>
                        <a:pt x="0" y="28"/>
                      </a:lnTo>
                      <a:close/>
                    </a:path>
                  </a:pathLst>
                </a:custGeom>
                <a:solidFill>
                  <a:srgbClr val="FFBF1F"/>
                </a:solidFill>
                <a:ln w="9525">
                  <a:noFill/>
                  <a:round/>
                  <a:headEnd/>
                  <a:tailEnd/>
                </a:ln>
              </p:spPr>
              <p:txBody>
                <a:bodyPr/>
                <a:lstStyle/>
                <a:p>
                  <a:endParaRPr lang="es-ES"/>
                </a:p>
              </p:txBody>
            </p:sp>
          </p:grpSp>
          <p:grpSp>
            <p:nvGrpSpPr>
              <p:cNvPr id="1205" name="Group 119"/>
              <p:cNvGrpSpPr>
                <a:grpSpLocks/>
              </p:cNvGrpSpPr>
              <p:nvPr/>
            </p:nvGrpSpPr>
            <p:grpSpPr bwMode="auto">
              <a:xfrm>
                <a:off x="818" y="3418"/>
                <a:ext cx="136" cy="167"/>
                <a:chOff x="818" y="3418"/>
                <a:chExt cx="136" cy="167"/>
              </a:xfrm>
            </p:grpSpPr>
            <p:sp>
              <p:nvSpPr>
                <p:cNvPr id="1236" name="Freeform 120"/>
                <p:cNvSpPr>
                  <a:spLocks/>
                </p:cNvSpPr>
                <p:nvPr/>
              </p:nvSpPr>
              <p:spPr bwMode="auto">
                <a:xfrm>
                  <a:off x="818" y="3418"/>
                  <a:ext cx="136" cy="167"/>
                </a:xfrm>
                <a:custGeom>
                  <a:avLst/>
                  <a:gdLst>
                    <a:gd name="T0" fmla="*/ 5 w 544"/>
                    <a:gd name="T1" fmla="*/ 0 h 666"/>
                    <a:gd name="T2" fmla="*/ 14 w 544"/>
                    <a:gd name="T3" fmla="*/ 4 h 666"/>
                    <a:gd name="T4" fmla="*/ 23 w 544"/>
                    <a:gd name="T5" fmla="*/ 14 h 666"/>
                    <a:gd name="T6" fmla="*/ 56 w 544"/>
                    <a:gd name="T7" fmla="*/ 26 h 666"/>
                    <a:gd name="T8" fmla="*/ 65 w 544"/>
                    <a:gd name="T9" fmla="*/ 31 h 666"/>
                    <a:gd name="T10" fmla="*/ 75 w 544"/>
                    <a:gd name="T11" fmla="*/ 49 h 666"/>
                    <a:gd name="T12" fmla="*/ 75 w 544"/>
                    <a:gd name="T13" fmla="*/ 61 h 666"/>
                    <a:gd name="T14" fmla="*/ 77 w 544"/>
                    <a:gd name="T15" fmla="*/ 70 h 666"/>
                    <a:gd name="T16" fmla="*/ 82 w 544"/>
                    <a:gd name="T17" fmla="*/ 86 h 666"/>
                    <a:gd name="T18" fmla="*/ 98 w 544"/>
                    <a:gd name="T19" fmla="*/ 112 h 666"/>
                    <a:gd name="T20" fmla="*/ 109 w 544"/>
                    <a:gd name="T21" fmla="*/ 130 h 666"/>
                    <a:gd name="T22" fmla="*/ 120 w 544"/>
                    <a:gd name="T23" fmla="*/ 146 h 666"/>
                    <a:gd name="T24" fmla="*/ 136 w 544"/>
                    <a:gd name="T25" fmla="*/ 164 h 666"/>
                    <a:gd name="T26" fmla="*/ 7 w 544"/>
                    <a:gd name="T27" fmla="*/ 167 h 666"/>
                    <a:gd name="T28" fmla="*/ 15 w 544"/>
                    <a:gd name="T29" fmla="*/ 150 h 666"/>
                    <a:gd name="T30" fmla="*/ 19 w 544"/>
                    <a:gd name="T31" fmla="*/ 137 h 666"/>
                    <a:gd name="T32" fmla="*/ 21 w 544"/>
                    <a:gd name="T33" fmla="*/ 114 h 666"/>
                    <a:gd name="T34" fmla="*/ 20 w 544"/>
                    <a:gd name="T35" fmla="*/ 76 h 666"/>
                    <a:gd name="T36" fmla="*/ 17 w 544"/>
                    <a:gd name="T37" fmla="*/ 47 h 666"/>
                    <a:gd name="T38" fmla="*/ 11 w 544"/>
                    <a:gd name="T39" fmla="*/ 27 h 666"/>
                    <a:gd name="T40" fmla="*/ 0 w 544"/>
                    <a:gd name="T41" fmla="*/ 9 h 666"/>
                    <a:gd name="T42" fmla="*/ 5 w 544"/>
                    <a:gd name="T43" fmla="*/ 0 h 6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4"/>
                    <a:gd name="T67" fmla="*/ 0 h 666"/>
                    <a:gd name="T68" fmla="*/ 544 w 544"/>
                    <a:gd name="T69" fmla="*/ 666 h 66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4" h="666">
                      <a:moveTo>
                        <a:pt x="22" y="0"/>
                      </a:moveTo>
                      <a:lnTo>
                        <a:pt x="55" y="14"/>
                      </a:lnTo>
                      <a:lnTo>
                        <a:pt x="91" y="54"/>
                      </a:lnTo>
                      <a:lnTo>
                        <a:pt x="224" y="102"/>
                      </a:lnTo>
                      <a:lnTo>
                        <a:pt x="260" y="123"/>
                      </a:lnTo>
                      <a:lnTo>
                        <a:pt x="300" y="196"/>
                      </a:lnTo>
                      <a:lnTo>
                        <a:pt x="300" y="244"/>
                      </a:lnTo>
                      <a:lnTo>
                        <a:pt x="307" y="280"/>
                      </a:lnTo>
                      <a:lnTo>
                        <a:pt x="329" y="342"/>
                      </a:lnTo>
                      <a:lnTo>
                        <a:pt x="391" y="448"/>
                      </a:lnTo>
                      <a:lnTo>
                        <a:pt x="435" y="520"/>
                      </a:lnTo>
                      <a:lnTo>
                        <a:pt x="482" y="582"/>
                      </a:lnTo>
                      <a:lnTo>
                        <a:pt x="544" y="655"/>
                      </a:lnTo>
                      <a:lnTo>
                        <a:pt x="29" y="666"/>
                      </a:lnTo>
                      <a:lnTo>
                        <a:pt x="62" y="597"/>
                      </a:lnTo>
                      <a:lnTo>
                        <a:pt x="77" y="546"/>
                      </a:lnTo>
                      <a:lnTo>
                        <a:pt x="84" y="455"/>
                      </a:lnTo>
                      <a:lnTo>
                        <a:pt x="80" y="302"/>
                      </a:lnTo>
                      <a:lnTo>
                        <a:pt x="66" y="189"/>
                      </a:lnTo>
                      <a:lnTo>
                        <a:pt x="44" y="109"/>
                      </a:lnTo>
                      <a:lnTo>
                        <a:pt x="0" y="36"/>
                      </a:lnTo>
                      <a:lnTo>
                        <a:pt x="22" y="0"/>
                      </a:lnTo>
                      <a:close/>
                    </a:path>
                  </a:pathLst>
                </a:custGeom>
                <a:solidFill>
                  <a:srgbClr val="FF5F7F"/>
                </a:solidFill>
                <a:ln w="9525">
                  <a:noFill/>
                  <a:round/>
                  <a:headEnd/>
                  <a:tailEnd/>
                </a:ln>
              </p:spPr>
              <p:txBody>
                <a:bodyPr/>
                <a:lstStyle/>
                <a:p>
                  <a:endParaRPr lang="es-ES"/>
                </a:p>
              </p:txBody>
            </p:sp>
            <p:sp>
              <p:nvSpPr>
                <p:cNvPr id="1237" name="Freeform 121"/>
                <p:cNvSpPr>
                  <a:spLocks/>
                </p:cNvSpPr>
                <p:nvPr/>
              </p:nvSpPr>
              <p:spPr bwMode="auto">
                <a:xfrm>
                  <a:off x="852" y="3439"/>
                  <a:ext cx="29" cy="88"/>
                </a:xfrm>
                <a:custGeom>
                  <a:avLst/>
                  <a:gdLst>
                    <a:gd name="T0" fmla="*/ 0 w 117"/>
                    <a:gd name="T1" fmla="*/ 0 h 350"/>
                    <a:gd name="T2" fmla="*/ 11 w 117"/>
                    <a:gd name="T3" fmla="*/ 8 h 350"/>
                    <a:gd name="T4" fmla="*/ 17 w 117"/>
                    <a:gd name="T5" fmla="*/ 18 h 350"/>
                    <a:gd name="T6" fmla="*/ 20 w 117"/>
                    <a:gd name="T7" fmla="*/ 27 h 350"/>
                    <a:gd name="T8" fmla="*/ 24 w 117"/>
                    <a:gd name="T9" fmla="*/ 37 h 350"/>
                    <a:gd name="T10" fmla="*/ 27 w 117"/>
                    <a:gd name="T11" fmla="*/ 49 h 350"/>
                    <a:gd name="T12" fmla="*/ 29 w 117"/>
                    <a:gd name="T13" fmla="*/ 61 h 350"/>
                    <a:gd name="T14" fmla="*/ 29 w 117"/>
                    <a:gd name="T15" fmla="*/ 78 h 350"/>
                    <a:gd name="T16" fmla="*/ 27 w 117"/>
                    <a:gd name="T17" fmla="*/ 88 h 350"/>
                    <a:gd name="T18" fmla="*/ 25 w 117"/>
                    <a:gd name="T19" fmla="*/ 69 h 350"/>
                    <a:gd name="T20" fmla="*/ 22 w 117"/>
                    <a:gd name="T21" fmla="*/ 57 h 350"/>
                    <a:gd name="T22" fmla="*/ 18 w 117"/>
                    <a:gd name="T23" fmla="*/ 51 h 350"/>
                    <a:gd name="T24" fmla="*/ 13 w 117"/>
                    <a:gd name="T25" fmla="*/ 47 h 350"/>
                    <a:gd name="T26" fmla="*/ 16 w 117"/>
                    <a:gd name="T27" fmla="*/ 40 h 350"/>
                    <a:gd name="T28" fmla="*/ 17 w 117"/>
                    <a:gd name="T29" fmla="*/ 30 h 350"/>
                    <a:gd name="T30" fmla="*/ 13 w 117"/>
                    <a:gd name="T31" fmla="*/ 20 h 350"/>
                    <a:gd name="T32" fmla="*/ 7 w 117"/>
                    <a:gd name="T33" fmla="*/ 10 h 350"/>
                    <a:gd name="T34" fmla="*/ 0 w 117"/>
                    <a:gd name="T35" fmla="*/ 0 h 3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7"/>
                    <a:gd name="T55" fmla="*/ 0 h 350"/>
                    <a:gd name="T56" fmla="*/ 117 w 117"/>
                    <a:gd name="T57" fmla="*/ 350 h 3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7" h="350">
                      <a:moveTo>
                        <a:pt x="0" y="0"/>
                      </a:moveTo>
                      <a:lnTo>
                        <a:pt x="44" y="33"/>
                      </a:lnTo>
                      <a:lnTo>
                        <a:pt x="67" y="70"/>
                      </a:lnTo>
                      <a:lnTo>
                        <a:pt x="82" y="106"/>
                      </a:lnTo>
                      <a:lnTo>
                        <a:pt x="95" y="146"/>
                      </a:lnTo>
                      <a:lnTo>
                        <a:pt x="110" y="193"/>
                      </a:lnTo>
                      <a:lnTo>
                        <a:pt x="117" y="244"/>
                      </a:lnTo>
                      <a:lnTo>
                        <a:pt x="117" y="310"/>
                      </a:lnTo>
                      <a:lnTo>
                        <a:pt x="110" y="350"/>
                      </a:lnTo>
                      <a:lnTo>
                        <a:pt x="99" y="274"/>
                      </a:lnTo>
                      <a:lnTo>
                        <a:pt x="89" y="227"/>
                      </a:lnTo>
                      <a:lnTo>
                        <a:pt x="73" y="201"/>
                      </a:lnTo>
                      <a:lnTo>
                        <a:pt x="53" y="187"/>
                      </a:lnTo>
                      <a:lnTo>
                        <a:pt x="64" y="161"/>
                      </a:lnTo>
                      <a:lnTo>
                        <a:pt x="67" y="118"/>
                      </a:lnTo>
                      <a:lnTo>
                        <a:pt x="51" y="81"/>
                      </a:lnTo>
                      <a:lnTo>
                        <a:pt x="30" y="40"/>
                      </a:lnTo>
                      <a:lnTo>
                        <a:pt x="0" y="0"/>
                      </a:lnTo>
                      <a:close/>
                    </a:path>
                  </a:pathLst>
                </a:custGeom>
                <a:solidFill>
                  <a:srgbClr val="DF3F5F"/>
                </a:solidFill>
                <a:ln w="9525">
                  <a:noFill/>
                  <a:round/>
                  <a:headEnd/>
                  <a:tailEnd/>
                </a:ln>
              </p:spPr>
              <p:txBody>
                <a:bodyPr/>
                <a:lstStyle/>
                <a:p>
                  <a:endParaRPr lang="es-ES"/>
                </a:p>
              </p:txBody>
            </p:sp>
          </p:grpSp>
          <p:sp>
            <p:nvSpPr>
              <p:cNvPr id="1206" name="Freeform 122"/>
              <p:cNvSpPr>
                <a:spLocks/>
              </p:cNvSpPr>
              <p:nvPr/>
            </p:nvSpPr>
            <p:spPr bwMode="auto">
              <a:xfrm>
                <a:off x="805" y="3562"/>
                <a:ext cx="40" cy="32"/>
              </a:xfrm>
              <a:custGeom>
                <a:avLst/>
                <a:gdLst>
                  <a:gd name="T0" fmla="*/ 34 w 160"/>
                  <a:gd name="T1" fmla="*/ 5 h 130"/>
                  <a:gd name="T2" fmla="*/ 27 w 160"/>
                  <a:gd name="T3" fmla="*/ 0 h 130"/>
                  <a:gd name="T4" fmla="*/ 18 w 160"/>
                  <a:gd name="T5" fmla="*/ 2 h 130"/>
                  <a:gd name="T6" fmla="*/ 10 w 160"/>
                  <a:gd name="T7" fmla="*/ 5 h 130"/>
                  <a:gd name="T8" fmla="*/ 2 w 160"/>
                  <a:gd name="T9" fmla="*/ 9 h 130"/>
                  <a:gd name="T10" fmla="*/ 0 w 160"/>
                  <a:gd name="T11" fmla="*/ 12 h 130"/>
                  <a:gd name="T12" fmla="*/ 5 w 160"/>
                  <a:gd name="T13" fmla="*/ 16 h 130"/>
                  <a:gd name="T14" fmla="*/ 6 w 160"/>
                  <a:gd name="T15" fmla="*/ 21 h 130"/>
                  <a:gd name="T16" fmla="*/ 10 w 160"/>
                  <a:gd name="T17" fmla="*/ 25 h 130"/>
                  <a:gd name="T18" fmla="*/ 13 w 160"/>
                  <a:gd name="T19" fmla="*/ 27 h 130"/>
                  <a:gd name="T20" fmla="*/ 19 w 160"/>
                  <a:gd name="T21" fmla="*/ 29 h 130"/>
                  <a:gd name="T22" fmla="*/ 23 w 160"/>
                  <a:gd name="T23" fmla="*/ 32 h 130"/>
                  <a:gd name="T24" fmla="*/ 29 w 160"/>
                  <a:gd name="T25" fmla="*/ 32 h 130"/>
                  <a:gd name="T26" fmla="*/ 33 w 160"/>
                  <a:gd name="T27" fmla="*/ 32 h 130"/>
                  <a:gd name="T28" fmla="*/ 35 w 160"/>
                  <a:gd name="T29" fmla="*/ 29 h 130"/>
                  <a:gd name="T30" fmla="*/ 35 w 160"/>
                  <a:gd name="T31" fmla="*/ 25 h 130"/>
                  <a:gd name="T32" fmla="*/ 40 w 160"/>
                  <a:gd name="T33" fmla="*/ 25 h 130"/>
                  <a:gd name="T34" fmla="*/ 34 w 160"/>
                  <a:gd name="T35" fmla="*/ 23 h 130"/>
                  <a:gd name="T36" fmla="*/ 33 w 160"/>
                  <a:gd name="T37" fmla="*/ 17 h 130"/>
                  <a:gd name="T38" fmla="*/ 33 w 160"/>
                  <a:gd name="T39" fmla="*/ 14 h 130"/>
                  <a:gd name="T40" fmla="*/ 33 w 160"/>
                  <a:gd name="T41" fmla="*/ 11 h 130"/>
                  <a:gd name="T42" fmla="*/ 34 w 160"/>
                  <a:gd name="T43" fmla="*/ 5 h 1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0"/>
                  <a:gd name="T67" fmla="*/ 0 h 130"/>
                  <a:gd name="T68" fmla="*/ 160 w 160"/>
                  <a:gd name="T69" fmla="*/ 130 h 1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0" h="130">
                    <a:moveTo>
                      <a:pt x="135" y="22"/>
                    </a:moveTo>
                    <a:lnTo>
                      <a:pt x="110" y="0"/>
                    </a:lnTo>
                    <a:lnTo>
                      <a:pt x="72" y="10"/>
                    </a:lnTo>
                    <a:lnTo>
                      <a:pt x="41" y="22"/>
                    </a:lnTo>
                    <a:lnTo>
                      <a:pt x="8" y="35"/>
                    </a:lnTo>
                    <a:lnTo>
                      <a:pt x="0" y="47"/>
                    </a:lnTo>
                    <a:lnTo>
                      <a:pt x="19" y="64"/>
                    </a:lnTo>
                    <a:lnTo>
                      <a:pt x="25" y="86"/>
                    </a:lnTo>
                    <a:lnTo>
                      <a:pt x="39" y="102"/>
                    </a:lnTo>
                    <a:lnTo>
                      <a:pt x="54" y="111"/>
                    </a:lnTo>
                    <a:lnTo>
                      <a:pt x="76" y="119"/>
                    </a:lnTo>
                    <a:lnTo>
                      <a:pt x="92" y="130"/>
                    </a:lnTo>
                    <a:lnTo>
                      <a:pt x="117" y="130"/>
                    </a:lnTo>
                    <a:lnTo>
                      <a:pt x="130" y="130"/>
                    </a:lnTo>
                    <a:lnTo>
                      <a:pt x="139" y="119"/>
                    </a:lnTo>
                    <a:lnTo>
                      <a:pt x="138" y="101"/>
                    </a:lnTo>
                    <a:lnTo>
                      <a:pt x="160" y="102"/>
                    </a:lnTo>
                    <a:lnTo>
                      <a:pt x="135" y="93"/>
                    </a:lnTo>
                    <a:lnTo>
                      <a:pt x="130" y="71"/>
                    </a:lnTo>
                    <a:lnTo>
                      <a:pt x="132" y="57"/>
                    </a:lnTo>
                    <a:lnTo>
                      <a:pt x="130" y="46"/>
                    </a:lnTo>
                    <a:lnTo>
                      <a:pt x="135" y="22"/>
                    </a:lnTo>
                    <a:close/>
                  </a:path>
                </a:pathLst>
              </a:custGeom>
              <a:solidFill>
                <a:srgbClr val="FF9F9F"/>
              </a:solidFill>
              <a:ln w="9525">
                <a:noFill/>
                <a:round/>
                <a:headEnd/>
                <a:tailEnd/>
              </a:ln>
            </p:spPr>
            <p:txBody>
              <a:bodyPr/>
              <a:lstStyle/>
              <a:p>
                <a:endParaRPr lang="es-ES"/>
              </a:p>
            </p:txBody>
          </p:sp>
          <p:sp>
            <p:nvSpPr>
              <p:cNvPr id="1207" name="Freeform 123"/>
              <p:cNvSpPr>
                <a:spLocks/>
              </p:cNvSpPr>
              <p:nvPr/>
            </p:nvSpPr>
            <p:spPr bwMode="auto">
              <a:xfrm>
                <a:off x="750" y="3609"/>
                <a:ext cx="19" cy="23"/>
              </a:xfrm>
              <a:custGeom>
                <a:avLst/>
                <a:gdLst>
                  <a:gd name="T0" fmla="*/ 19 w 77"/>
                  <a:gd name="T1" fmla="*/ 0 h 93"/>
                  <a:gd name="T2" fmla="*/ 4 w 77"/>
                  <a:gd name="T3" fmla="*/ 23 h 93"/>
                  <a:gd name="T4" fmla="*/ 0 w 77"/>
                  <a:gd name="T5" fmla="*/ 7 h 93"/>
                  <a:gd name="T6" fmla="*/ 19 w 77"/>
                  <a:gd name="T7" fmla="*/ 0 h 93"/>
                  <a:gd name="T8" fmla="*/ 0 60000 65536"/>
                  <a:gd name="T9" fmla="*/ 0 60000 65536"/>
                  <a:gd name="T10" fmla="*/ 0 60000 65536"/>
                  <a:gd name="T11" fmla="*/ 0 60000 65536"/>
                  <a:gd name="T12" fmla="*/ 0 w 77"/>
                  <a:gd name="T13" fmla="*/ 0 h 93"/>
                  <a:gd name="T14" fmla="*/ 77 w 77"/>
                  <a:gd name="T15" fmla="*/ 93 h 93"/>
                </a:gdLst>
                <a:ahLst/>
                <a:cxnLst>
                  <a:cxn ang="T8">
                    <a:pos x="T0" y="T1"/>
                  </a:cxn>
                  <a:cxn ang="T9">
                    <a:pos x="T2" y="T3"/>
                  </a:cxn>
                  <a:cxn ang="T10">
                    <a:pos x="T4" y="T5"/>
                  </a:cxn>
                  <a:cxn ang="T11">
                    <a:pos x="T6" y="T7"/>
                  </a:cxn>
                </a:cxnLst>
                <a:rect l="T12" t="T13" r="T14" b="T15"/>
                <a:pathLst>
                  <a:path w="77" h="93">
                    <a:moveTo>
                      <a:pt x="77" y="0"/>
                    </a:moveTo>
                    <a:lnTo>
                      <a:pt x="18" y="93"/>
                    </a:lnTo>
                    <a:lnTo>
                      <a:pt x="0" y="27"/>
                    </a:lnTo>
                    <a:lnTo>
                      <a:pt x="77" y="0"/>
                    </a:lnTo>
                    <a:close/>
                  </a:path>
                </a:pathLst>
              </a:custGeom>
              <a:solidFill>
                <a:srgbClr val="800000"/>
              </a:solidFill>
              <a:ln w="9525">
                <a:noFill/>
                <a:round/>
                <a:headEnd/>
                <a:tailEnd/>
              </a:ln>
            </p:spPr>
            <p:txBody>
              <a:bodyPr/>
              <a:lstStyle/>
              <a:p>
                <a:endParaRPr lang="es-ES"/>
              </a:p>
            </p:txBody>
          </p:sp>
          <p:grpSp>
            <p:nvGrpSpPr>
              <p:cNvPr id="1208" name="Group 124"/>
              <p:cNvGrpSpPr>
                <a:grpSpLocks/>
              </p:cNvGrpSpPr>
              <p:nvPr/>
            </p:nvGrpSpPr>
            <p:grpSpPr bwMode="auto">
              <a:xfrm>
                <a:off x="670" y="3408"/>
                <a:ext cx="137" cy="231"/>
                <a:chOff x="670" y="3408"/>
                <a:chExt cx="137" cy="231"/>
              </a:xfrm>
            </p:grpSpPr>
            <p:sp>
              <p:nvSpPr>
                <p:cNvPr id="1233" name="Freeform 125"/>
                <p:cNvSpPr>
                  <a:spLocks/>
                </p:cNvSpPr>
                <p:nvPr/>
              </p:nvSpPr>
              <p:spPr bwMode="auto">
                <a:xfrm>
                  <a:off x="670" y="3408"/>
                  <a:ext cx="137" cy="230"/>
                </a:xfrm>
                <a:custGeom>
                  <a:avLst/>
                  <a:gdLst>
                    <a:gd name="T0" fmla="*/ 106 w 551"/>
                    <a:gd name="T1" fmla="*/ 3 h 919"/>
                    <a:gd name="T2" fmla="*/ 87 w 551"/>
                    <a:gd name="T3" fmla="*/ 0 h 919"/>
                    <a:gd name="T4" fmla="*/ 74 w 551"/>
                    <a:gd name="T5" fmla="*/ 1 h 919"/>
                    <a:gd name="T6" fmla="*/ 58 w 551"/>
                    <a:gd name="T7" fmla="*/ 3 h 919"/>
                    <a:gd name="T8" fmla="*/ 50 w 551"/>
                    <a:gd name="T9" fmla="*/ 5 h 919"/>
                    <a:gd name="T10" fmla="*/ 46 w 551"/>
                    <a:gd name="T11" fmla="*/ 10 h 919"/>
                    <a:gd name="T12" fmla="*/ 40 w 551"/>
                    <a:gd name="T13" fmla="*/ 9 h 919"/>
                    <a:gd name="T14" fmla="*/ 32 w 551"/>
                    <a:gd name="T15" fmla="*/ 16 h 919"/>
                    <a:gd name="T16" fmla="*/ 26 w 551"/>
                    <a:gd name="T17" fmla="*/ 23 h 919"/>
                    <a:gd name="T18" fmla="*/ 21 w 551"/>
                    <a:gd name="T19" fmla="*/ 30 h 919"/>
                    <a:gd name="T20" fmla="*/ 15 w 551"/>
                    <a:gd name="T21" fmla="*/ 39 h 919"/>
                    <a:gd name="T22" fmla="*/ 13 w 551"/>
                    <a:gd name="T23" fmla="*/ 49 h 919"/>
                    <a:gd name="T24" fmla="*/ 10 w 551"/>
                    <a:gd name="T25" fmla="*/ 67 h 919"/>
                    <a:gd name="T26" fmla="*/ 8 w 551"/>
                    <a:gd name="T27" fmla="*/ 78 h 919"/>
                    <a:gd name="T28" fmla="*/ 8 w 551"/>
                    <a:gd name="T29" fmla="*/ 98 h 919"/>
                    <a:gd name="T30" fmla="*/ 12 w 551"/>
                    <a:gd name="T31" fmla="*/ 110 h 919"/>
                    <a:gd name="T32" fmla="*/ 11 w 551"/>
                    <a:gd name="T33" fmla="*/ 119 h 919"/>
                    <a:gd name="T34" fmla="*/ 8 w 551"/>
                    <a:gd name="T35" fmla="*/ 143 h 919"/>
                    <a:gd name="T36" fmla="*/ 5 w 551"/>
                    <a:gd name="T37" fmla="*/ 153 h 919"/>
                    <a:gd name="T38" fmla="*/ 5 w 551"/>
                    <a:gd name="T39" fmla="*/ 164 h 919"/>
                    <a:gd name="T40" fmla="*/ 2 w 551"/>
                    <a:gd name="T41" fmla="*/ 171 h 919"/>
                    <a:gd name="T42" fmla="*/ 0 w 551"/>
                    <a:gd name="T43" fmla="*/ 180 h 919"/>
                    <a:gd name="T44" fmla="*/ 1 w 551"/>
                    <a:gd name="T45" fmla="*/ 189 h 919"/>
                    <a:gd name="T46" fmla="*/ 5 w 551"/>
                    <a:gd name="T47" fmla="*/ 197 h 919"/>
                    <a:gd name="T48" fmla="*/ 12 w 551"/>
                    <a:gd name="T49" fmla="*/ 204 h 919"/>
                    <a:gd name="T50" fmla="*/ 25 w 551"/>
                    <a:gd name="T51" fmla="*/ 216 h 919"/>
                    <a:gd name="T52" fmla="*/ 32 w 551"/>
                    <a:gd name="T53" fmla="*/ 219 h 919"/>
                    <a:gd name="T54" fmla="*/ 41 w 551"/>
                    <a:gd name="T55" fmla="*/ 221 h 919"/>
                    <a:gd name="T56" fmla="*/ 48 w 551"/>
                    <a:gd name="T57" fmla="*/ 224 h 919"/>
                    <a:gd name="T58" fmla="*/ 54 w 551"/>
                    <a:gd name="T59" fmla="*/ 228 h 919"/>
                    <a:gd name="T60" fmla="*/ 85 w 551"/>
                    <a:gd name="T61" fmla="*/ 230 h 919"/>
                    <a:gd name="T62" fmla="*/ 104 w 551"/>
                    <a:gd name="T63" fmla="*/ 203 h 919"/>
                    <a:gd name="T64" fmla="*/ 112 w 551"/>
                    <a:gd name="T65" fmla="*/ 179 h 919"/>
                    <a:gd name="T66" fmla="*/ 137 w 551"/>
                    <a:gd name="T67" fmla="*/ 179 h 919"/>
                    <a:gd name="T68" fmla="*/ 135 w 551"/>
                    <a:gd name="T69" fmla="*/ 143 h 919"/>
                    <a:gd name="T70" fmla="*/ 131 w 551"/>
                    <a:gd name="T71" fmla="*/ 103 h 919"/>
                    <a:gd name="T72" fmla="*/ 123 w 551"/>
                    <a:gd name="T73" fmla="*/ 53 h 919"/>
                    <a:gd name="T74" fmla="*/ 118 w 551"/>
                    <a:gd name="T75" fmla="*/ 30 h 919"/>
                    <a:gd name="T76" fmla="*/ 106 w 551"/>
                    <a:gd name="T77" fmla="*/ 3 h 91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51"/>
                    <a:gd name="T118" fmla="*/ 0 h 919"/>
                    <a:gd name="T119" fmla="*/ 551 w 551"/>
                    <a:gd name="T120" fmla="*/ 919 h 91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51" h="919">
                      <a:moveTo>
                        <a:pt x="427" y="11"/>
                      </a:moveTo>
                      <a:lnTo>
                        <a:pt x="350" y="0"/>
                      </a:lnTo>
                      <a:lnTo>
                        <a:pt x="296" y="4"/>
                      </a:lnTo>
                      <a:lnTo>
                        <a:pt x="234" y="11"/>
                      </a:lnTo>
                      <a:lnTo>
                        <a:pt x="201" y="18"/>
                      </a:lnTo>
                      <a:lnTo>
                        <a:pt x="183" y="40"/>
                      </a:lnTo>
                      <a:lnTo>
                        <a:pt x="161" y="37"/>
                      </a:lnTo>
                      <a:lnTo>
                        <a:pt x="128" y="62"/>
                      </a:lnTo>
                      <a:lnTo>
                        <a:pt x="103" y="91"/>
                      </a:lnTo>
                      <a:lnTo>
                        <a:pt x="84" y="120"/>
                      </a:lnTo>
                      <a:lnTo>
                        <a:pt x="62" y="157"/>
                      </a:lnTo>
                      <a:lnTo>
                        <a:pt x="52" y="197"/>
                      </a:lnTo>
                      <a:lnTo>
                        <a:pt x="41" y="266"/>
                      </a:lnTo>
                      <a:lnTo>
                        <a:pt x="33" y="313"/>
                      </a:lnTo>
                      <a:lnTo>
                        <a:pt x="33" y="390"/>
                      </a:lnTo>
                      <a:lnTo>
                        <a:pt x="48" y="441"/>
                      </a:lnTo>
                      <a:lnTo>
                        <a:pt x="44" y="477"/>
                      </a:lnTo>
                      <a:lnTo>
                        <a:pt x="33" y="572"/>
                      </a:lnTo>
                      <a:lnTo>
                        <a:pt x="22" y="612"/>
                      </a:lnTo>
                      <a:lnTo>
                        <a:pt x="19" y="656"/>
                      </a:lnTo>
                      <a:lnTo>
                        <a:pt x="8" y="685"/>
                      </a:lnTo>
                      <a:lnTo>
                        <a:pt x="0" y="718"/>
                      </a:lnTo>
                      <a:lnTo>
                        <a:pt x="4" y="754"/>
                      </a:lnTo>
                      <a:lnTo>
                        <a:pt x="19" y="787"/>
                      </a:lnTo>
                      <a:lnTo>
                        <a:pt x="48" y="816"/>
                      </a:lnTo>
                      <a:lnTo>
                        <a:pt x="99" y="863"/>
                      </a:lnTo>
                      <a:lnTo>
                        <a:pt x="128" y="874"/>
                      </a:lnTo>
                      <a:lnTo>
                        <a:pt x="165" y="885"/>
                      </a:lnTo>
                      <a:lnTo>
                        <a:pt x="194" y="897"/>
                      </a:lnTo>
                      <a:lnTo>
                        <a:pt x="219" y="912"/>
                      </a:lnTo>
                      <a:lnTo>
                        <a:pt x="340" y="919"/>
                      </a:lnTo>
                      <a:lnTo>
                        <a:pt x="420" y="812"/>
                      </a:lnTo>
                      <a:lnTo>
                        <a:pt x="449" y="714"/>
                      </a:lnTo>
                      <a:lnTo>
                        <a:pt x="551" y="714"/>
                      </a:lnTo>
                      <a:lnTo>
                        <a:pt x="544" y="572"/>
                      </a:lnTo>
                      <a:lnTo>
                        <a:pt x="525" y="412"/>
                      </a:lnTo>
                      <a:lnTo>
                        <a:pt x="493" y="211"/>
                      </a:lnTo>
                      <a:lnTo>
                        <a:pt x="474" y="120"/>
                      </a:lnTo>
                      <a:lnTo>
                        <a:pt x="427" y="11"/>
                      </a:lnTo>
                      <a:close/>
                    </a:path>
                  </a:pathLst>
                </a:custGeom>
                <a:solidFill>
                  <a:srgbClr val="FF5F7F"/>
                </a:solidFill>
                <a:ln w="9525">
                  <a:noFill/>
                  <a:round/>
                  <a:headEnd/>
                  <a:tailEnd/>
                </a:ln>
              </p:spPr>
              <p:txBody>
                <a:bodyPr/>
                <a:lstStyle/>
                <a:p>
                  <a:endParaRPr lang="es-ES"/>
                </a:p>
              </p:txBody>
            </p:sp>
            <p:sp>
              <p:nvSpPr>
                <p:cNvPr id="1234" name="Freeform 126"/>
                <p:cNvSpPr>
                  <a:spLocks/>
                </p:cNvSpPr>
                <p:nvPr/>
              </p:nvSpPr>
              <p:spPr bwMode="auto">
                <a:xfrm>
                  <a:off x="712" y="3563"/>
                  <a:ext cx="62" cy="76"/>
                </a:xfrm>
                <a:custGeom>
                  <a:avLst/>
                  <a:gdLst>
                    <a:gd name="T0" fmla="*/ 58 w 248"/>
                    <a:gd name="T1" fmla="*/ 4 h 306"/>
                    <a:gd name="T2" fmla="*/ 36 w 248"/>
                    <a:gd name="T3" fmla="*/ 2 h 306"/>
                    <a:gd name="T4" fmla="*/ 13 w 248"/>
                    <a:gd name="T5" fmla="*/ 0 h 306"/>
                    <a:gd name="T6" fmla="*/ 9 w 248"/>
                    <a:gd name="T7" fmla="*/ 5 h 306"/>
                    <a:gd name="T8" fmla="*/ 7 w 248"/>
                    <a:gd name="T9" fmla="*/ 10 h 306"/>
                    <a:gd name="T10" fmla="*/ 4 w 248"/>
                    <a:gd name="T11" fmla="*/ 15 h 306"/>
                    <a:gd name="T12" fmla="*/ 2 w 248"/>
                    <a:gd name="T13" fmla="*/ 23 h 306"/>
                    <a:gd name="T14" fmla="*/ 1 w 248"/>
                    <a:gd name="T15" fmla="*/ 31 h 306"/>
                    <a:gd name="T16" fmla="*/ 0 w 248"/>
                    <a:gd name="T17" fmla="*/ 37 h 306"/>
                    <a:gd name="T18" fmla="*/ 1 w 248"/>
                    <a:gd name="T19" fmla="*/ 45 h 306"/>
                    <a:gd name="T20" fmla="*/ 4 w 248"/>
                    <a:gd name="T21" fmla="*/ 56 h 306"/>
                    <a:gd name="T22" fmla="*/ 6 w 248"/>
                    <a:gd name="T23" fmla="*/ 64 h 306"/>
                    <a:gd name="T24" fmla="*/ 7 w 248"/>
                    <a:gd name="T25" fmla="*/ 72 h 306"/>
                    <a:gd name="T26" fmla="*/ 44 w 248"/>
                    <a:gd name="T27" fmla="*/ 76 h 306"/>
                    <a:gd name="T28" fmla="*/ 60 w 248"/>
                    <a:gd name="T29" fmla="*/ 50 h 306"/>
                    <a:gd name="T30" fmla="*/ 62 w 248"/>
                    <a:gd name="T31" fmla="*/ 43 h 306"/>
                    <a:gd name="T32" fmla="*/ 58 w 248"/>
                    <a:gd name="T33" fmla="*/ 4 h 3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8"/>
                    <a:gd name="T52" fmla="*/ 0 h 306"/>
                    <a:gd name="T53" fmla="*/ 248 w 248"/>
                    <a:gd name="T54" fmla="*/ 306 h 3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8" h="306">
                      <a:moveTo>
                        <a:pt x="233" y="15"/>
                      </a:moveTo>
                      <a:lnTo>
                        <a:pt x="144" y="8"/>
                      </a:lnTo>
                      <a:lnTo>
                        <a:pt x="51" y="0"/>
                      </a:lnTo>
                      <a:lnTo>
                        <a:pt x="35" y="22"/>
                      </a:lnTo>
                      <a:lnTo>
                        <a:pt x="28" y="39"/>
                      </a:lnTo>
                      <a:lnTo>
                        <a:pt x="17" y="61"/>
                      </a:lnTo>
                      <a:lnTo>
                        <a:pt x="7" y="94"/>
                      </a:lnTo>
                      <a:lnTo>
                        <a:pt x="2" y="123"/>
                      </a:lnTo>
                      <a:lnTo>
                        <a:pt x="0" y="150"/>
                      </a:lnTo>
                      <a:lnTo>
                        <a:pt x="3" y="183"/>
                      </a:lnTo>
                      <a:lnTo>
                        <a:pt x="14" y="225"/>
                      </a:lnTo>
                      <a:lnTo>
                        <a:pt x="25" y="259"/>
                      </a:lnTo>
                      <a:lnTo>
                        <a:pt x="28" y="289"/>
                      </a:lnTo>
                      <a:lnTo>
                        <a:pt x="177" y="306"/>
                      </a:lnTo>
                      <a:lnTo>
                        <a:pt x="240" y="200"/>
                      </a:lnTo>
                      <a:lnTo>
                        <a:pt x="248" y="172"/>
                      </a:lnTo>
                      <a:lnTo>
                        <a:pt x="233" y="15"/>
                      </a:lnTo>
                      <a:close/>
                    </a:path>
                  </a:pathLst>
                </a:custGeom>
                <a:solidFill>
                  <a:srgbClr val="DF1F3F"/>
                </a:solidFill>
                <a:ln w="9525">
                  <a:noFill/>
                  <a:round/>
                  <a:headEnd/>
                  <a:tailEnd/>
                </a:ln>
              </p:spPr>
              <p:txBody>
                <a:bodyPr/>
                <a:lstStyle/>
                <a:p>
                  <a:endParaRPr lang="es-ES"/>
                </a:p>
              </p:txBody>
            </p:sp>
            <p:sp>
              <p:nvSpPr>
                <p:cNvPr id="1235" name="Freeform 127"/>
                <p:cNvSpPr>
                  <a:spLocks/>
                </p:cNvSpPr>
                <p:nvPr/>
              </p:nvSpPr>
              <p:spPr bwMode="auto">
                <a:xfrm>
                  <a:off x="684" y="3423"/>
                  <a:ext cx="59" cy="147"/>
                </a:xfrm>
                <a:custGeom>
                  <a:avLst/>
                  <a:gdLst>
                    <a:gd name="T0" fmla="*/ 37 w 233"/>
                    <a:gd name="T1" fmla="*/ 0 h 586"/>
                    <a:gd name="T2" fmla="*/ 48 w 233"/>
                    <a:gd name="T3" fmla="*/ 18 h 586"/>
                    <a:gd name="T4" fmla="*/ 54 w 233"/>
                    <a:gd name="T5" fmla="*/ 37 h 586"/>
                    <a:gd name="T6" fmla="*/ 58 w 233"/>
                    <a:gd name="T7" fmla="*/ 60 h 586"/>
                    <a:gd name="T8" fmla="*/ 59 w 233"/>
                    <a:gd name="T9" fmla="*/ 86 h 586"/>
                    <a:gd name="T10" fmla="*/ 58 w 233"/>
                    <a:gd name="T11" fmla="*/ 116 h 586"/>
                    <a:gd name="T12" fmla="*/ 55 w 233"/>
                    <a:gd name="T13" fmla="*/ 129 h 586"/>
                    <a:gd name="T14" fmla="*/ 41 w 233"/>
                    <a:gd name="T15" fmla="*/ 140 h 586"/>
                    <a:gd name="T16" fmla="*/ 33 w 233"/>
                    <a:gd name="T17" fmla="*/ 135 h 586"/>
                    <a:gd name="T18" fmla="*/ 26 w 233"/>
                    <a:gd name="T19" fmla="*/ 133 h 586"/>
                    <a:gd name="T20" fmla="*/ 19 w 233"/>
                    <a:gd name="T21" fmla="*/ 135 h 586"/>
                    <a:gd name="T22" fmla="*/ 15 w 233"/>
                    <a:gd name="T23" fmla="*/ 142 h 586"/>
                    <a:gd name="T24" fmla="*/ 6 w 233"/>
                    <a:gd name="T25" fmla="*/ 145 h 586"/>
                    <a:gd name="T26" fmla="*/ 0 w 233"/>
                    <a:gd name="T27" fmla="*/ 147 h 586"/>
                    <a:gd name="T28" fmla="*/ 10 w 233"/>
                    <a:gd name="T29" fmla="*/ 138 h 586"/>
                    <a:gd name="T30" fmla="*/ 16 w 233"/>
                    <a:gd name="T31" fmla="*/ 135 h 586"/>
                    <a:gd name="T32" fmla="*/ 21 w 233"/>
                    <a:gd name="T33" fmla="*/ 131 h 586"/>
                    <a:gd name="T34" fmla="*/ 27 w 233"/>
                    <a:gd name="T35" fmla="*/ 131 h 586"/>
                    <a:gd name="T36" fmla="*/ 33 w 233"/>
                    <a:gd name="T37" fmla="*/ 124 h 586"/>
                    <a:gd name="T38" fmla="*/ 27 w 233"/>
                    <a:gd name="T39" fmla="*/ 117 h 586"/>
                    <a:gd name="T40" fmla="*/ 36 w 233"/>
                    <a:gd name="T41" fmla="*/ 119 h 586"/>
                    <a:gd name="T42" fmla="*/ 29 w 233"/>
                    <a:gd name="T43" fmla="*/ 98 h 586"/>
                    <a:gd name="T44" fmla="*/ 24 w 233"/>
                    <a:gd name="T45" fmla="*/ 81 h 586"/>
                    <a:gd name="T46" fmla="*/ 22 w 233"/>
                    <a:gd name="T47" fmla="*/ 68 h 586"/>
                    <a:gd name="T48" fmla="*/ 25 w 233"/>
                    <a:gd name="T49" fmla="*/ 50 h 586"/>
                    <a:gd name="T50" fmla="*/ 29 w 233"/>
                    <a:gd name="T51" fmla="*/ 70 h 586"/>
                    <a:gd name="T52" fmla="*/ 39 w 233"/>
                    <a:gd name="T53" fmla="*/ 93 h 586"/>
                    <a:gd name="T54" fmla="*/ 50 w 233"/>
                    <a:gd name="T55" fmla="*/ 118 h 586"/>
                    <a:gd name="T56" fmla="*/ 50 w 233"/>
                    <a:gd name="T57" fmla="*/ 84 h 586"/>
                    <a:gd name="T58" fmla="*/ 48 w 233"/>
                    <a:gd name="T59" fmla="*/ 61 h 586"/>
                    <a:gd name="T60" fmla="*/ 45 w 233"/>
                    <a:gd name="T61" fmla="*/ 27 h 586"/>
                    <a:gd name="T62" fmla="*/ 37 w 233"/>
                    <a:gd name="T63" fmla="*/ 0 h 58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3"/>
                    <a:gd name="T97" fmla="*/ 0 h 586"/>
                    <a:gd name="T98" fmla="*/ 233 w 233"/>
                    <a:gd name="T99" fmla="*/ 586 h 58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3" h="586">
                      <a:moveTo>
                        <a:pt x="146" y="0"/>
                      </a:moveTo>
                      <a:lnTo>
                        <a:pt x="189" y="73"/>
                      </a:lnTo>
                      <a:lnTo>
                        <a:pt x="215" y="149"/>
                      </a:lnTo>
                      <a:lnTo>
                        <a:pt x="229" y="240"/>
                      </a:lnTo>
                      <a:lnTo>
                        <a:pt x="233" y="342"/>
                      </a:lnTo>
                      <a:lnTo>
                        <a:pt x="229" y="463"/>
                      </a:lnTo>
                      <a:lnTo>
                        <a:pt x="219" y="514"/>
                      </a:lnTo>
                      <a:lnTo>
                        <a:pt x="160" y="557"/>
                      </a:lnTo>
                      <a:lnTo>
                        <a:pt x="131" y="539"/>
                      </a:lnTo>
                      <a:lnTo>
                        <a:pt x="102" y="532"/>
                      </a:lnTo>
                      <a:lnTo>
                        <a:pt x="76" y="539"/>
                      </a:lnTo>
                      <a:lnTo>
                        <a:pt x="58" y="565"/>
                      </a:lnTo>
                      <a:lnTo>
                        <a:pt x="25" y="579"/>
                      </a:lnTo>
                      <a:lnTo>
                        <a:pt x="0" y="586"/>
                      </a:lnTo>
                      <a:lnTo>
                        <a:pt x="40" y="550"/>
                      </a:lnTo>
                      <a:lnTo>
                        <a:pt x="65" y="539"/>
                      </a:lnTo>
                      <a:lnTo>
                        <a:pt x="84" y="521"/>
                      </a:lnTo>
                      <a:lnTo>
                        <a:pt x="106" y="521"/>
                      </a:lnTo>
                      <a:lnTo>
                        <a:pt x="131" y="495"/>
                      </a:lnTo>
                      <a:lnTo>
                        <a:pt x="106" y="466"/>
                      </a:lnTo>
                      <a:lnTo>
                        <a:pt x="142" y="473"/>
                      </a:lnTo>
                      <a:lnTo>
                        <a:pt x="116" y="390"/>
                      </a:lnTo>
                      <a:lnTo>
                        <a:pt x="95" y="321"/>
                      </a:lnTo>
                      <a:lnTo>
                        <a:pt x="87" y="272"/>
                      </a:lnTo>
                      <a:lnTo>
                        <a:pt x="98" y="200"/>
                      </a:lnTo>
                      <a:lnTo>
                        <a:pt x="116" y="280"/>
                      </a:lnTo>
                      <a:lnTo>
                        <a:pt x="153" y="372"/>
                      </a:lnTo>
                      <a:lnTo>
                        <a:pt x="197" y="470"/>
                      </a:lnTo>
                      <a:lnTo>
                        <a:pt x="197" y="335"/>
                      </a:lnTo>
                      <a:lnTo>
                        <a:pt x="189" y="244"/>
                      </a:lnTo>
                      <a:lnTo>
                        <a:pt x="178" y="109"/>
                      </a:lnTo>
                      <a:lnTo>
                        <a:pt x="146" y="0"/>
                      </a:lnTo>
                      <a:close/>
                    </a:path>
                  </a:pathLst>
                </a:custGeom>
                <a:solidFill>
                  <a:srgbClr val="DF3F5F"/>
                </a:solidFill>
                <a:ln w="9525">
                  <a:noFill/>
                  <a:round/>
                  <a:headEnd/>
                  <a:tailEnd/>
                </a:ln>
              </p:spPr>
              <p:txBody>
                <a:bodyPr/>
                <a:lstStyle/>
                <a:p>
                  <a:endParaRPr lang="es-ES"/>
                </a:p>
              </p:txBody>
            </p:sp>
          </p:grpSp>
          <p:sp>
            <p:nvSpPr>
              <p:cNvPr id="1209" name="Freeform 128"/>
              <p:cNvSpPr>
                <a:spLocks/>
              </p:cNvSpPr>
              <p:nvPr/>
            </p:nvSpPr>
            <p:spPr bwMode="auto">
              <a:xfrm>
                <a:off x="831" y="3504"/>
                <a:ext cx="170" cy="93"/>
              </a:xfrm>
              <a:custGeom>
                <a:avLst/>
                <a:gdLst>
                  <a:gd name="T0" fmla="*/ 0 w 679"/>
                  <a:gd name="T1" fmla="*/ 76 h 372"/>
                  <a:gd name="T2" fmla="*/ 66 w 679"/>
                  <a:gd name="T3" fmla="*/ 0 h 372"/>
                  <a:gd name="T4" fmla="*/ 170 w 679"/>
                  <a:gd name="T5" fmla="*/ 29 h 372"/>
                  <a:gd name="T6" fmla="*/ 127 w 679"/>
                  <a:gd name="T7" fmla="*/ 83 h 372"/>
                  <a:gd name="T8" fmla="*/ 100 w 679"/>
                  <a:gd name="T9" fmla="*/ 89 h 372"/>
                  <a:gd name="T10" fmla="*/ 73 w 679"/>
                  <a:gd name="T11" fmla="*/ 93 h 372"/>
                  <a:gd name="T12" fmla="*/ 14 w 679"/>
                  <a:gd name="T13" fmla="*/ 89 h 372"/>
                  <a:gd name="T14" fmla="*/ 0 w 679"/>
                  <a:gd name="T15" fmla="*/ 76 h 372"/>
                  <a:gd name="T16" fmla="*/ 0 60000 65536"/>
                  <a:gd name="T17" fmla="*/ 0 60000 65536"/>
                  <a:gd name="T18" fmla="*/ 0 60000 65536"/>
                  <a:gd name="T19" fmla="*/ 0 60000 65536"/>
                  <a:gd name="T20" fmla="*/ 0 60000 65536"/>
                  <a:gd name="T21" fmla="*/ 0 60000 65536"/>
                  <a:gd name="T22" fmla="*/ 0 60000 65536"/>
                  <a:gd name="T23" fmla="*/ 0 60000 65536"/>
                  <a:gd name="T24" fmla="*/ 0 w 679"/>
                  <a:gd name="T25" fmla="*/ 0 h 372"/>
                  <a:gd name="T26" fmla="*/ 679 w 679"/>
                  <a:gd name="T27" fmla="*/ 372 h 3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9" h="372">
                    <a:moveTo>
                      <a:pt x="0" y="302"/>
                    </a:moveTo>
                    <a:lnTo>
                      <a:pt x="262" y="0"/>
                    </a:lnTo>
                    <a:lnTo>
                      <a:pt x="679" y="115"/>
                    </a:lnTo>
                    <a:lnTo>
                      <a:pt x="507" y="332"/>
                    </a:lnTo>
                    <a:lnTo>
                      <a:pt x="401" y="356"/>
                    </a:lnTo>
                    <a:lnTo>
                      <a:pt x="291" y="372"/>
                    </a:lnTo>
                    <a:lnTo>
                      <a:pt x="54" y="357"/>
                    </a:lnTo>
                    <a:lnTo>
                      <a:pt x="0" y="302"/>
                    </a:lnTo>
                    <a:close/>
                  </a:path>
                </a:pathLst>
              </a:custGeom>
              <a:solidFill>
                <a:srgbClr val="9F9F9F"/>
              </a:solidFill>
              <a:ln w="9525">
                <a:noFill/>
                <a:round/>
                <a:headEnd/>
                <a:tailEnd/>
              </a:ln>
            </p:spPr>
            <p:txBody>
              <a:bodyPr/>
              <a:lstStyle/>
              <a:p>
                <a:endParaRPr lang="es-ES"/>
              </a:p>
            </p:txBody>
          </p:sp>
          <p:sp>
            <p:nvSpPr>
              <p:cNvPr id="1210" name="Freeform 129"/>
              <p:cNvSpPr>
                <a:spLocks/>
              </p:cNvSpPr>
              <p:nvPr/>
            </p:nvSpPr>
            <p:spPr bwMode="auto">
              <a:xfrm>
                <a:off x="747" y="3559"/>
                <a:ext cx="145" cy="61"/>
              </a:xfrm>
              <a:custGeom>
                <a:avLst/>
                <a:gdLst>
                  <a:gd name="T0" fmla="*/ 8 w 581"/>
                  <a:gd name="T1" fmla="*/ 15 h 244"/>
                  <a:gd name="T2" fmla="*/ 62 w 581"/>
                  <a:gd name="T3" fmla="*/ 8 h 244"/>
                  <a:gd name="T4" fmla="*/ 73 w 581"/>
                  <a:gd name="T5" fmla="*/ 3 h 244"/>
                  <a:gd name="T6" fmla="*/ 79 w 581"/>
                  <a:gd name="T7" fmla="*/ 1 h 244"/>
                  <a:gd name="T8" fmla="*/ 85 w 581"/>
                  <a:gd name="T9" fmla="*/ 0 h 244"/>
                  <a:gd name="T10" fmla="*/ 93 w 581"/>
                  <a:gd name="T11" fmla="*/ 1 h 244"/>
                  <a:gd name="T12" fmla="*/ 103 w 581"/>
                  <a:gd name="T13" fmla="*/ 3 h 244"/>
                  <a:gd name="T14" fmla="*/ 109 w 581"/>
                  <a:gd name="T15" fmla="*/ 4 h 244"/>
                  <a:gd name="T16" fmla="*/ 122 w 581"/>
                  <a:gd name="T17" fmla="*/ 6 h 244"/>
                  <a:gd name="T18" fmla="*/ 129 w 581"/>
                  <a:gd name="T19" fmla="*/ 6 h 244"/>
                  <a:gd name="T20" fmla="*/ 134 w 581"/>
                  <a:gd name="T21" fmla="*/ 7 h 244"/>
                  <a:gd name="T22" fmla="*/ 139 w 581"/>
                  <a:gd name="T23" fmla="*/ 8 h 244"/>
                  <a:gd name="T24" fmla="*/ 144 w 581"/>
                  <a:gd name="T25" fmla="*/ 9 h 244"/>
                  <a:gd name="T26" fmla="*/ 145 w 581"/>
                  <a:gd name="T27" fmla="*/ 12 h 244"/>
                  <a:gd name="T28" fmla="*/ 143 w 581"/>
                  <a:gd name="T29" fmla="*/ 14 h 244"/>
                  <a:gd name="T30" fmla="*/ 134 w 581"/>
                  <a:gd name="T31" fmla="*/ 15 h 244"/>
                  <a:gd name="T32" fmla="*/ 130 w 581"/>
                  <a:gd name="T33" fmla="*/ 15 h 244"/>
                  <a:gd name="T34" fmla="*/ 130 w 581"/>
                  <a:gd name="T35" fmla="*/ 21 h 244"/>
                  <a:gd name="T36" fmla="*/ 128 w 581"/>
                  <a:gd name="T37" fmla="*/ 24 h 244"/>
                  <a:gd name="T38" fmla="*/ 126 w 581"/>
                  <a:gd name="T39" fmla="*/ 24 h 244"/>
                  <a:gd name="T40" fmla="*/ 125 w 581"/>
                  <a:gd name="T41" fmla="*/ 28 h 244"/>
                  <a:gd name="T42" fmla="*/ 122 w 581"/>
                  <a:gd name="T43" fmla="*/ 31 h 244"/>
                  <a:gd name="T44" fmla="*/ 119 w 581"/>
                  <a:gd name="T45" fmla="*/ 33 h 244"/>
                  <a:gd name="T46" fmla="*/ 117 w 581"/>
                  <a:gd name="T47" fmla="*/ 36 h 244"/>
                  <a:gd name="T48" fmla="*/ 114 w 581"/>
                  <a:gd name="T49" fmla="*/ 37 h 244"/>
                  <a:gd name="T50" fmla="*/ 105 w 581"/>
                  <a:gd name="T51" fmla="*/ 41 h 244"/>
                  <a:gd name="T52" fmla="*/ 101 w 581"/>
                  <a:gd name="T53" fmla="*/ 43 h 244"/>
                  <a:gd name="T54" fmla="*/ 87 w 581"/>
                  <a:gd name="T55" fmla="*/ 44 h 244"/>
                  <a:gd name="T56" fmla="*/ 77 w 581"/>
                  <a:gd name="T57" fmla="*/ 43 h 244"/>
                  <a:gd name="T58" fmla="*/ 72 w 581"/>
                  <a:gd name="T59" fmla="*/ 40 h 244"/>
                  <a:gd name="T60" fmla="*/ 69 w 581"/>
                  <a:gd name="T61" fmla="*/ 39 h 244"/>
                  <a:gd name="T62" fmla="*/ 64 w 581"/>
                  <a:gd name="T63" fmla="*/ 40 h 244"/>
                  <a:gd name="T64" fmla="*/ 55 w 581"/>
                  <a:gd name="T65" fmla="*/ 41 h 244"/>
                  <a:gd name="T66" fmla="*/ 48 w 581"/>
                  <a:gd name="T67" fmla="*/ 42 h 244"/>
                  <a:gd name="T68" fmla="*/ 17 w 581"/>
                  <a:gd name="T69" fmla="*/ 54 h 244"/>
                  <a:gd name="T70" fmla="*/ 4 w 581"/>
                  <a:gd name="T71" fmla="*/ 61 h 244"/>
                  <a:gd name="T72" fmla="*/ 1 w 581"/>
                  <a:gd name="T73" fmla="*/ 48 h 244"/>
                  <a:gd name="T74" fmla="*/ 0 w 581"/>
                  <a:gd name="T75" fmla="*/ 40 h 244"/>
                  <a:gd name="T76" fmla="*/ 0 w 581"/>
                  <a:gd name="T77" fmla="*/ 34 h 244"/>
                  <a:gd name="T78" fmla="*/ 2 w 581"/>
                  <a:gd name="T79" fmla="*/ 26 h 244"/>
                  <a:gd name="T80" fmla="*/ 8 w 581"/>
                  <a:gd name="T81" fmla="*/ 15 h 24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81"/>
                  <a:gd name="T124" fmla="*/ 0 h 244"/>
                  <a:gd name="T125" fmla="*/ 581 w 581"/>
                  <a:gd name="T126" fmla="*/ 244 h 24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81" h="244">
                    <a:moveTo>
                      <a:pt x="32" y="59"/>
                    </a:moveTo>
                    <a:lnTo>
                      <a:pt x="248" y="30"/>
                    </a:lnTo>
                    <a:lnTo>
                      <a:pt x="294" y="12"/>
                    </a:lnTo>
                    <a:lnTo>
                      <a:pt x="317" y="3"/>
                    </a:lnTo>
                    <a:lnTo>
                      <a:pt x="342" y="0"/>
                    </a:lnTo>
                    <a:lnTo>
                      <a:pt x="374" y="5"/>
                    </a:lnTo>
                    <a:lnTo>
                      <a:pt x="411" y="12"/>
                    </a:lnTo>
                    <a:lnTo>
                      <a:pt x="438" y="15"/>
                    </a:lnTo>
                    <a:lnTo>
                      <a:pt x="490" y="22"/>
                    </a:lnTo>
                    <a:lnTo>
                      <a:pt x="515" y="23"/>
                    </a:lnTo>
                    <a:lnTo>
                      <a:pt x="536" y="26"/>
                    </a:lnTo>
                    <a:lnTo>
                      <a:pt x="558" y="30"/>
                    </a:lnTo>
                    <a:lnTo>
                      <a:pt x="576" y="37"/>
                    </a:lnTo>
                    <a:lnTo>
                      <a:pt x="581" y="47"/>
                    </a:lnTo>
                    <a:lnTo>
                      <a:pt x="572" y="55"/>
                    </a:lnTo>
                    <a:lnTo>
                      <a:pt x="536" y="58"/>
                    </a:lnTo>
                    <a:lnTo>
                      <a:pt x="521" y="59"/>
                    </a:lnTo>
                    <a:lnTo>
                      <a:pt x="519" y="85"/>
                    </a:lnTo>
                    <a:lnTo>
                      <a:pt x="511" y="94"/>
                    </a:lnTo>
                    <a:lnTo>
                      <a:pt x="504" y="96"/>
                    </a:lnTo>
                    <a:lnTo>
                      <a:pt x="500" y="113"/>
                    </a:lnTo>
                    <a:lnTo>
                      <a:pt x="489" y="125"/>
                    </a:lnTo>
                    <a:lnTo>
                      <a:pt x="475" y="131"/>
                    </a:lnTo>
                    <a:lnTo>
                      <a:pt x="467" y="142"/>
                    </a:lnTo>
                    <a:lnTo>
                      <a:pt x="456" y="147"/>
                    </a:lnTo>
                    <a:lnTo>
                      <a:pt x="422" y="165"/>
                    </a:lnTo>
                    <a:lnTo>
                      <a:pt x="404" y="172"/>
                    </a:lnTo>
                    <a:lnTo>
                      <a:pt x="350" y="174"/>
                    </a:lnTo>
                    <a:lnTo>
                      <a:pt x="310" y="171"/>
                    </a:lnTo>
                    <a:lnTo>
                      <a:pt x="287" y="160"/>
                    </a:lnTo>
                    <a:lnTo>
                      <a:pt x="276" y="156"/>
                    </a:lnTo>
                    <a:lnTo>
                      <a:pt x="255" y="160"/>
                    </a:lnTo>
                    <a:lnTo>
                      <a:pt x="221" y="164"/>
                    </a:lnTo>
                    <a:lnTo>
                      <a:pt x="192" y="168"/>
                    </a:lnTo>
                    <a:lnTo>
                      <a:pt x="69" y="215"/>
                    </a:lnTo>
                    <a:lnTo>
                      <a:pt x="17" y="244"/>
                    </a:lnTo>
                    <a:lnTo>
                      <a:pt x="3" y="193"/>
                    </a:lnTo>
                    <a:lnTo>
                      <a:pt x="0" y="161"/>
                    </a:lnTo>
                    <a:lnTo>
                      <a:pt x="0" y="136"/>
                    </a:lnTo>
                    <a:lnTo>
                      <a:pt x="10" y="102"/>
                    </a:lnTo>
                    <a:lnTo>
                      <a:pt x="32" y="59"/>
                    </a:lnTo>
                    <a:close/>
                  </a:path>
                </a:pathLst>
              </a:custGeom>
              <a:solidFill>
                <a:srgbClr val="FFBFBF"/>
              </a:solidFill>
              <a:ln w="9525">
                <a:noFill/>
                <a:round/>
                <a:headEnd/>
                <a:tailEnd/>
              </a:ln>
            </p:spPr>
            <p:txBody>
              <a:bodyPr/>
              <a:lstStyle/>
              <a:p>
                <a:endParaRPr lang="es-ES"/>
              </a:p>
            </p:txBody>
          </p:sp>
          <p:grpSp>
            <p:nvGrpSpPr>
              <p:cNvPr id="1211" name="Group 130"/>
              <p:cNvGrpSpPr>
                <a:grpSpLocks/>
              </p:cNvGrpSpPr>
              <p:nvPr/>
            </p:nvGrpSpPr>
            <p:grpSpPr bwMode="auto">
              <a:xfrm>
                <a:off x="719" y="3252"/>
                <a:ext cx="160" cy="214"/>
                <a:chOff x="719" y="3252"/>
                <a:chExt cx="160" cy="214"/>
              </a:xfrm>
            </p:grpSpPr>
            <p:grpSp>
              <p:nvGrpSpPr>
                <p:cNvPr id="1212" name="Group 131"/>
                <p:cNvGrpSpPr>
                  <a:grpSpLocks/>
                </p:cNvGrpSpPr>
                <p:nvPr/>
              </p:nvGrpSpPr>
              <p:grpSpPr bwMode="auto">
                <a:xfrm>
                  <a:off x="863" y="3310"/>
                  <a:ext cx="14" cy="38"/>
                  <a:chOff x="863" y="3310"/>
                  <a:chExt cx="14" cy="38"/>
                </a:xfrm>
              </p:grpSpPr>
              <p:sp>
                <p:nvSpPr>
                  <p:cNvPr id="1231" name="Oval 132"/>
                  <p:cNvSpPr>
                    <a:spLocks noChangeArrowheads="1"/>
                  </p:cNvSpPr>
                  <p:nvPr/>
                </p:nvSpPr>
                <p:spPr bwMode="auto">
                  <a:xfrm>
                    <a:off x="863" y="3310"/>
                    <a:ext cx="14" cy="38"/>
                  </a:xfrm>
                  <a:prstGeom prst="ellipse">
                    <a:avLst/>
                  </a:prstGeom>
                  <a:solidFill>
                    <a:srgbClr val="7F3F00"/>
                  </a:solidFill>
                  <a:ln w="9525">
                    <a:noFill/>
                    <a:round/>
                    <a:headEnd/>
                    <a:tailEnd/>
                  </a:ln>
                </p:spPr>
                <p:txBody>
                  <a:bodyPr/>
                  <a:lstStyle/>
                  <a:p>
                    <a:endParaRPr lang="es-ES"/>
                  </a:p>
                </p:txBody>
              </p:sp>
              <p:sp>
                <p:nvSpPr>
                  <p:cNvPr id="1232" name="Oval 133"/>
                  <p:cNvSpPr>
                    <a:spLocks noChangeArrowheads="1"/>
                  </p:cNvSpPr>
                  <p:nvPr/>
                </p:nvSpPr>
                <p:spPr bwMode="auto">
                  <a:xfrm>
                    <a:off x="864" y="3311"/>
                    <a:ext cx="12" cy="36"/>
                  </a:xfrm>
                  <a:prstGeom prst="ellipse">
                    <a:avLst/>
                  </a:prstGeom>
                  <a:solidFill>
                    <a:srgbClr val="FFDFBF"/>
                  </a:solidFill>
                  <a:ln w="9525">
                    <a:noFill/>
                    <a:round/>
                    <a:headEnd/>
                    <a:tailEnd/>
                  </a:ln>
                </p:spPr>
                <p:txBody>
                  <a:bodyPr/>
                  <a:lstStyle/>
                  <a:p>
                    <a:endParaRPr lang="es-ES"/>
                  </a:p>
                </p:txBody>
              </p:sp>
            </p:grpSp>
            <p:grpSp>
              <p:nvGrpSpPr>
                <p:cNvPr id="1213" name="Group 134"/>
                <p:cNvGrpSpPr>
                  <a:grpSpLocks/>
                </p:cNvGrpSpPr>
                <p:nvPr/>
              </p:nvGrpSpPr>
              <p:grpSpPr bwMode="auto">
                <a:xfrm>
                  <a:off x="719" y="3252"/>
                  <a:ext cx="160" cy="214"/>
                  <a:chOff x="719" y="3252"/>
                  <a:chExt cx="160" cy="214"/>
                </a:xfrm>
              </p:grpSpPr>
              <p:grpSp>
                <p:nvGrpSpPr>
                  <p:cNvPr id="1220" name="Group 135"/>
                  <p:cNvGrpSpPr>
                    <a:grpSpLocks/>
                  </p:cNvGrpSpPr>
                  <p:nvPr/>
                </p:nvGrpSpPr>
                <p:grpSpPr bwMode="auto">
                  <a:xfrm>
                    <a:off x="756" y="3265"/>
                    <a:ext cx="123" cy="201"/>
                    <a:chOff x="756" y="3265"/>
                    <a:chExt cx="123" cy="201"/>
                  </a:xfrm>
                </p:grpSpPr>
                <p:sp>
                  <p:nvSpPr>
                    <p:cNvPr id="1227" name="Freeform 136"/>
                    <p:cNvSpPr>
                      <a:spLocks/>
                    </p:cNvSpPr>
                    <p:nvPr/>
                  </p:nvSpPr>
                  <p:spPr bwMode="auto">
                    <a:xfrm>
                      <a:off x="756" y="3265"/>
                      <a:ext cx="123" cy="201"/>
                    </a:xfrm>
                    <a:custGeom>
                      <a:avLst/>
                      <a:gdLst>
                        <a:gd name="T0" fmla="*/ 90 w 491"/>
                        <a:gd name="T1" fmla="*/ 7 h 802"/>
                        <a:gd name="T2" fmla="*/ 100 w 491"/>
                        <a:gd name="T3" fmla="*/ 16 h 802"/>
                        <a:gd name="T4" fmla="*/ 105 w 491"/>
                        <a:gd name="T5" fmla="*/ 29 h 802"/>
                        <a:gd name="T6" fmla="*/ 108 w 491"/>
                        <a:gd name="T7" fmla="*/ 44 h 802"/>
                        <a:gd name="T8" fmla="*/ 108 w 491"/>
                        <a:gd name="T9" fmla="*/ 59 h 802"/>
                        <a:gd name="T10" fmla="*/ 110 w 491"/>
                        <a:gd name="T11" fmla="*/ 70 h 802"/>
                        <a:gd name="T12" fmla="*/ 121 w 491"/>
                        <a:gd name="T13" fmla="*/ 81 h 802"/>
                        <a:gd name="T14" fmla="*/ 123 w 491"/>
                        <a:gd name="T15" fmla="*/ 85 h 802"/>
                        <a:gd name="T16" fmla="*/ 120 w 491"/>
                        <a:gd name="T17" fmla="*/ 88 h 802"/>
                        <a:gd name="T18" fmla="*/ 114 w 491"/>
                        <a:gd name="T19" fmla="*/ 91 h 802"/>
                        <a:gd name="T20" fmla="*/ 115 w 491"/>
                        <a:gd name="T21" fmla="*/ 97 h 802"/>
                        <a:gd name="T22" fmla="*/ 111 w 491"/>
                        <a:gd name="T23" fmla="*/ 101 h 802"/>
                        <a:gd name="T24" fmla="*/ 103 w 491"/>
                        <a:gd name="T25" fmla="*/ 104 h 802"/>
                        <a:gd name="T26" fmla="*/ 114 w 491"/>
                        <a:gd name="T27" fmla="*/ 108 h 802"/>
                        <a:gd name="T28" fmla="*/ 112 w 491"/>
                        <a:gd name="T29" fmla="*/ 117 h 802"/>
                        <a:gd name="T30" fmla="*/ 112 w 491"/>
                        <a:gd name="T31" fmla="*/ 128 h 802"/>
                        <a:gd name="T32" fmla="*/ 108 w 491"/>
                        <a:gd name="T33" fmla="*/ 133 h 802"/>
                        <a:gd name="T34" fmla="*/ 99 w 491"/>
                        <a:gd name="T35" fmla="*/ 135 h 802"/>
                        <a:gd name="T36" fmla="*/ 82 w 491"/>
                        <a:gd name="T37" fmla="*/ 139 h 802"/>
                        <a:gd name="T38" fmla="*/ 74 w 491"/>
                        <a:gd name="T39" fmla="*/ 143 h 802"/>
                        <a:gd name="T40" fmla="*/ 80 w 491"/>
                        <a:gd name="T41" fmla="*/ 195 h 802"/>
                        <a:gd name="T42" fmla="*/ 55 w 491"/>
                        <a:gd name="T43" fmla="*/ 201 h 802"/>
                        <a:gd name="T44" fmla="*/ 35 w 491"/>
                        <a:gd name="T45" fmla="*/ 196 h 802"/>
                        <a:gd name="T46" fmla="*/ 17 w 491"/>
                        <a:gd name="T47" fmla="*/ 123 h 802"/>
                        <a:gd name="T48" fmla="*/ 5 w 491"/>
                        <a:gd name="T49" fmla="*/ 100 h 802"/>
                        <a:gd name="T50" fmla="*/ 1 w 491"/>
                        <a:gd name="T51" fmla="*/ 83 h 802"/>
                        <a:gd name="T52" fmla="*/ 0 w 491"/>
                        <a:gd name="T53" fmla="*/ 60 h 802"/>
                        <a:gd name="T54" fmla="*/ 4 w 491"/>
                        <a:gd name="T55" fmla="*/ 37 h 802"/>
                        <a:gd name="T56" fmla="*/ 11 w 491"/>
                        <a:gd name="T57" fmla="*/ 20 h 802"/>
                        <a:gd name="T58" fmla="*/ 26 w 491"/>
                        <a:gd name="T59" fmla="*/ 6 h 802"/>
                        <a:gd name="T60" fmla="*/ 45 w 491"/>
                        <a:gd name="T61" fmla="*/ 0 h 802"/>
                        <a:gd name="T62" fmla="*/ 67 w 491"/>
                        <a:gd name="T63" fmla="*/ 1 h 8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91"/>
                        <a:gd name="T97" fmla="*/ 0 h 802"/>
                        <a:gd name="T98" fmla="*/ 491 w 491"/>
                        <a:gd name="T99" fmla="*/ 802 h 80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91" h="802">
                          <a:moveTo>
                            <a:pt x="317" y="14"/>
                          </a:moveTo>
                          <a:lnTo>
                            <a:pt x="358" y="29"/>
                          </a:lnTo>
                          <a:lnTo>
                            <a:pt x="382" y="45"/>
                          </a:lnTo>
                          <a:lnTo>
                            <a:pt x="401" y="65"/>
                          </a:lnTo>
                          <a:lnTo>
                            <a:pt x="412" y="88"/>
                          </a:lnTo>
                          <a:lnTo>
                            <a:pt x="420" y="114"/>
                          </a:lnTo>
                          <a:lnTo>
                            <a:pt x="426" y="139"/>
                          </a:lnTo>
                          <a:lnTo>
                            <a:pt x="433" y="176"/>
                          </a:lnTo>
                          <a:lnTo>
                            <a:pt x="437" y="212"/>
                          </a:lnTo>
                          <a:lnTo>
                            <a:pt x="432" y="234"/>
                          </a:lnTo>
                          <a:lnTo>
                            <a:pt x="430" y="256"/>
                          </a:lnTo>
                          <a:lnTo>
                            <a:pt x="441" y="278"/>
                          </a:lnTo>
                          <a:lnTo>
                            <a:pt x="474" y="313"/>
                          </a:lnTo>
                          <a:lnTo>
                            <a:pt x="482" y="323"/>
                          </a:lnTo>
                          <a:lnTo>
                            <a:pt x="489" y="332"/>
                          </a:lnTo>
                          <a:lnTo>
                            <a:pt x="491" y="341"/>
                          </a:lnTo>
                          <a:lnTo>
                            <a:pt x="487" y="348"/>
                          </a:lnTo>
                          <a:lnTo>
                            <a:pt x="478" y="353"/>
                          </a:lnTo>
                          <a:lnTo>
                            <a:pt x="463" y="358"/>
                          </a:lnTo>
                          <a:lnTo>
                            <a:pt x="456" y="364"/>
                          </a:lnTo>
                          <a:lnTo>
                            <a:pt x="463" y="379"/>
                          </a:lnTo>
                          <a:lnTo>
                            <a:pt x="461" y="387"/>
                          </a:lnTo>
                          <a:lnTo>
                            <a:pt x="455" y="394"/>
                          </a:lnTo>
                          <a:lnTo>
                            <a:pt x="442" y="402"/>
                          </a:lnTo>
                          <a:lnTo>
                            <a:pt x="424" y="410"/>
                          </a:lnTo>
                          <a:lnTo>
                            <a:pt x="413" y="414"/>
                          </a:lnTo>
                          <a:lnTo>
                            <a:pt x="452" y="423"/>
                          </a:lnTo>
                          <a:lnTo>
                            <a:pt x="456" y="431"/>
                          </a:lnTo>
                          <a:lnTo>
                            <a:pt x="447" y="447"/>
                          </a:lnTo>
                          <a:lnTo>
                            <a:pt x="446" y="468"/>
                          </a:lnTo>
                          <a:lnTo>
                            <a:pt x="446" y="500"/>
                          </a:lnTo>
                          <a:lnTo>
                            <a:pt x="446" y="512"/>
                          </a:lnTo>
                          <a:lnTo>
                            <a:pt x="441" y="522"/>
                          </a:lnTo>
                          <a:lnTo>
                            <a:pt x="430" y="530"/>
                          </a:lnTo>
                          <a:lnTo>
                            <a:pt x="413" y="535"/>
                          </a:lnTo>
                          <a:lnTo>
                            <a:pt x="395" y="540"/>
                          </a:lnTo>
                          <a:lnTo>
                            <a:pt x="353" y="547"/>
                          </a:lnTo>
                          <a:lnTo>
                            <a:pt x="329" y="553"/>
                          </a:lnTo>
                          <a:lnTo>
                            <a:pt x="311" y="561"/>
                          </a:lnTo>
                          <a:lnTo>
                            <a:pt x="297" y="572"/>
                          </a:lnTo>
                          <a:lnTo>
                            <a:pt x="252" y="635"/>
                          </a:lnTo>
                          <a:lnTo>
                            <a:pt x="319" y="779"/>
                          </a:lnTo>
                          <a:lnTo>
                            <a:pt x="280" y="790"/>
                          </a:lnTo>
                          <a:lnTo>
                            <a:pt x="221" y="802"/>
                          </a:lnTo>
                          <a:lnTo>
                            <a:pt x="168" y="800"/>
                          </a:lnTo>
                          <a:lnTo>
                            <a:pt x="138" y="783"/>
                          </a:lnTo>
                          <a:lnTo>
                            <a:pt x="68" y="563"/>
                          </a:lnTo>
                          <a:lnTo>
                            <a:pt x="68" y="489"/>
                          </a:lnTo>
                          <a:lnTo>
                            <a:pt x="47" y="450"/>
                          </a:lnTo>
                          <a:lnTo>
                            <a:pt x="21" y="399"/>
                          </a:lnTo>
                          <a:lnTo>
                            <a:pt x="11" y="370"/>
                          </a:lnTo>
                          <a:lnTo>
                            <a:pt x="3" y="331"/>
                          </a:lnTo>
                          <a:lnTo>
                            <a:pt x="0" y="289"/>
                          </a:lnTo>
                          <a:lnTo>
                            <a:pt x="0" y="238"/>
                          </a:lnTo>
                          <a:lnTo>
                            <a:pt x="6" y="190"/>
                          </a:lnTo>
                          <a:lnTo>
                            <a:pt x="14" y="149"/>
                          </a:lnTo>
                          <a:lnTo>
                            <a:pt x="28" y="114"/>
                          </a:lnTo>
                          <a:lnTo>
                            <a:pt x="43" y="80"/>
                          </a:lnTo>
                          <a:lnTo>
                            <a:pt x="68" y="48"/>
                          </a:lnTo>
                          <a:lnTo>
                            <a:pt x="102" y="23"/>
                          </a:lnTo>
                          <a:lnTo>
                            <a:pt x="138" y="8"/>
                          </a:lnTo>
                          <a:lnTo>
                            <a:pt x="181" y="1"/>
                          </a:lnTo>
                          <a:lnTo>
                            <a:pt x="218" y="0"/>
                          </a:lnTo>
                          <a:lnTo>
                            <a:pt x="268" y="2"/>
                          </a:lnTo>
                          <a:lnTo>
                            <a:pt x="317" y="14"/>
                          </a:lnTo>
                          <a:close/>
                        </a:path>
                      </a:pathLst>
                    </a:custGeom>
                    <a:solidFill>
                      <a:srgbClr val="FFBFBF"/>
                    </a:solidFill>
                    <a:ln w="9525">
                      <a:noFill/>
                      <a:round/>
                      <a:headEnd/>
                      <a:tailEnd/>
                    </a:ln>
                  </p:spPr>
                  <p:txBody>
                    <a:bodyPr/>
                    <a:lstStyle/>
                    <a:p>
                      <a:endParaRPr lang="es-ES"/>
                    </a:p>
                  </p:txBody>
                </p:sp>
                <p:grpSp>
                  <p:nvGrpSpPr>
                    <p:cNvPr id="1228" name="Group 137"/>
                    <p:cNvGrpSpPr>
                      <a:grpSpLocks/>
                    </p:cNvGrpSpPr>
                    <p:nvPr/>
                  </p:nvGrpSpPr>
                  <p:grpSpPr bwMode="auto">
                    <a:xfrm>
                      <a:off x="807" y="3382"/>
                      <a:ext cx="57" cy="74"/>
                      <a:chOff x="807" y="3382"/>
                      <a:chExt cx="57" cy="74"/>
                    </a:xfrm>
                  </p:grpSpPr>
                  <p:sp>
                    <p:nvSpPr>
                      <p:cNvPr id="1229" name="Freeform 138"/>
                      <p:cNvSpPr>
                        <a:spLocks/>
                      </p:cNvSpPr>
                      <p:nvPr/>
                    </p:nvSpPr>
                    <p:spPr bwMode="auto">
                      <a:xfrm>
                        <a:off x="808" y="3382"/>
                        <a:ext cx="56" cy="27"/>
                      </a:xfrm>
                      <a:custGeom>
                        <a:avLst/>
                        <a:gdLst>
                          <a:gd name="T0" fmla="*/ 0 w 226"/>
                          <a:gd name="T1" fmla="*/ 0 h 106"/>
                          <a:gd name="T2" fmla="*/ 8 w 226"/>
                          <a:gd name="T3" fmla="*/ 4 h 106"/>
                          <a:gd name="T4" fmla="*/ 17 w 226"/>
                          <a:gd name="T5" fmla="*/ 7 h 106"/>
                          <a:gd name="T6" fmla="*/ 23 w 226"/>
                          <a:gd name="T7" fmla="*/ 9 h 106"/>
                          <a:gd name="T8" fmla="*/ 31 w 226"/>
                          <a:gd name="T9" fmla="*/ 11 h 106"/>
                          <a:gd name="T10" fmla="*/ 36 w 226"/>
                          <a:gd name="T11" fmla="*/ 12 h 106"/>
                          <a:gd name="T12" fmla="*/ 44 w 226"/>
                          <a:gd name="T13" fmla="*/ 13 h 106"/>
                          <a:gd name="T14" fmla="*/ 50 w 226"/>
                          <a:gd name="T15" fmla="*/ 13 h 106"/>
                          <a:gd name="T16" fmla="*/ 56 w 226"/>
                          <a:gd name="T17" fmla="*/ 13 h 106"/>
                          <a:gd name="T18" fmla="*/ 50 w 226"/>
                          <a:gd name="T19" fmla="*/ 16 h 106"/>
                          <a:gd name="T20" fmla="*/ 42 w 226"/>
                          <a:gd name="T21" fmla="*/ 18 h 106"/>
                          <a:gd name="T22" fmla="*/ 35 w 226"/>
                          <a:gd name="T23" fmla="*/ 19 h 106"/>
                          <a:gd name="T24" fmla="*/ 29 w 226"/>
                          <a:gd name="T25" fmla="*/ 21 h 106"/>
                          <a:gd name="T26" fmla="*/ 24 w 226"/>
                          <a:gd name="T27" fmla="*/ 23 h 106"/>
                          <a:gd name="T28" fmla="*/ 21 w 226"/>
                          <a:gd name="T29" fmla="*/ 24 h 106"/>
                          <a:gd name="T30" fmla="*/ 17 w 226"/>
                          <a:gd name="T31" fmla="*/ 27 h 106"/>
                          <a:gd name="T32" fmla="*/ 21 w 226"/>
                          <a:gd name="T33" fmla="*/ 23 h 106"/>
                          <a:gd name="T34" fmla="*/ 24 w 226"/>
                          <a:gd name="T35" fmla="*/ 20 h 106"/>
                          <a:gd name="T36" fmla="*/ 25 w 226"/>
                          <a:gd name="T37" fmla="*/ 17 h 106"/>
                          <a:gd name="T38" fmla="*/ 25 w 226"/>
                          <a:gd name="T39" fmla="*/ 15 h 106"/>
                          <a:gd name="T40" fmla="*/ 24 w 226"/>
                          <a:gd name="T41" fmla="*/ 13 h 106"/>
                          <a:gd name="T42" fmla="*/ 21 w 226"/>
                          <a:gd name="T43" fmla="*/ 12 h 106"/>
                          <a:gd name="T44" fmla="*/ 18 w 226"/>
                          <a:gd name="T45" fmla="*/ 11 h 106"/>
                          <a:gd name="T46" fmla="*/ 14 w 226"/>
                          <a:gd name="T47" fmla="*/ 10 h 106"/>
                          <a:gd name="T48" fmla="*/ 9 w 226"/>
                          <a:gd name="T49" fmla="*/ 10 h 106"/>
                          <a:gd name="T50" fmla="*/ 0 w 226"/>
                          <a:gd name="T51" fmla="*/ 0 h 1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26"/>
                          <a:gd name="T79" fmla="*/ 0 h 106"/>
                          <a:gd name="T80" fmla="*/ 226 w 226"/>
                          <a:gd name="T81" fmla="*/ 106 h 1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26" h="106">
                            <a:moveTo>
                              <a:pt x="0" y="0"/>
                            </a:moveTo>
                            <a:lnTo>
                              <a:pt x="33" y="15"/>
                            </a:lnTo>
                            <a:lnTo>
                              <a:pt x="67" y="27"/>
                            </a:lnTo>
                            <a:lnTo>
                              <a:pt x="93" y="34"/>
                            </a:lnTo>
                            <a:lnTo>
                              <a:pt x="125" y="43"/>
                            </a:lnTo>
                            <a:lnTo>
                              <a:pt x="147" y="48"/>
                            </a:lnTo>
                            <a:lnTo>
                              <a:pt x="178" y="52"/>
                            </a:lnTo>
                            <a:lnTo>
                              <a:pt x="201" y="52"/>
                            </a:lnTo>
                            <a:lnTo>
                              <a:pt x="226" y="52"/>
                            </a:lnTo>
                            <a:lnTo>
                              <a:pt x="202" y="62"/>
                            </a:lnTo>
                            <a:lnTo>
                              <a:pt x="168" y="69"/>
                            </a:lnTo>
                            <a:lnTo>
                              <a:pt x="141" y="75"/>
                            </a:lnTo>
                            <a:lnTo>
                              <a:pt x="119" y="82"/>
                            </a:lnTo>
                            <a:lnTo>
                              <a:pt x="97" y="89"/>
                            </a:lnTo>
                            <a:lnTo>
                              <a:pt x="84" y="95"/>
                            </a:lnTo>
                            <a:lnTo>
                              <a:pt x="69" y="106"/>
                            </a:lnTo>
                            <a:lnTo>
                              <a:pt x="83" y="90"/>
                            </a:lnTo>
                            <a:lnTo>
                              <a:pt x="95" y="78"/>
                            </a:lnTo>
                            <a:lnTo>
                              <a:pt x="99" y="68"/>
                            </a:lnTo>
                            <a:lnTo>
                              <a:pt x="99" y="60"/>
                            </a:lnTo>
                            <a:lnTo>
                              <a:pt x="95" y="51"/>
                            </a:lnTo>
                            <a:lnTo>
                              <a:pt x="85" y="46"/>
                            </a:lnTo>
                            <a:lnTo>
                              <a:pt x="74" y="43"/>
                            </a:lnTo>
                            <a:lnTo>
                              <a:pt x="55" y="40"/>
                            </a:lnTo>
                            <a:lnTo>
                              <a:pt x="38" y="38"/>
                            </a:lnTo>
                            <a:lnTo>
                              <a:pt x="0" y="0"/>
                            </a:lnTo>
                            <a:close/>
                          </a:path>
                        </a:pathLst>
                      </a:custGeom>
                      <a:solidFill>
                        <a:srgbClr val="FF9F9F"/>
                      </a:solidFill>
                      <a:ln w="9525">
                        <a:noFill/>
                        <a:round/>
                        <a:headEnd/>
                        <a:tailEnd/>
                      </a:ln>
                    </p:spPr>
                    <p:txBody>
                      <a:bodyPr/>
                      <a:lstStyle/>
                      <a:p>
                        <a:endParaRPr lang="es-ES"/>
                      </a:p>
                    </p:txBody>
                  </p:sp>
                  <p:sp>
                    <p:nvSpPr>
                      <p:cNvPr id="1230" name="Freeform 139"/>
                      <p:cNvSpPr>
                        <a:spLocks/>
                      </p:cNvSpPr>
                      <p:nvPr/>
                    </p:nvSpPr>
                    <p:spPr bwMode="auto">
                      <a:xfrm>
                        <a:off x="807" y="3420"/>
                        <a:ext cx="14" cy="36"/>
                      </a:xfrm>
                      <a:custGeom>
                        <a:avLst/>
                        <a:gdLst>
                          <a:gd name="T0" fmla="*/ 8 w 56"/>
                          <a:gd name="T1" fmla="*/ 4 h 147"/>
                          <a:gd name="T2" fmla="*/ 8 w 56"/>
                          <a:gd name="T3" fmla="*/ 2 h 147"/>
                          <a:gd name="T4" fmla="*/ 7 w 56"/>
                          <a:gd name="T5" fmla="*/ 0 h 147"/>
                          <a:gd name="T6" fmla="*/ 5 w 56"/>
                          <a:gd name="T7" fmla="*/ 0 h 147"/>
                          <a:gd name="T8" fmla="*/ 3 w 56"/>
                          <a:gd name="T9" fmla="*/ 1 h 147"/>
                          <a:gd name="T10" fmla="*/ 1 w 56"/>
                          <a:gd name="T11" fmla="*/ 3 h 147"/>
                          <a:gd name="T12" fmla="*/ 0 w 56"/>
                          <a:gd name="T13" fmla="*/ 6 h 147"/>
                          <a:gd name="T14" fmla="*/ 0 w 56"/>
                          <a:gd name="T15" fmla="*/ 10 h 147"/>
                          <a:gd name="T16" fmla="*/ 0 w 56"/>
                          <a:gd name="T17" fmla="*/ 21 h 147"/>
                          <a:gd name="T18" fmla="*/ 1 w 56"/>
                          <a:gd name="T19" fmla="*/ 25 h 147"/>
                          <a:gd name="T20" fmla="*/ 2 w 56"/>
                          <a:gd name="T21" fmla="*/ 27 h 147"/>
                          <a:gd name="T22" fmla="*/ 12 w 56"/>
                          <a:gd name="T23" fmla="*/ 36 h 147"/>
                          <a:gd name="T24" fmla="*/ 14 w 56"/>
                          <a:gd name="T25" fmla="*/ 27 h 147"/>
                          <a:gd name="T26" fmla="*/ 10 w 56"/>
                          <a:gd name="T27" fmla="*/ 22 h 147"/>
                          <a:gd name="T28" fmla="*/ 10 w 56"/>
                          <a:gd name="T29" fmla="*/ 26 h 147"/>
                          <a:gd name="T30" fmla="*/ 11 w 56"/>
                          <a:gd name="T31" fmla="*/ 29 h 147"/>
                          <a:gd name="T32" fmla="*/ 10 w 56"/>
                          <a:gd name="T33" fmla="*/ 30 h 147"/>
                          <a:gd name="T34" fmla="*/ 3 w 56"/>
                          <a:gd name="T35" fmla="*/ 23 h 147"/>
                          <a:gd name="T36" fmla="*/ 3 w 56"/>
                          <a:gd name="T37" fmla="*/ 20 h 147"/>
                          <a:gd name="T38" fmla="*/ 2 w 56"/>
                          <a:gd name="T39" fmla="*/ 16 h 147"/>
                          <a:gd name="T40" fmla="*/ 4 w 56"/>
                          <a:gd name="T41" fmla="*/ 11 h 147"/>
                          <a:gd name="T42" fmla="*/ 6 w 56"/>
                          <a:gd name="T43" fmla="*/ 7 h 147"/>
                          <a:gd name="T44" fmla="*/ 8 w 56"/>
                          <a:gd name="T45" fmla="*/ 4 h 14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6"/>
                          <a:gd name="T70" fmla="*/ 0 h 147"/>
                          <a:gd name="T71" fmla="*/ 56 w 56"/>
                          <a:gd name="T72" fmla="*/ 147 h 14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6" h="147">
                            <a:moveTo>
                              <a:pt x="31" y="17"/>
                            </a:moveTo>
                            <a:lnTo>
                              <a:pt x="31" y="7"/>
                            </a:lnTo>
                            <a:lnTo>
                              <a:pt x="28" y="2"/>
                            </a:lnTo>
                            <a:lnTo>
                              <a:pt x="19" y="0"/>
                            </a:lnTo>
                            <a:lnTo>
                              <a:pt x="11" y="5"/>
                            </a:lnTo>
                            <a:lnTo>
                              <a:pt x="5" y="14"/>
                            </a:lnTo>
                            <a:lnTo>
                              <a:pt x="0" y="25"/>
                            </a:lnTo>
                            <a:lnTo>
                              <a:pt x="0" y="39"/>
                            </a:lnTo>
                            <a:lnTo>
                              <a:pt x="1" y="84"/>
                            </a:lnTo>
                            <a:lnTo>
                              <a:pt x="5" y="102"/>
                            </a:lnTo>
                            <a:lnTo>
                              <a:pt x="9" y="112"/>
                            </a:lnTo>
                            <a:lnTo>
                              <a:pt x="46" y="147"/>
                            </a:lnTo>
                            <a:lnTo>
                              <a:pt x="56" y="112"/>
                            </a:lnTo>
                            <a:lnTo>
                              <a:pt x="39" y="88"/>
                            </a:lnTo>
                            <a:lnTo>
                              <a:pt x="41" y="105"/>
                            </a:lnTo>
                            <a:lnTo>
                              <a:pt x="42" y="119"/>
                            </a:lnTo>
                            <a:lnTo>
                              <a:pt x="41" y="124"/>
                            </a:lnTo>
                            <a:lnTo>
                              <a:pt x="13" y="93"/>
                            </a:lnTo>
                            <a:lnTo>
                              <a:pt x="12" y="81"/>
                            </a:lnTo>
                            <a:lnTo>
                              <a:pt x="9" y="64"/>
                            </a:lnTo>
                            <a:lnTo>
                              <a:pt x="16" y="44"/>
                            </a:lnTo>
                            <a:lnTo>
                              <a:pt x="23" y="28"/>
                            </a:lnTo>
                            <a:lnTo>
                              <a:pt x="31" y="17"/>
                            </a:lnTo>
                            <a:close/>
                          </a:path>
                        </a:pathLst>
                      </a:custGeom>
                      <a:solidFill>
                        <a:srgbClr val="FF9F9F"/>
                      </a:solidFill>
                      <a:ln w="9525">
                        <a:noFill/>
                        <a:round/>
                        <a:headEnd/>
                        <a:tailEnd/>
                      </a:ln>
                    </p:spPr>
                    <p:txBody>
                      <a:bodyPr/>
                      <a:lstStyle/>
                      <a:p>
                        <a:endParaRPr lang="es-ES"/>
                      </a:p>
                    </p:txBody>
                  </p:sp>
                </p:grpSp>
              </p:grpSp>
              <p:sp>
                <p:nvSpPr>
                  <p:cNvPr id="1221" name="Freeform 140"/>
                  <p:cNvSpPr>
                    <a:spLocks/>
                  </p:cNvSpPr>
                  <p:nvPr/>
                </p:nvSpPr>
                <p:spPr bwMode="auto">
                  <a:xfrm>
                    <a:off x="842" y="3329"/>
                    <a:ext cx="9" cy="7"/>
                  </a:xfrm>
                  <a:custGeom>
                    <a:avLst/>
                    <a:gdLst>
                      <a:gd name="T0" fmla="*/ 8 w 37"/>
                      <a:gd name="T1" fmla="*/ 0 h 30"/>
                      <a:gd name="T2" fmla="*/ 4 w 37"/>
                      <a:gd name="T3" fmla="*/ 1 h 30"/>
                      <a:gd name="T4" fmla="*/ 0 w 37"/>
                      <a:gd name="T5" fmla="*/ 4 h 30"/>
                      <a:gd name="T6" fmla="*/ 3 w 37"/>
                      <a:gd name="T7" fmla="*/ 6 h 30"/>
                      <a:gd name="T8" fmla="*/ 7 w 37"/>
                      <a:gd name="T9" fmla="*/ 7 h 30"/>
                      <a:gd name="T10" fmla="*/ 9 w 37"/>
                      <a:gd name="T11" fmla="*/ 7 h 30"/>
                      <a:gd name="T12" fmla="*/ 8 w 37"/>
                      <a:gd name="T13" fmla="*/ 0 h 30"/>
                      <a:gd name="T14" fmla="*/ 0 60000 65536"/>
                      <a:gd name="T15" fmla="*/ 0 60000 65536"/>
                      <a:gd name="T16" fmla="*/ 0 60000 65536"/>
                      <a:gd name="T17" fmla="*/ 0 60000 65536"/>
                      <a:gd name="T18" fmla="*/ 0 60000 65536"/>
                      <a:gd name="T19" fmla="*/ 0 60000 65536"/>
                      <a:gd name="T20" fmla="*/ 0 60000 65536"/>
                      <a:gd name="T21" fmla="*/ 0 w 37"/>
                      <a:gd name="T22" fmla="*/ 0 h 30"/>
                      <a:gd name="T23" fmla="*/ 37 w 37"/>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30">
                        <a:moveTo>
                          <a:pt x="32" y="0"/>
                        </a:moveTo>
                        <a:lnTo>
                          <a:pt x="17" y="6"/>
                        </a:lnTo>
                        <a:lnTo>
                          <a:pt x="0" y="18"/>
                        </a:lnTo>
                        <a:lnTo>
                          <a:pt x="12" y="26"/>
                        </a:lnTo>
                        <a:lnTo>
                          <a:pt x="30" y="30"/>
                        </a:lnTo>
                        <a:lnTo>
                          <a:pt x="37" y="29"/>
                        </a:lnTo>
                        <a:lnTo>
                          <a:pt x="32" y="0"/>
                        </a:lnTo>
                        <a:close/>
                      </a:path>
                    </a:pathLst>
                  </a:custGeom>
                  <a:solidFill>
                    <a:srgbClr val="FFFFFF"/>
                  </a:solidFill>
                  <a:ln w="9525">
                    <a:noFill/>
                    <a:round/>
                    <a:headEnd/>
                    <a:tailEnd/>
                  </a:ln>
                </p:spPr>
                <p:txBody>
                  <a:bodyPr/>
                  <a:lstStyle/>
                  <a:p>
                    <a:endParaRPr lang="es-ES"/>
                  </a:p>
                </p:txBody>
              </p:sp>
              <p:sp>
                <p:nvSpPr>
                  <p:cNvPr id="1222" name="Freeform 141"/>
                  <p:cNvSpPr>
                    <a:spLocks/>
                  </p:cNvSpPr>
                  <p:nvPr/>
                </p:nvSpPr>
                <p:spPr bwMode="auto">
                  <a:xfrm>
                    <a:off x="838" y="3313"/>
                    <a:ext cx="16" cy="14"/>
                  </a:xfrm>
                  <a:custGeom>
                    <a:avLst/>
                    <a:gdLst>
                      <a:gd name="T0" fmla="*/ 16 w 64"/>
                      <a:gd name="T1" fmla="*/ 0 h 54"/>
                      <a:gd name="T2" fmla="*/ 12 w 64"/>
                      <a:gd name="T3" fmla="*/ 1 h 54"/>
                      <a:gd name="T4" fmla="*/ 9 w 64"/>
                      <a:gd name="T5" fmla="*/ 4 h 54"/>
                      <a:gd name="T6" fmla="*/ 7 w 64"/>
                      <a:gd name="T7" fmla="*/ 7 h 54"/>
                      <a:gd name="T8" fmla="*/ 5 w 64"/>
                      <a:gd name="T9" fmla="*/ 10 h 54"/>
                      <a:gd name="T10" fmla="*/ 0 w 64"/>
                      <a:gd name="T11" fmla="*/ 14 h 54"/>
                      <a:gd name="T12" fmla="*/ 5 w 64"/>
                      <a:gd name="T13" fmla="*/ 12 h 54"/>
                      <a:gd name="T14" fmla="*/ 9 w 64"/>
                      <a:gd name="T15" fmla="*/ 9 h 54"/>
                      <a:gd name="T16" fmla="*/ 12 w 64"/>
                      <a:gd name="T17" fmla="*/ 6 h 54"/>
                      <a:gd name="T18" fmla="*/ 15 w 64"/>
                      <a:gd name="T19" fmla="*/ 5 h 54"/>
                      <a:gd name="T20" fmla="*/ 16 w 64"/>
                      <a:gd name="T21" fmla="*/ 0 h 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54"/>
                      <a:gd name="T35" fmla="*/ 64 w 64"/>
                      <a:gd name="T36" fmla="*/ 54 h 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54">
                        <a:moveTo>
                          <a:pt x="64" y="0"/>
                        </a:moveTo>
                        <a:lnTo>
                          <a:pt x="49" y="3"/>
                        </a:lnTo>
                        <a:lnTo>
                          <a:pt x="38" y="14"/>
                        </a:lnTo>
                        <a:lnTo>
                          <a:pt x="28" y="28"/>
                        </a:lnTo>
                        <a:lnTo>
                          <a:pt x="19" y="40"/>
                        </a:lnTo>
                        <a:lnTo>
                          <a:pt x="0" y="54"/>
                        </a:lnTo>
                        <a:lnTo>
                          <a:pt x="22" y="47"/>
                        </a:lnTo>
                        <a:lnTo>
                          <a:pt x="37" y="36"/>
                        </a:lnTo>
                        <a:lnTo>
                          <a:pt x="49" y="25"/>
                        </a:lnTo>
                        <a:lnTo>
                          <a:pt x="60" y="21"/>
                        </a:lnTo>
                        <a:lnTo>
                          <a:pt x="64" y="0"/>
                        </a:lnTo>
                        <a:close/>
                      </a:path>
                    </a:pathLst>
                  </a:custGeom>
                  <a:solidFill>
                    <a:srgbClr val="5F3F1F"/>
                  </a:solidFill>
                  <a:ln w="9525">
                    <a:noFill/>
                    <a:round/>
                    <a:headEnd/>
                    <a:tailEnd/>
                  </a:ln>
                </p:spPr>
                <p:txBody>
                  <a:bodyPr/>
                  <a:lstStyle/>
                  <a:p>
                    <a:endParaRPr lang="es-ES"/>
                  </a:p>
                </p:txBody>
              </p:sp>
              <p:grpSp>
                <p:nvGrpSpPr>
                  <p:cNvPr id="1223" name="Group 142"/>
                  <p:cNvGrpSpPr>
                    <a:grpSpLocks/>
                  </p:cNvGrpSpPr>
                  <p:nvPr/>
                </p:nvGrpSpPr>
                <p:grpSpPr bwMode="auto">
                  <a:xfrm>
                    <a:off x="841" y="3323"/>
                    <a:ext cx="11" cy="14"/>
                    <a:chOff x="841" y="3323"/>
                    <a:chExt cx="11" cy="14"/>
                  </a:xfrm>
                </p:grpSpPr>
                <p:sp>
                  <p:nvSpPr>
                    <p:cNvPr id="1225" name="Oval 143"/>
                    <p:cNvSpPr>
                      <a:spLocks noChangeArrowheads="1"/>
                    </p:cNvSpPr>
                    <p:nvPr/>
                  </p:nvSpPr>
                  <p:spPr bwMode="auto">
                    <a:xfrm>
                      <a:off x="845" y="3330"/>
                      <a:ext cx="5" cy="6"/>
                    </a:xfrm>
                    <a:prstGeom prst="ellipse">
                      <a:avLst/>
                    </a:prstGeom>
                    <a:solidFill>
                      <a:srgbClr val="5F7FFF"/>
                    </a:solidFill>
                    <a:ln w="9525">
                      <a:noFill/>
                      <a:round/>
                      <a:headEnd/>
                      <a:tailEnd/>
                    </a:ln>
                  </p:spPr>
                  <p:txBody>
                    <a:bodyPr/>
                    <a:lstStyle/>
                    <a:p>
                      <a:endParaRPr lang="es-ES"/>
                    </a:p>
                  </p:txBody>
                </p:sp>
                <p:sp>
                  <p:nvSpPr>
                    <p:cNvPr id="1226" name="Freeform 144"/>
                    <p:cNvSpPr>
                      <a:spLocks/>
                    </p:cNvSpPr>
                    <p:nvPr/>
                  </p:nvSpPr>
                  <p:spPr bwMode="auto">
                    <a:xfrm>
                      <a:off x="841" y="3323"/>
                      <a:ext cx="11" cy="14"/>
                    </a:xfrm>
                    <a:custGeom>
                      <a:avLst/>
                      <a:gdLst>
                        <a:gd name="T0" fmla="*/ 10 w 44"/>
                        <a:gd name="T1" fmla="*/ 4 h 58"/>
                        <a:gd name="T2" fmla="*/ 6 w 44"/>
                        <a:gd name="T3" fmla="*/ 6 h 58"/>
                        <a:gd name="T4" fmla="*/ 7 w 44"/>
                        <a:gd name="T5" fmla="*/ 0 h 58"/>
                        <a:gd name="T6" fmla="*/ 5 w 44"/>
                        <a:gd name="T7" fmla="*/ 6 h 58"/>
                        <a:gd name="T8" fmla="*/ 3 w 44"/>
                        <a:gd name="T9" fmla="*/ 9 h 58"/>
                        <a:gd name="T10" fmla="*/ 0 w 44"/>
                        <a:gd name="T11" fmla="*/ 11 h 58"/>
                        <a:gd name="T12" fmla="*/ 4 w 44"/>
                        <a:gd name="T13" fmla="*/ 14 h 58"/>
                        <a:gd name="T14" fmla="*/ 4 w 44"/>
                        <a:gd name="T15" fmla="*/ 14 h 58"/>
                        <a:gd name="T16" fmla="*/ 6 w 44"/>
                        <a:gd name="T17" fmla="*/ 14 h 58"/>
                        <a:gd name="T18" fmla="*/ 10 w 44"/>
                        <a:gd name="T19" fmla="*/ 14 h 58"/>
                        <a:gd name="T20" fmla="*/ 9 w 44"/>
                        <a:gd name="T21" fmla="*/ 12 h 58"/>
                        <a:gd name="T22" fmla="*/ 6 w 44"/>
                        <a:gd name="T23" fmla="*/ 13 h 58"/>
                        <a:gd name="T24" fmla="*/ 4 w 44"/>
                        <a:gd name="T25" fmla="*/ 11 h 58"/>
                        <a:gd name="T26" fmla="*/ 1 w 44"/>
                        <a:gd name="T27" fmla="*/ 11 h 58"/>
                        <a:gd name="T28" fmla="*/ 4 w 44"/>
                        <a:gd name="T29" fmla="*/ 9 h 58"/>
                        <a:gd name="T30" fmla="*/ 7 w 44"/>
                        <a:gd name="T31" fmla="*/ 8 h 58"/>
                        <a:gd name="T32" fmla="*/ 11 w 44"/>
                        <a:gd name="T33" fmla="*/ 6 h 58"/>
                        <a:gd name="T34" fmla="*/ 10 w 44"/>
                        <a:gd name="T35" fmla="*/ 4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
                        <a:gd name="T55" fmla="*/ 0 h 58"/>
                        <a:gd name="T56" fmla="*/ 44 w 44"/>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 h="58">
                          <a:moveTo>
                            <a:pt x="38" y="15"/>
                          </a:moveTo>
                          <a:lnTo>
                            <a:pt x="26" y="26"/>
                          </a:lnTo>
                          <a:lnTo>
                            <a:pt x="30" y="0"/>
                          </a:lnTo>
                          <a:lnTo>
                            <a:pt x="20" y="26"/>
                          </a:lnTo>
                          <a:lnTo>
                            <a:pt x="13" y="36"/>
                          </a:lnTo>
                          <a:lnTo>
                            <a:pt x="0" y="45"/>
                          </a:lnTo>
                          <a:lnTo>
                            <a:pt x="15" y="56"/>
                          </a:lnTo>
                          <a:lnTo>
                            <a:pt x="16" y="56"/>
                          </a:lnTo>
                          <a:lnTo>
                            <a:pt x="26" y="58"/>
                          </a:lnTo>
                          <a:lnTo>
                            <a:pt x="39" y="58"/>
                          </a:lnTo>
                          <a:lnTo>
                            <a:pt x="37" y="50"/>
                          </a:lnTo>
                          <a:lnTo>
                            <a:pt x="26" y="52"/>
                          </a:lnTo>
                          <a:lnTo>
                            <a:pt x="15" y="47"/>
                          </a:lnTo>
                          <a:lnTo>
                            <a:pt x="6" y="44"/>
                          </a:lnTo>
                          <a:lnTo>
                            <a:pt x="15" y="39"/>
                          </a:lnTo>
                          <a:lnTo>
                            <a:pt x="30" y="33"/>
                          </a:lnTo>
                          <a:lnTo>
                            <a:pt x="44" y="26"/>
                          </a:lnTo>
                          <a:lnTo>
                            <a:pt x="38" y="15"/>
                          </a:lnTo>
                          <a:close/>
                        </a:path>
                      </a:pathLst>
                    </a:custGeom>
                    <a:solidFill>
                      <a:srgbClr val="3F1F00"/>
                    </a:solidFill>
                    <a:ln w="9525">
                      <a:noFill/>
                      <a:round/>
                      <a:headEnd/>
                      <a:tailEnd/>
                    </a:ln>
                  </p:spPr>
                  <p:txBody>
                    <a:bodyPr/>
                    <a:lstStyle/>
                    <a:p>
                      <a:endParaRPr lang="es-ES"/>
                    </a:p>
                  </p:txBody>
                </p:sp>
              </p:grpSp>
              <p:sp>
                <p:nvSpPr>
                  <p:cNvPr id="1224" name="Freeform 145"/>
                  <p:cNvSpPr>
                    <a:spLocks/>
                  </p:cNvSpPr>
                  <p:nvPr/>
                </p:nvSpPr>
                <p:spPr bwMode="auto">
                  <a:xfrm>
                    <a:off x="719" y="3252"/>
                    <a:ext cx="149" cy="174"/>
                  </a:xfrm>
                  <a:custGeom>
                    <a:avLst/>
                    <a:gdLst>
                      <a:gd name="T0" fmla="*/ 145 w 596"/>
                      <a:gd name="T1" fmla="*/ 52 h 697"/>
                      <a:gd name="T2" fmla="*/ 146 w 596"/>
                      <a:gd name="T3" fmla="*/ 50 h 697"/>
                      <a:gd name="T4" fmla="*/ 148 w 596"/>
                      <a:gd name="T5" fmla="*/ 47 h 697"/>
                      <a:gd name="T6" fmla="*/ 149 w 596"/>
                      <a:gd name="T7" fmla="*/ 42 h 697"/>
                      <a:gd name="T8" fmla="*/ 149 w 596"/>
                      <a:gd name="T9" fmla="*/ 32 h 697"/>
                      <a:gd name="T10" fmla="*/ 146 w 596"/>
                      <a:gd name="T11" fmla="*/ 24 h 697"/>
                      <a:gd name="T12" fmla="*/ 143 w 596"/>
                      <a:gd name="T13" fmla="*/ 19 h 697"/>
                      <a:gd name="T14" fmla="*/ 137 w 596"/>
                      <a:gd name="T15" fmla="*/ 14 h 697"/>
                      <a:gd name="T16" fmla="*/ 126 w 596"/>
                      <a:gd name="T17" fmla="*/ 12 h 697"/>
                      <a:gd name="T18" fmla="*/ 109 w 596"/>
                      <a:gd name="T19" fmla="*/ 9 h 697"/>
                      <a:gd name="T20" fmla="*/ 95 w 596"/>
                      <a:gd name="T21" fmla="*/ 5 h 697"/>
                      <a:gd name="T22" fmla="*/ 83 w 596"/>
                      <a:gd name="T23" fmla="*/ 3 h 697"/>
                      <a:gd name="T24" fmla="*/ 69 w 596"/>
                      <a:gd name="T25" fmla="*/ 0 h 697"/>
                      <a:gd name="T26" fmla="*/ 61 w 596"/>
                      <a:gd name="T27" fmla="*/ 3 h 697"/>
                      <a:gd name="T28" fmla="*/ 53 w 596"/>
                      <a:gd name="T29" fmla="*/ 9 h 697"/>
                      <a:gd name="T30" fmla="*/ 46 w 596"/>
                      <a:gd name="T31" fmla="*/ 16 h 697"/>
                      <a:gd name="T32" fmla="*/ 40 w 596"/>
                      <a:gd name="T33" fmla="*/ 25 h 697"/>
                      <a:gd name="T34" fmla="*/ 34 w 596"/>
                      <a:gd name="T35" fmla="*/ 37 h 697"/>
                      <a:gd name="T36" fmla="*/ 30 w 596"/>
                      <a:gd name="T37" fmla="*/ 49 h 697"/>
                      <a:gd name="T38" fmla="*/ 28 w 596"/>
                      <a:gd name="T39" fmla="*/ 61 h 697"/>
                      <a:gd name="T40" fmla="*/ 25 w 596"/>
                      <a:gd name="T41" fmla="*/ 75 h 697"/>
                      <a:gd name="T42" fmla="*/ 25 w 596"/>
                      <a:gd name="T43" fmla="*/ 86 h 697"/>
                      <a:gd name="T44" fmla="*/ 22 w 596"/>
                      <a:gd name="T45" fmla="*/ 100 h 697"/>
                      <a:gd name="T46" fmla="*/ 18 w 596"/>
                      <a:gd name="T47" fmla="*/ 112 h 697"/>
                      <a:gd name="T48" fmla="*/ 12 w 596"/>
                      <a:gd name="T49" fmla="*/ 120 h 697"/>
                      <a:gd name="T50" fmla="*/ 6 w 596"/>
                      <a:gd name="T51" fmla="*/ 126 h 697"/>
                      <a:gd name="T52" fmla="*/ 1 w 596"/>
                      <a:gd name="T53" fmla="*/ 132 h 697"/>
                      <a:gd name="T54" fmla="*/ 1 w 596"/>
                      <a:gd name="T55" fmla="*/ 134 h 697"/>
                      <a:gd name="T56" fmla="*/ 0 w 596"/>
                      <a:gd name="T57" fmla="*/ 140 h 697"/>
                      <a:gd name="T58" fmla="*/ 0 w 596"/>
                      <a:gd name="T59" fmla="*/ 149 h 697"/>
                      <a:gd name="T60" fmla="*/ 3 w 596"/>
                      <a:gd name="T61" fmla="*/ 156 h 697"/>
                      <a:gd name="T62" fmla="*/ 7 w 596"/>
                      <a:gd name="T63" fmla="*/ 160 h 697"/>
                      <a:gd name="T64" fmla="*/ 22 w 596"/>
                      <a:gd name="T65" fmla="*/ 160 h 697"/>
                      <a:gd name="T66" fmla="*/ 34 w 596"/>
                      <a:gd name="T67" fmla="*/ 162 h 697"/>
                      <a:gd name="T68" fmla="*/ 46 w 596"/>
                      <a:gd name="T69" fmla="*/ 170 h 697"/>
                      <a:gd name="T70" fmla="*/ 58 w 596"/>
                      <a:gd name="T71" fmla="*/ 174 h 697"/>
                      <a:gd name="T72" fmla="*/ 69 w 596"/>
                      <a:gd name="T73" fmla="*/ 174 h 697"/>
                      <a:gd name="T74" fmla="*/ 78 w 596"/>
                      <a:gd name="T75" fmla="*/ 169 h 697"/>
                      <a:gd name="T76" fmla="*/ 82 w 596"/>
                      <a:gd name="T77" fmla="*/ 160 h 697"/>
                      <a:gd name="T78" fmla="*/ 81 w 596"/>
                      <a:gd name="T79" fmla="*/ 150 h 697"/>
                      <a:gd name="T80" fmla="*/ 77 w 596"/>
                      <a:gd name="T81" fmla="*/ 141 h 697"/>
                      <a:gd name="T82" fmla="*/ 76 w 596"/>
                      <a:gd name="T83" fmla="*/ 133 h 697"/>
                      <a:gd name="T84" fmla="*/ 77 w 596"/>
                      <a:gd name="T85" fmla="*/ 125 h 697"/>
                      <a:gd name="T86" fmla="*/ 84 w 596"/>
                      <a:gd name="T87" fmla="*/ 118 h 697"/>
                      <a:gd name="T88" fmla="*/ 92 w 596"/>
                      <a:gd name="T89" fmla="*/ 115 h 697"/>
                      <a:gd name="T90" fmla="*/ 97 w 596"/>
                      <a:gd name="T91" fmla="*/ 110 h 697"/>
                      <a:gd name="T92" fmla="*/ 102 w 596"/>
                      <a:gd name="T93" fmla="*/ 103 h 697"/>
                      <a:gd name="T94" fmla="*/ 103 w 596"/>
                      <a:gd name="T95" fmla="*/ 91 h 697"/>
                      <a:gd name="T96" fmla="*/ 103 w 596"/>
                      <a:gd name="T97" fmla="*/ 86 h 697"/>
                      <a:gd name="T98" fmla="*/ 109 w 596"/>
                      <a:gd name="T99" fmla="*/ 84 h 697"/>
                      <a:gd name="T100" fmla="*/ 116 w 596"/>
                      <a:gd name="T101" fmla="*/ 78 h 697"/>
                      <a:gd name="T102" fmla="*/ 119 w 596"/>
                      <a:gd name="T103" fmla="*/ 69 h 697"/>
                      <a:gd name="T104" fmla="*/ 123 w 596"/>
                      <a:gd name="T105" fmla="*/ 56 h 697"/>
                      <a:gd name="T106" fmla="*/ 121 w 596"/>
                      <a:gd name="T107" fmla="*/ 41 h 697"/>
                      <a:gd name="T108" fmla="*/ 118 w 596"/>
                      <a:gd name="T109" fmla="*/ 32 h 697"/>
                      <a:gd name="T110" fmla="*/ 110 w 596"/>
                      <a:gd name="T111" fmla="*/ 25 h 697"/>
                      <a:gd name="T112" fmla="*/ 130 w 596"/>
                      <a:gd name="T113" fmla="*/ 32 h 697"/>
                      <a:gd name="T114" fmla="*/ 136 w 596"/>
                      <a:gd name="T115" fmla="*/ 42 h 697"/>
                      <a:gd name="T116" fmla="*/ 143 w 596"/>
                      <a:gd name="T117" fmla="*/ 48 h 697"/>
                      <a:gd name="T118" fmla="*/ 145 w 596"/>
                      <a:gd name="T119" fmla="*/ 52 h 69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96"/>
                      <a:gd name="T181" fmla="*/ 0 h 697"/>
                      <a:gd name="T182" fmla="*/ 596 w 596"/>
                      <a:gd name="T183" fmla="*/ 697 h 69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96" h="697">
                        <a:moveTo>
                          <a:pt x="578" y="207"/>
                        </a:moveTo>
                        <a:lnTo>
                          <a:pt x="585" y="199"/>
                        </a:lnTo>
                        <a:lnTo>
                          <a:pt x="593" y="190"/>
                        </a:lnTo>
                        <a:lnTo>
                          <a:pt x="596" y="168"/>
                        </a:lnTo>
                        <a:lnTo>
                          <a:pt x="596" y="128"/>
                        </a:lnTo>
                        <a:lnTo>
                          <a:pt x="585" y="95"/>
                        </a:lnTo>
                        <a:lnTo>
                          <a:pt x="570" y="77"/>
                        </a:lnTo>
                        <a:lnTo>
                          <a:pt x="548" y="55"/>
                        </a:lnTo>
                        <a:lnTo>
                          <a:pt x="503" y="48"/>
                        </a:lnTo>
                        <a:lnTo>
                          <a:pt x="438" y="37"/>
                        </a:lnTo>
                        <a:lnTo>
                          <a:pt x="379" y="22"/>
                        </a:lnTo>
                        <a:lnTo>
                          <a:pt x="332" y="11"/>
                        </a:lnTo>
                        <a:lnTo>
                          <a:pt x="274" y="0"/>
                        </a:lnTo>
                        <a:lnTo>
                          <a:pt x="245" y="11"/>
                        </a:lnTo>
                        <a:lnTo>
                          <a:pt x="212" y="37"/>
                        </a:lnTo>
                        <a:lnTo>
                          <a:pt x="183" y="66"/>
                        </a:lnTo>
                        <a:lnTo>
                          <a:pt x="161" y="99"/>
                        </a:lnTo>
                        <a:lnTo>
                          <a:pt x="135" y="150"/>
                        </a:lnTo>
                        <a:lnTo>
                          <a:pt x="121" y="197"/>
                        </a:lnTo>
                        <a:lnTo>
                          <a:pt x="113" y="244"/>
                        </a:lnTo>
                        <a:lnTo>
                          <a:pt x="102" y="299"/>
                        </a:lnTo>
                        <a:lnTo>
                          <a:pt x="102" y="346"/>
                        </a:lnTo>
                        <a:lnTo>
                          <a:pt x="88" y="401"/>
                        </a:lnTo>
                        <a:lnTo>
                          <a:pt x="70" y="449"/>
                        </a:lnTo>
                        <a:lnTo>
                          <a:pt x="48" y="482"/>
                        </a:lnTo>
                        <a:lnTo>
                          <a:pt x="26" y="504"/>
                        </a:lnTo>
                        <a:lnTo>
                          <a:pt x="4" y="529"/>
                        </a:lnTo>
                        <a:lnTo>
                          <a:pt x="4" y="537"/>
                        </a:lnTo>
                        <a:lnTo>
                          <a:pt x="0" y="559"/>
                        </a:lnTo>
                        <a:lnTo>
                          <a:pt x="0" y="595"/>
                        </a:lnTo>
                        <a:lnTo>
                          <a:pt x="11" y="624"/>
                        </a:lnTo>
                        <a:lnTo>
                          <a:pt x="30" y="642"/>
                        </a:lnTo>
                        <a:lnTo>
                          <a:pt x="88" y="642"/>
                        </a:lnTo>
                        <a:lnTo>
                          <a:pt x="135" y="650"/>
                        </a:lnTo>
                        <a:lnTo>
                          <a:pt x="183" y="682"/>
                        </a:lnTo>
                        <a:lnTo>
                          <a:pt x="234" y="697"/>
                        </a:lnTo>
                        <a:lnTo>
                          <a:pt x="277" y="697"/>
                        </a:lnTo>
                        <a:lnTo>
                          <a:pt x="314" y="675"/>
                        </a:lnTo>
                        <a:lnTo>
                          <a:pt x="328" y="642"/>
                        </a:lnTo>
                        <a:lnTo>
                          <a:pt x="325" y="599"/>
                        </a:lnTo>
                        <a:lnTo>
                          <a:pt x="307" y="566"/>
                        </a:lnTo>
                        <a:lnTo>
                          <a:pt x="303" y="533"/>
                        </a:lnTo>
                        <a:lnTo>
                          <a:pt x="307" y="500"/>
                        </a:lnTo>
                        <a:lnTo>
                          <a:pt x="336" y="471"/>
                        </a:lnTo>
                        <a:lnTo>
                          <a:pt x="369" y="460"/>
                        </a:lnTo>
                        <a:lnTo>
                          <a:pt x="390" y="442"/>
                        </a:lnTo>
                        <a:lnTo>
                          <a:pt x="409" y="413"/>
                        </a:lnTo>
                        <a:lnTo>
                          <a:pt x="412" y="364"/>
                        </a:lnTo>
                        <a:lnTo>
                          <a:pt x="412" y="343"/>
                        </a:lnTo>
                        <a:lnTo>
                          <a:pt x="438" y="335"/>
                        </a:lnTo>
                        <a:lnTo>
                          <a:pt x="463" y="313"/>
                        </a:lnTo>
                        <a:lnTo>
                          <a:pt x="478" y="277"/>
                        </a:lnTo>
                        <a:lnTo>
                          <a:pt x="492" y="226"/>
                        </a:lnTo>
                        <a:lnTo>
                          <a:pt x="485" y="164"/>
                        </a:lnTo>
                        <a:lnTo>
                          <a:pt x="474" y="128"/>
                        </a:lnTo>
                        <a:lnTo>
                          <a:pt x="441" y="102"/>
                        </a:lnTo>
                        <a:lnTo>
                          <a:pt x="518" y="128"/>
                        </a:lnTo>
                        <a:lnTo>
                          <a:pt x="545" y="168"/>
                        </a:lnTo>
                        <a:lnTo>
                          <a:pt x="573" y="192"/>
                        </a:lnTo>
                        <a:lnTo>
                          <a:pt x="578" y="207"/>
                        </a:lnTo>
                        <a:close/>
                      </a:path>
                    </a:pathLst>
                  </a:custGeom>
                  <a:solidFill>
                    <a:srgbClr val="3F1F00"/>
                  </a:solidFill>
                  <a:ln w="9525">
                    <a:noFill/>
                    <a:round/>
                    <a:headEnd/>
                    <a:tailEnd/>
                  </a:ln>
                </p:spPr>
                <p:txBody>
                  <a:bodyPr/>
                  <a:lstStyle/>
                  <a:p>
                    <a:endParaRPr lang="es-ES"/>
                  </a:p>
                </p:txBody>
              </p:sp>
            </p:grpSp>
            <p:grpSp>
              <p:nvGrpSpPr>
                <p:cNvPr id="1214" name="Group 146"/>
                <p:cNvGrpSpPr>
                  <a:grpSpLocks/>
                </p:cNvGrpSpPr>
                <p:nvPr/>
              </p:nvGrpSpPr>
              <p:grpSpPr bwMode="auto">
                <a:xfrm>
                  <a:off x="828" y="3310"/>
                  <a:ext cx="38" cy="41"/>
                  <a:chOff x="828" y="3310"/>
                  <a:chExt cx="38" cy="41"/>
                </a:xfrm>
              </p:grpSpPr>
              <p:sp>
                <p:nvSpPr>
                  <p:cNvPr id="1215" name="Line 147"/>
                  <p:cNvSpPr>
                    <a:spLocks noChangeShapeType="1"/>
                  </p:cNvSpPr>
                  <p:nvPr/>
                </p:nvSpPr>
                <p:spPr bwMode="auto">
                  <a:xfrm flipV="1">
                    <a:off x="863" y="3327"/>
                    <a:ext cx="3" cy="1"/>
                  </a:xfrm>
                  <a:prstGeom prst="line">
                    <a:avLst/>
                  </a:prstGeom>
                  <a:noFill/>
                  <a:ln w="3175">
                    <a:solidFill>
                      <a:srgbClr val="7F3F00"/>
                    </a:solidFill>
                    <a:round/>
                    <a:headEnd/>
                    <a:tailEnd/>
                  </a:ln>
                </p:spPr>
                <p:txBody>
                  <a:bodyPr/>
                  <a:lstStyle/>
                  <a:p>
                    <a:endParaRPr lang="tr-TR"/>
                  </a:p>
                </p:txBody>
              </p:sp>
              <p:grpSp>
                <p:nvGrpSpPr>
                  <p:cNvPr id="1216" name="Group 148"/>
                  <p:cNvGrpSpPr>
                    <a:grpSpLocks/>
                  </p:cNvGrpSpPr>
                  <p:nvPr/>
                </p:nvGrpSpPr>
                <p:grpSpPr bwMode="auto">
                  <a:xfrm>
                    <a:off x="828" y="3310"/>
                    <a:ext cx="35" cy="41"/>
                    <a:chOff x="828" y="3310"/>
                    <a:chExt cx="35" cy="41"/>
                  </a:xfrm>
                </p:grpSpPr>
                <p:sp>
                  <p:nvSpPr>
                    <p:cNvPr id="1217" name="Freeform 149"/>
                    <p:cNvSpPr>
                      <a:spLocks/>
                    </p:cNvSpPr>
                    <p:nvPr/>
                  </p:nvSpPr>
                  <p:spPr bwMode="auto">
                    <a:xfrm>
                      <a:off x="828" y="3333"/>
                      <a:ext cx="24" cy="15"/>
                    </a:xfrm>
                    <a:custGeom>
                      <a:avLst/>
                      <a:gdLst>
                        <a:gd name="T0" fmla="*/ 3 w 99"/>
                        <a:gd name="T1" fmla="*/ 0 h 58"/>
                        <a:gd name="T2" fmla="*/ 8 w 99"/>
                        <a:gd name="T3" fmla="*/ 4 h 58"/>
                        <a:gd name="T4" fmla="*/ 11 w 99"/>
                        <a:gd name="T5" fmla="*/ 6 h 58"/>
                        <a:gd name="T6" fmla="*/ 14 w 99"/>
                        <a:gd name="T7" fmla="*/ 8 h 58"/>
                        <a:gd name="T8" fmla="*/ 17 w 99"/>
                        <a:gd name="T9" fmla="*/ 10 h 58"/>
                        <a:gd name="T10" fmla="*/ 20 w 99"/>
                        <a:gd name="T11" fmla="*/ 10 h 58"/>
                        <a:gd name="T12" fmla="*/ 23 w 99"/>
                        <a:gd name="T13" fmla="*/ 10 h 58"/>
                        <a:gd name="T14" fmla="*/ 24 w 99"/>
                        <a:gd name="T15" fmla="*/ 15 h 58"/>
                        <a:gd name="T16" fmla="*/ 20 w 99"/>
                        <a:gd name="T17" fmla="*/ 15 h 58"/>
                        <a:gd name="T18" fmla="*/ 17 w 99"/>
                        <a:gd name="T19" fmla="*/ 15 h 58"/>
                        <a:gd name="T20" fmla="*/ 13 w 99"/>
                        <a:gd name="T21" fmla="*/ 13 h 58"/>
                        <a:gd name="T22" fmla="*/ 10 w 99"/>
                        <a:gd name="T23" fmla="*/ 10 h 58"/>
                        <a:gd name="T24" fmla="*/ 7 w 99"/>
                        <a:gd name="T25" fmla="*/ 8 h 58"/>
                        <a:gd name="T26" fmla="*/ 0 w 99"/>
                        <a:gd name="T27" fmla="*/ 1 h 58"/>
                        <a:gd name="T28" fmla="*/ 3 w 99"/>
                        <a:gd name="T29" fmla="*/ 0 h 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9"/>
                        <a:gd name="T46" fmla="*/ 0 h 58"/>
                        <a:gd name="T47" fmla="*/ 99 w 99"/>
                        <a:gd name="T48" fmla="*/ 58 h 5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9" h="58">
                          <a:moveTo>
                            <a:pt x="12" y="0"/>
                          </a:moveTo>
                          <a:lnTo>
                            <a:pt x="31" y="16"/>
                          </a:lnTo>
                          <a:lnTo>
                            <a:pt x="45" y="25"/>
                          </a:lnTo>
                          <a:lnTo>
                            <a:pt x="56" y="31"/>
                          </a:lnTo>
                          <a:lnTo>
                            <a:pt x="71" y="37"/>
                          </a:lnTo>
                          <a:lnTo>
                            <a:pt x="84" y="40"/>
                          </a:lnTo>
                          <a:lnTo>
                            <a:pt x="95" y="37"/>
                          </a:lnTo>
                          <a:lnTo>
                            <a:pt x="99" y="58"/>
                          </a:lnTo>
                          <a:lnTo>
                            <a:pt x="83" y="58"/>
                          </a:lnTo>
                          <a:lnTo>
                            <a:pt x="71" y="57"/>
                          </a:lnTo>
                          <a:lnTo>
                            <a:pt x="55" y="50"/>
                          </a:lnTo>
                          <a:lnTo>
                            <a:pt x="40" y="39"/>
                          </a:lnTo>
                          <a:lnTo>
                            <a:pt x="27" y="29"/>
                          </a:lnTo>
                          <a:lnTo>
                            <a:pt x="0" y="5"/>
                          </a:lnTo>
                          <a:lnTo>
                            <a:pt x="12" y="0"/>
                          </a:lnTo>
                          <a:close/>
                        </a:path>
                      </a:pathLst>
                    </a:custGeom>
                    <a:solidFill>
                      <a:srgbClr val="7F3F00"/>
                    </a:solidFill>
                    <a:ln w="9525">
                      <a:noFill/>
                      <a:round/>
                      <a:headEnd/>
                      <a:tailEnd/>
                    </a:ln>
                  </p:spPr>
                  <p:txBody>
                    <a:bodyPr/>
                    <a:lstStyle/>
                    <a:p>
                      <a:endParaRPr lang="es-ES"/>
                    </a:p>
                  </p:txBody>
                </p:sp>
                <p:sp>
                  <p:nvSpPr>
                    <p:cNvPr id="1218" name="Oval 150"/>
                    <p:cNvSpPr>
                      <a:spLocks noChangeArrowheads="1"/>
                    </p:cNvSpPr>
                    <p:nvPr/>
                  </p:nvSpPr>
                  <p:spPr bwMode="auto">
                    <a:xfrm>
                      <a:off x="849" y="3310"/>
                      <a:ext cx="14" cy="41"/>
                    </a:xfrm>
                    <a:prstGeom prst="ellipse">
                      <a:avLst/>
                    </a:prstGeom>
                    <a:solidFill>
                      <a:srgbClr val="7F3F00"/>
                    </a:solidFill>
                    <a:ln w="9525">
                      <a:noFill/>
                      <a:round/>
                      <a:headEnd/>
                      <a:tailEnd/>
                    </a:ln>
                  </p:spPr>
                  <p:txBody>
                    <a:bodyPr/>
                    <a:lstStyle/>
                    <a:p>
                      <a:endParaRPr lang="es-ES"/>
                    </a:p>
                  </p:txBody>
                </p:sp>
                <p:sp>
                  <p:nvSpPr>
                    <p:cNvPr id="1219" name="Oval 151"/>
                    <p:cNvSpPr>
                      <a:spLocks noChangeArrowheads="1"/>
                    </p:cNvSpPr>
                    <p:nvPr/>
                  </p:nvSpPr>
                  <p:spPr bwMode="auto">
                    <a:xfrm>
                      <a:off x="850" y="3311"/>
                      <a:ext cx="13" cy="39"/>
                    </a:xfrm>
                    <a:prstGeom prst="ellipse">
                      <a:avLst/>
                    </a:prstGeom>
                    <a:solidFill>
                      <a:srgbClr val="FFDFBF"/>
                    </a:solidFill>
                    <a:ln w="9525">
                      <a:noFill/>
                      <a:round/>
                      <a:headEnd/>
                      <a:tailEnd/>
                    </a:ln>
                  </p:spPr>
                  <p:txBody>
                    <a:bodyPr/>
                    <a:lstStyle/>
                    <a:p>
                      <a:endParaRPr lang="es-ES"/>
                    </a:p>
                  </p:txBody>
                </p:sp>
              </p:grpSp>
            </p:grpSp>
          </p:grpSp>
        </p:grpSp>
      </p:grpSp>
      <p:grpSp>
        <p:nvGrpSpPr>
          <p:cNvPr id="1049" name="Group 152"/>
          <p:cNvGrpSpPr>
            <a:grpSpLocks/>
          </p:cNvGrpSpPr>
          <p:nvPr/>
        </p:nvGrpSpPr>
        <p:grpSpPr bwMode="auto">
          <a:xfrm>
            <a:off x="5321300" y="5172075"/>
            <a:ext cx="1303338" cy="831850"/>
            <a:chOff x="480" y="3696"/>
            <a:chExt cx="1114" cy="552"/>
          </a:xfrm>
        </p:grpSpPr>
        <p:sp>
          <p:nvSpPr>
            <p:cNvPr id="1130" name="Freeform 153"/>
            <p:cNvSpPr>
              <a:spLocks/>
            </p:cNvSpPr>
            <p:nvPr/>
          </p:nvSpPr>
          <p:spPr bwMode="auto">
            <a:xfrm>
              <a:off x="480" y="4050"/>
              <a:ext cx="1114" cy="198"/>
            </a:xfrm>
            <a:custGeom>
              <a:avLst/>
              <a:gdLst>
                <a:gd name="T0" fmla="*/ 141 w 4454"/>
                <a:gd name="T1" fmla="*/ 0 h 791"/>
                <a:gd name="T2" fmla="*/ 0 w 4454"/>
                <a:gd name="T3" fmla="*/ 198 h 791"/>
                <a:gd name="T4" fmla="*/ 1114 w 4454"/>
                <a:gd name="T5" fmla="*/ 198 h 791"/>
                <a:gd name="T6" fmla="*/ 1013 w 4454"/>
                <a:gd name="T7" fmla="*/ 0 h 791"/>
                <a:gd name="T8" fmla="*/ 141 w 4454"/>
                <a:gd name="T9" fmla="*/ 0 h 791"/>
                <a:gd name="T10" fmla="*/ 0 60000 65536"/>
                <a:gd name="T11" fmla="*/ 0 60000 65536"/>
                <a:gd name="T12" fmla="*/ 0 60000 65536"/>
                <a:gd name="T13" fmla="*/ 0 60000 65536"/>
                <a:gd name="T14" fmla="*/ 0 60000 65536"/>
                <a:gd name="T15" fmla="*/ 0 w 4454"/>
                <a:gd name="T16" fmla="*/ 0 h 791"/>
                <a:gd name="T17" fmla="*/ 4454 w 4454"/>
                <a:gd name="T18" fmla="*/ 791 h 791"/>
              </a:gdLst>
              <a:ahLst/>
              <a:cxnLst>
                <a:cxn ang="T10">
                  <a:pos x="T0" y="T1"/>
                </a:cxn>
                <a:cxn ang="T11">
                  <a:pos x="T2" y="T3"/>
                </a:cxn>
                <a:cxn ang="T12">
                  <a:pos x="T4" y="T5"/>
                </a:cxn>
                <a:cxn ang="T13">
                  <a:pos x="T6" y="T7"/>
                </a:cxn>
                <a:cxn ang="T14">
                  <a:pos x="T8" y="T9"/>
                </a:cxn>
              </a:cxnLst>
              <a:rect l="T15" t="T16" r="T17" b="T18"/>
              <a:pathLst>
                <a:path w="4454" h="791">
                  <a:moveTo>
                    <a:pt x="564" y="0"/>
                  </a:moveTo>
                  <a:lnTo>
                    <a:pt x="0" y="791"/>
                  </a:lnTo>
                  <a:lnTo>
                    <a:pt x="4454" y="791"/>
                  </a:lnTo>
                  <a:lnTo>
                    <a:pt x="4052" y="0"/>
                  </a:lnTo>
                  <a:lnTo>
                    <a:pt x="564" y="0"/>
                  </a:lnTo>
                  <a:close/>
                </a:path>
              </a:pathLst>
            </a:custGeom>
            <a:solidFill>
              <a:srgbClr val="3F1F00"/>
            </a:solidFill>
            <a:ln w="9525">
              <a:noFill/>
              <a:round/>
              <a:headEnd/>
              <a:tailEnd/>
            </a:ln>
          </p:spPr>
          <p:txBody>
            <a:bodyPr/>
            <a:lstStyle/>
            <a:p>
              <a:endParaRPr lang="es-ES"/>
            </a:p>
          </p:txBody>
        </p:sp>
        <p:sp>
          <p:nvSpPr>
            <p:cNvPr id="1131" name="Freeform 154"/>
            <p:cNvSpPr>
              <a:spLocks/>
            </p:cNvSpPr>
            <p:nvPr/>
          </p:nvSpPr>
          <p:spPr bwMode="auto">
            <a:xfrm>
              <a:off x="871" y="4002"/>
              <a:ext cx="53" cy="56"/>
            </a:xfrm>
            <a:custGeom>
              <a:avLst/>
              <a:gdLst>
                <a:gd name="T0" fmla="*/ 9 w 214"/>
                <a:gd name="T1" fmla="*/ 9 h 221"/>
                <a:gd name="T2" fmla="*/ 17 w 214"/>
                <a:gd name="T3" fmla="*/ 1 h 221"/>
                <a:gd name="T4" fmla="*/ 21 w 214"/>
                <a:gd name="T5" fmla="*/ 0 h 221"/>
                <a:gd name="T6" fmla="*/ 30 w 214"/>
                <a:gd name="T7" fmla="*/ 1 h 221"/>
                <a:gd name="T8" fmla="*/ 40 w 214"/>
                <a:gd name="T9" fmla="*/ 3 h 221"/>
                <a:gd name="T10" fmla="*/ 46 w 214"/>
                <a:gd name="T11" fmla="*/ 4 h 221"/>
                <a:gd name="T12" fmla="*/ 48 w 214"/>
                <a:gd name="T13" fmla="*/ 6 h 221"/>
                <a:gd name="T14" fmla="*/ 50 w 214"/>
                <a:gd name="T15" fmla="*/ 9 h 221"/>
                <a:gd name="T16" fmla="*/ 50 w 214"/>
                <a:gd name="T17" fmla="*/ 11 h 221"/>
                <a:gd name="T18" fmla="*/ 48 w 214"/>
                <a:gd name="T19" fmla="*/ 13 h 221"/>
                <a:gd name="T20" fmla="*/ 50 w 214"/>
                <a:gd name="T21" fmla="*/ 16 h 221"/>
                <a:gd name="T22" fmla="*/ 51 w 214"/>
                <a:gd name="T23" fmla="*/ 19 h 221"/>
                <a:gd name="T24" fmla="*/ 51 w 214"/>
                <a:gd name="T25" fmla="*/ 21 h 221"/>
                <a:gd name="T26" fmla="*/ 52 w 214"/>
                <a:gd name="T27" fmla="*/ 23 h 221"/>
                <a:gd name="T28" fmla="*/ 53 w 214"/>
                <a:gd name="T29" fmla="*/ 25 h 221"/>
                <a:gd name="T30" fmla="*/ 52 w 214"/>
                <a:gd name="T31" fmla="*/ 28 h 221"/>
                <a:gd name="T32" fmla="*/ 51 w 214"/>
                <a:gd name="T33" fmla="*/ 31 h 221"/>
                <a:gd name="T34" fmla="*/ 52 w 214"/>
                <a:gd name="T35" fmla="*/ 34 h 221"/>
                <a:gd name="T36" fmla="*/ 53 w 214"/>
                <a:gd name="T37" fmla="*/ 38 h 221"/>
                <a:gd name="T38" fmla="*/ 52 w 214"/>
                <a:gd name="T39" fmla="*/ 42 h 221"/>
                <a:gd name="T40" fmla="*/ 50 w 214"/>
                <a:gd name="T41" fmla="*/ 43 h 221"/>
                <a:gd name="T42" fmla="*/ 50 w 214"/>
                <a:gd name="T43" fmla="*/ 49 h 221"/>
                <a:gd name="T44" fmla="*/ 48 w 214"/>
                <a:gd name="T45" fmla="*/ 53 h 221"/>
                <a:gd name="T46" fmla="*/ 43 w 214"/>
                <a:gd name="T47" fmla="*/ 54 h 221"/>
                <a:gd name="T48" fmla="*/ 23 w 214"/>
                <a:gd name="T49" fmla="*/ 56 h 221"/>
                <a:gd name="T50" fmla="*/ 14 w 214"/>
                <a:gd name="T51" fmla="*/ 52 h 221"/>
                <a:gd name="T52" fmla="*/ 2 w 214"/>
                <a:gd name="T53" fmla="*/ 39 h 221"/>
                <a:gd name="T54" fmla="*/ 0 w 214"/>
                <a:gd name="T55" fmla="*/ 33 h 221"/>
                <a:gd name="T56" fmla="*/ 0 w 214"/>
                <a:gd name="T57" fmla="*/ 28 h 221"/>
                <a:gd name="T58" fmla="*/ 0 w 214"/>
                <a:gd name="T59" fmla="*/ 24 h 221"/>
                <a:gd name="T60" fmla="*/ 2 w 214"/>
                <a:gd name="T61" fmla="*/ 17 h 221"/>
                <a:gd name="T62" fmla="*/ 4 w 214"/>
                <a:gd name="T63" fmla="*/ 14 h 221"/>
                <a:gd name="T64" fmla="*/ 9 w 214"/>
                <a:gd name="T65" fmla="*/ 9 h 2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21"/>
                <a:gd name="T101" fmla="*/ 214 w 214"/>
                <a:gd name="T102" fmla="*/ 221 h 2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21">
                  <a:moveTo>
                    <a:pt x="35" y="34"/>
                  </a:moveTo>
                  <a:lnTo>
                    <a:pt x="67" y="5"/>
                  </a:lnTo>
                  <a:lnTo>
                    <a:pt x="85" y="0"/>
                  </a:lnTo>
                  <a:lnTo>
                    <a:pt x="122" y="5"/>
                  </a:lnTo>
                  <a:lnTo>
                    <a:pt x="161" y="11"/>
                  </a:lnTo>
                  <a:lnTo>
                    <a:pt x="187" y="17"/>
                  </a:lnTo>
                  <a:lnTo>
                    <a:pt x="195" y="23"/>
                  </a:lnTo>
                  <a:lnTo>
                    <a:pt x="200" y="36"/>
                  </a:lnTo>
                  <a:lnTo>
                    <a:pt x="201" y="45"/>
                  </a:lnTo>
                  <a:lnTo>
                    <a:pt x="195" y="53"/>
                  </a:lnTo>
                  <a:lnTo>
                    <a:pt x="203" y="62"/>
                  </a:lnTo>
                  <a:lnTo>
                    <a:pt x="206" y="74"/>
                  </a:lnTo>
                  <a:lnTo>
                    <a:pt x="204" y="81"/>
                  </a:lnTo>
                  <a:lnTo>
                    <a:pt x="210" y="90"/>
                  </a:lnTo>
                  <a:lnTo>
                    <a:pt x="212" y="100"/>
                  </a:lnTo>
                  <a:lnTo>
                    <a:pt x="211" y="110"/>
                  </a:lnTo>
                  <a:lnTo>
                    <a:pt x="204" y="123"/>
                  </a:lnTo>
                  <a:lnTo>
                    <a:pt x="210" y="135"/>
                  </a:lnTo>
                  <a:lnTo>
                    <a:pt x="214" y="149"/>
                  </a:lnTo>
                  <a:lnTo>
                    <a:pt x="209" y="164"/>
                  </a:lnTo>
                  <a:lnTo>
                    <a:pt x="200" y="171"/>
                  </a:lnTo>
                  <a:lnTo>
                    <a:pt x="200" y="195"/>
                  </a:lnTo>
                  <a:lnTo>
                    <a:pt x="192" y="209"/>
                  </a:lnTo>
                  <a:lnTo>
                    <a:pt x="173" y="215"/>
                  </a:lnTo>
                  <a:lnTo>
                    <a:pt x="94" y="221"/>
                  </a:lnTo>
                  <a:lnTo>
                    <a:pt x="56" y="206"/>
                  </a:lnTo>
                  <a:lnTo>
                    <a:pt x="8" y="153"/>
                  </a:lnTo>
                  <a:lnTo>
                    <a:pt x="1" y="130"/>
                  </a:lnTo>
                  <a:lnTo>
                    <a:pt x="0" y="112"/>
                  </a:lnTo>
                  <a:lnTo>
                    <a:pt x="2" y="95"/>
                  </a:lnTo>
                  <a:lnTo>
                    <a:pt x="9" y="68"/>
                  </a:lnTo>
                  <a:lnTo>
                    <a:pt x="18" y="55"/>
                  </a:lnTo>
                  <a:lnTo>
                    <a:pt x="35" y="34"/>
                  </a:lnTo>
                  <a:close/>
                </a:path>
              </a:pathLst>
            </a:custGeom>
            <a:solidFill>
              <a:srgbClr val="FFBFBF"/>
            </a:solidFill>
            <a:ln w="9525">
              <a:noFill/>
              <a:round/>
              <a:headEnd/>
              <a:tailEnd/>
            </a:ln>
          </p:spPr>
          <p:txBody>
            <a:bodyPr/>
            <a:lstStyle/>
            <a:p>
              <a:endParaRPr lang="es-ES"/>
            </a:p>
          </p:txBody>
        </p:sp>
        <p:grpSp>
          <p:nvGrpSpPr>
            <p:cNvPr id="1132" name="Group 155"/>
            <p:cNvGrpSpPr>
              <a:grpSpLocks/>
            </p:cNvGrpSpPr>
            <p:nvPr/>
          </p:nvGrpSpPr>
          <p:grpSpPr bwMode="auto">
            <a:xfrm>
              <a:off x="884" y="4009"/>
              <a:ext cx="40" cy="49"/>
              <a:chOff x="980" y="3529"/>
              <a:chExt cx="40" cy="49"/>
            </a:xfrm>
          </p:grpSpPr>
          <p:sp>
            <p:nvSpPr>
              <p:cNvPr id="1196" name="Freeform 156"/>
              <p:cNvSpPr>
                <a:spLocks/>
              </p:cNvSpPr>
              <p:nvPr/>
            </p:nvSpPr>
            <p:spPr bwMode="auto">
              <a:xfrm>
                <a:off x="980" y="3541"/>
                <a:ext cx="40" cy="37"/>
              </a:xfrm>
              <a:custGeom>
                <a:avLst/>
                <a:gdLst>
                  <a:gd name="T0" fmla="*/ 17 w 162"/>
                  <a:gd name="T1" fmla="*/ 5 h 148"/>
                  <a:gd name="T2" fmla="*/ 19 w 162"/>
                  <a:gd name="T3" fmla="*/ 0 h 148"/>
                  <a:gd name="T4" fmla="*/ 23 w 162"/>
                  <a:gd name="T5" fmla="*/ 5 h 148"/>
                  <a:gd name="T6" fmla="*/ 29 w 162"/>
                  <a:gd name="T7" fmla="*/ 5 h 148"/>
                  <a:gd name="T8" fmla="*/ 35 w 162"/>
                  <a:gd name="T9" fmla="*/ 2 h 148"/>
                  <a:gd name="T10" fmla="*/ 38 w 162"/>
                  <a:gd name="T11" fmla="*/ 0 h 148"/>
                  <a:gd name="T12" fmla="*/ 39 w 162"/>
                  <a:gd name="T13" fmla="*/ 4 h 148"/>
                  <a:gd name="T14" fmla="*/ 39 w 162"/>
                  <a:gd name="T15" fmla="*/ 9 h 148"/>
                  <a:gd name="T16" fmla="*/ 39 w 162"/>
                  <a:gd name="T17" fmla="*/ 15 h 148"/>
                  <a:gd name="T18" fmla="*/ 39 w 162"/>
                  <a:gd name="T19" fmla="*/ 23 h 148"/>
                  <a:gd name="T20" fmla="*/ 37 w 162"/>
                  <a:gd name="T21" fmla="*/ 30 h 148"/>
                  <a:gd name="T22" fmla="*/ 30 w 162"/>
                  <a:gd name="T23" fmla="*/ 36 h 148"/>
                  <a:gd name="T24" fmla="*/ 1 w 162"/>
                  <a:gd name="T25" fmla="*/ 33 h 148"/>
                  <a:gd name="T26" fmla="*/ 12 w 162"/>
                  <a:gd name="T27" fmla="*/ 36 h 148"/>
                  <a:gd name="T28" fmla="*/ 19 w 162"/>
                  <a:gd name="T29" fmla="*/ 35 h 148"/>
                  <a:gd name="T30" fmla="*/ 20 w 162"/>
                  <a:gd name="T31" fmla="*/ 36 h 148"/>
                  <a:gd name="T32" fmla="*/ 30 w 162"/>
                  <a:gd name="T33" fmla="*/ 35 h 148"/>
                  <a:gd name="T34" fmla="*/ 35 w 162"/>
                  <a:gd name="T35" fmla="*/ 31 h 148"/>
                  <a:gd name="T36" fmla="*/ 36 w 162"/>
                  <a:gd name="T37" fmla="*/ 26 h 148"/>
                  <a:gd name="T38" fmla="*/ 29 w 162"/>
                  <a:gd name="T39" fmla="*/ 27 h 148"/>
                  <a:gd name="T40" fmla="*/ 20 w 162"/>
                  <a:gd name="T41" fmla="*/ 28 h 148"/>
                  <a:gd name="T42" fmla="*/ 14 w 162"/>
                  <a:gd name="T43" fmla="*/ 27 h 148"/>
                  <a:gd name="T44" fmla="*/ 5 w 162"/>
                  <a:gd name="T45" fmla="*/ 24 h 148"/>
                  <a:gd name="T46" fmla="*/ 6 w 162"/>
                  <a:gd name="T47" fmla="*/ 24 h 148"/>
                  <a:gd name="T48" fmla="*/ 13 w 162"/>
                  <a:gd name="T49" fmla="*/ 25 h 148"/>
                  <a:gd name="T50" fmla="*/ 20 w 162"/>
                  <a:gd name="T51" fmla="*/ 26 h 148"/>
                  <a:gd name="T52" fmla="*/ 26 w 162"/>
                  <a:gd name="T53" fmla="*/ 23 h 148"/>
                  <a:gd name="T54" fmla="*/ 29 w 162"/>
                  <a:gd name="T55" fmla="*/ 25 h 148"/>
                  <a:gd name="T56" fmla="*/ 35 w 162"/>
                  <a:gd name="T57" fmla="*/ 25 h 148"/>
                  <a:gd name="T58" fmla="*/ 37 w 162"/>
                  <a:gd name="T59" fmla="*/ 22 h 148"/>
                  <a:gd name="T60" fmla="*/ 38 w 162"/>
                  <a:gd name="T61" fmla="*/ 19 h 148"/>
                  <a:gd name="T62" fmla="*/ 37 w 162"/>
                  <a:gd name="T63" fmla="*/ 16 h 148"/>
                  <a:gd name="T64" fmla="*/ 32 w 162"/>
                  <a:gd name="T65" fmla="*/ 17 h 148"/>
                  <a:gd name="T66" fmla="*/ 24 w 162"/>
                  <a:gd name="T67" fmla="*/ 19 h 148"/>
                  <a:gd name="T68" fmla="*/ 16 w 162"/>
                  <a:gd name="T69" fmla="*/ 19 h 148"/>
                  <a:gd name="T70" fmla="*/ 7 w 162"/>
                  <a:gd name="T71" fmla="*/ 18 h 148"/>
                  <a:gd name="T72" fmla="*/ 0 w 162"/>
                  <a:gd name="T73" fmla="*/ 14 h 148"/>
                  <a:gd name="T74" fmla="*/ 9 w 162"/>
                  <a:gd name="T75" fmla="*/ 17 h 148"/>
                  <a:gd name="T76" fmla="*/ 16 w 162"/>
                  <a:gd name="T77" fmla="*/ 18 h 148"/>
                  <a:gd name="T78" fmla="*/ 22 w 162"/>
                  <a:gd name="T79" fmla="*/ 16 h 148"/>
                  <a:gd name="T80" fmla="*/ 26 w 162"/>
                  <a:gd name="T81" fmla="*/ 13 h 148"/>
                  <a:gd name="T82" fmla="*/ 26 w 162"/>
                  <a:gd name="T83" fmla="*/ 16 h 148"/>
                  <a:gd name="T84" fmla="*/ 30 w 162"/>
                  <a:gd name="T85" fmla="*/ 15 h 148"/>
                  <a:gd name="T86" fmla="*/ 36 w 162"/>
                  <a:gd name="T87" fmla="*/ 12 h 148"/>
                  <a:gd name="T88" fmla="*/ 39 w 162"/>
                  <a:gd name="T89" fmla="*/ 8 h 148"/>
                  <a:gd name="T90" fmla="*/ 38 w 162"/>
                  <a:gd name="T91" fmla="*/ 3 h 148"/>
                  <a:gd name="T92" fmla="*/ 32 w 162"/>
                  <a:gd name="T93" fmla="*/ 5 h 148"/>
                  <a:gd name="T94" fmla="*/ 21 w 162"/>
                  <a:gd name="T95" fmla="*/ 7 h 148"/>
                  <a:gd name="T96" fmla="*/ 10 w 162"/>
                  <a:gd name="T97" fmla="*/ 6 h 148"/>
                  <a:gd name="T98" fmla="*/ 12 w 162"/>
                  <a:gd name="T99" fmla="*/ 5 h 14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2"/>
                  <a:gd name="T151" fmla="*/ 0 h 148"/>
                  <a:gd name="T152" fmla="*/ 162 w 162"/>
                  <a:gd name="T153" fmla="*/ 148 h 14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2" h="148">
                    <a:moveTo>
                      <a:pt x="48" y="20"/>
                    </a:moveTo>
                    <a:lnTo>
                      <a:pt x="67" y="22"/>
                    </a:lnTo>
                    <a:lnTo>
                      <a:pt x="79" y="22"/>
                    </a:lnTo>
                    <a:lnTo>
                      <a:pt x="78" y="0"/>
                    </a:lnTo>
                    <a:lnTo>
                      <a:pt x="86" y="12"/>
                    </a:lnTo>
                    <a:lnTo>
                      <a:pt x="93" y="18"/>
                    </a:lnTo>
                    <a:lnTo>
                      <a:pt x="101" y="20"/>
                    </a:lnTo>
                    <a:lnTo>
                      <a:pt x="118" y="18"/>
                    </a:lnTo>
                    <a:lnTo>
                      <a:pt x="130" y="13"/>
                    </a:lnTo>
                    <a:lnTo>
                      <a:pt x="141" y="8"/>
                    </a:lnTo>
                    <a:lnTo>
                      <a:pt x="151" y="6"/>
                    </a:lnTo>
                    <a:lnTo>
                      <a:pt x="154" y="1"/>
                    </a:lnTo>
                    <a:lnTo>
                      <a:pt x="152" y="8"/>
                    </a:lnTo>
                    <a:lnTo>
                      <a:pt x="158" y="17"/>
                    </a:lnTo>
                    <a:lnTo>
                      <a:pt x="161" y="27"/>
                    </a:lnTo>
                    <a:lnTo>
                      <a:pt x="159" y="37"/>
                    </a:lnTo>
                    <a:lnTo>
                      <a:pt x="152" y="50"/>
                    </a:lnTo>
                    <a:lnTo>
                      <a:pt x="158" y="62"/>
                    </a:lnTo>
                    <a:lnTo>
                      <a:pt x="162" y="76"/>
                    </a:lnTo>
                    <a:lnTo>
                      <a:pt x="157" y="91"/>
                    </a:lnTo>
                    <a:lnTo>
                      <a:pt x="148" y="98"/>
                    </a:lnTo>
                    <a:lnTo>
                      <a:pt x="148" y="122"/>
                    </a:lnTo>
                    <a:lnTo>
                      <a:pt x="140" y="136"/>
                    </a:lnTo>
                    <a:lnTo>
                      <a:pt x="122" y="142"/>
                    </a:lnTo>
                    <a:lnTo>
                      <a:pt x="43" y="148"/>
                    </a:lnTo>
                    <a:lnTo>
                      <a:pt x="4" y="133"/>
                    </a:lnTo>
                    <a:lnTo>
                      <a:pt x="27" y="141"/>
                    </a:lnTo>
                    <a:lnTo>
                      <a:pt x="48" y="144"/>
                    </a:lnTo>
                    <a:lnTo>
                      <a:pt x="63" y="143"/>
                    </a:lnTo>
                    <a:lnTo>
                      <a:pt x="76" y="139"/>
                    </a:lnTo>
                    <a:lnTo>
                      <a:pt x="80" y="127"/>
                    </a:lnTo>
                    <a:lnTo>
                      <a:pt x="80" y="143"/>
                    </a:lnTo>
                    <a:lnTo>
                      <a:pt x="99" y="141"/>
                    </a:lnTo>
                    <a:lnTo>
                      <a:pt x="123" y="139"/>
                    </a:lnTo>
                    <a:lnTo>
                      <a:pt x="135" y="133"/>
                    </a:lnTo>
                    <a:lnTo>
                      <a:pt x="140" y="124"/>
                    </a:lnTo>
                    <a:lnTo>
                      <a:pt x="145" y="111"/>
                    </a:lnTo>
                    <a:lnTo>
                      <a:pt x="146" y="103"/>
                    </a:lnTo>
                    <a:lnTo>
                      <a:pt x="133" y="105"/>
                    </a:lnTo>
                    <a:lnTo>
                      <a:pt x="118" y="109"/>
                    </a:lnTo>
                    <a:lnTo>
                      <a:pt x="101" y="110"/>
                    </a:lnTo>
                    <a:lnTo>
                      <a:pt x="83" y="111"/>
                    </a:lnTo>
                    <a:lnTo>
                      <a:pt x="69" y="110"/>
                    </a:lnTo>
                    <a:lnTo>
                      <a:pt x="55" y="109"/>
                    </a:lnTo>
                    <a:lnTo>
                      <a:pt x="39" y="104"/>
                    </a:lnTo>
                    <a:lnTo>
                      <a:pt x="21" y="98"/>
                    </a:lnTo>
                    <a:lnTo>
                      <a:pt x="10" y="88"/>
                    </a:lnTo>
                    <a:lnTo>
                      <a:pt x="26" y="97"/>
                    </a:lnTo>
                    <a:lnTo>
                      <a:pt x="37" y="98"/>
                    </a:lnTo>
                    <a:lnTo>
                      <a:pt x="51" y="101"/>
                    </a:lnTo>
                    <a:lnTo>
                      <a:pt x="66" y="103"/>
                    </a:lnTo>
                    <a:lnTo>
                      <a:pt x="83" y="104"/>
                    </a:lnTo>
                    <a:lnTo>
                      <a:pt x="95" y="99"/>
                    </a:lnTo>
                    <a:lnTo>
                      <a:pt x="106" y="93"/>
                    </a:lnTo>
                    <a:lnTo>
                      <a:pt x="108" y="103"/>
                    </a:lnTo>
                    <a:lnTo>
                      <a:pt x="116" y="102"/>
                    </a:lnTo>
                    <a:lnTo>
                      <a:pt x="129" y="101"/>
                    </a:lnTo>
                    <a:lnTo>
                      <a:pt x="140" y="99"/>
                    </a:lnTo>
                    <a:lnTo>
                      <a:pt x="145" y="96"/>
                    </a:lnTo>
                    <a:lnTo>
                      <a:pt x="148" y="90"/>
                    </a:lnTo>
                    <a:lnTo>
                      <a:pt x="152" y="84"/>
                    </a:lnTo>
                    <a:lnTo>
                      <a:pt x="154" y="76"/>
                    </a:lnTo>
                    <a:lnTo>
                      <a:pt x="153" y="69"/>
                    </a:lnTo>
                    <a:lnTo>
                      <a:pt x="151" y="63"/>
                    </a:lnTo>
                    <a:lnTo>
                      <a:pt x="144" y="63"/>
                    </a:lnTo>
                    <a:lnTo>
                      <a:pt x="128" y="67"/>
                    </a:lnTo>
                    <a:lnTo>
                      <a:pt x="113" y="71"/>
                    </a:lnTo>
                    <a:lnTo>
                      <a:pt x="97" y="74"/>
                    </a:lnTo>
                    <a:lnTo>
                      <a:pt x="80" y="75"/>
                    </a:lnTo>
                    <a:lnTo>
                      <a:pt x="65" y="76"/>
                    </a:lnTo>
                    <a:lnTo>
                      <a:pt x="45" y="76"/>
                    </a:lnTo>
                    <a:lnTo>
                      <a:pt x="28" y="71"/>
                    </a:lnTo>
                    <a:lnTo>
                      <a:pt x="15" y="67"/>
                    </a:lnTo>
                    <a:lnTo>
                      <a:pt x="0" y="56"/>
                    </a:lnTo>
                    <a:lnTo>
                      <a:pt x="24" y="64"/>
                    </a:lnTo>
                    <a:lnTo>
                      <a:pt x="37" y="68"/>
                    </a:lnTo>
                    <a:lnTo>
                      <a:pt x="51" y="71"/>
                    </a:lnTo>
                    <a:lnTo>
                      <a:pt x="66" y="70"/>
                    </a:lnTo>
                    <a:lnTo>
                      <a:pt x="77" y="69"/>
                    </a:lnTo>
                    <a:lnTo>
                      <a:pt x="88" y="65"/>
                    </a:lnTo>
                    <a:lnTo>
                      <a:pt x="96" y="57"/>
                    </a:lnTo>
                    <a:lnTo>
                      <a:pt x="106" y="51"/>
                    </a:lnTo>
                    <a:lnTo>
                      <a:pt x="100" y="61"/>
                    </a:lnTo>
                    <a:lnTo>
                      <a:pt x="105" y="65"/>
                    </a:lnTo>
                    <a:lnTo>
                      <a:pt x="110" y="64"/>
                    </a:lnTo>
                    <a:lnTo>
                      <a:pt x="123" y="62"/>
                    </a:lnTo>
                    <a:lnTo>
                      <a:pt x="135" y="58"/>
                    </a:lnTo>
                    <a:lnTo>
                      <a:pt x="146" y="50"/>
                    </a:lnTo>
                    <a:lnTo>
                      <a:pt x="154" y="41"/>
                    </a:lnTo>
                    <a:lnTo>
                      <a:pt x="156" y="33"/>
                    </a:lnTo>
                    <a:lnTo>
                      <a:pt x="154" y="23"/>
                    </a:lnTo>
                    <a:lnTo>
                      <a:pt x="153" y="11"/>
                    </a:lnTo>
                    <a:lnTo>
                      <a:pt x="142" y="14"/>
                    </a:lnTo>
                    <a:lnTo>
                      <a:pt x="128" y="22"/>
                    </a:lnTo>
                    <a:lnTo>
                      <a:pt x="107" y="28"/>
                    </a:lnTo>
                    <a:lnTo>
                      <a:pt x="84" y="29"/>
                    </a:lnTo>
                    <a:lnTo>
                      <a:pt x="61" y="28"/>
                    </a:lnTo>
                    <a:lnTo>
                      <a:pt x="40" y="24"/>
                    </a:lnTo>
                    <a:lnTo>
                      <a:pt x="21" y="17"/>
                    </a:lnTo>
                    <a:lnTo>
                      <a:pt x="48" y="20"/>
                    </a:lnTo>
                    <a:close/>
                  </a:path>
                </a:pathLst>
              </a:custGeom>
              <a:solidFill>
                <a:srgbClr val="DF9F7F"/>
              </a:solidFill>
              <a:ln w="9525">
                <a:noFill/>
                <a:round/>
                <a:headEnd/>
                <a:tailEnd/>
              </a:ln>
            </p:spPr>
            <p:txBody>
              <a:bodyPr/>
              <a:lstStyle/>
              <a:p>
                <a:endParaRPr lang="es-ES"/>
              </a:p>
            </p:txBody>
          </p:sp>
          <p:sp>
            <p:nvSpPr>
              <p:cNvPr id="1197" name="Freeform 157"/>
              <p:cNvSpPr>
                <a:spLocks/>
              </p:cNvSpPr>
              <p:nvPr/>
            </p:nvSpPr>
            <p:spPr bwMode="auto">
              <a:xfrm>
                <a:off x="982" y="3529"/>
                <a:ext cx="27" cy="5"/>
              </a:xfrm>
              <a:custGeom>
                <a:avLst/>
                <a:gdLst>
                  <a:gd name="T0" fmla="*/ 27 w 108"/>
                  <a:gd name="T1" fmla="*/ 0 h 18"/>
                  <a:gd name="T2" fmla="*/ 24 w 108"/>
                  <a:gd name="T3" fmla="*/ 2 h 18"/>
                  <a:gd name="T4" fmla="*/ 22 w 108"/>
                  <a:gd name="T5" fmla="*/ 5 h 18"/>
                  <a:gd name="T6" fmla="*/ 20 w 108"/>
                  <a:gd name="T7" fmla="*/ 4 h 18"/>
                  <a:gd name="T8" fmla="*/ 17 w 108"/>
                  <a:gd name="T9" fmla="*/ 2 h 18"/>
                  <a:gd name="T10" fmla="*/ 14 w 108"/>
                  <a:gd name="T11" fmla="*/ 2 h 18"/>
                  <a:gd name="T12" fmla="*/ 10 w 108"/>
                  <a:gd name="T13" fmla="*/ 4 h 18"/>
                  <a:gd name="T14" fmla="*/ 6 w 108"/>
                  <a:gd name="T15" fmla="*/ 5 h 18"/>
                  <a:gd name="T16" fmla="*/ 9 w 108"/>
                  <a:gd name="T17" fmla="*/ 3 h 18"/>
                  <a:gd name="T18" fmla="*/ 4 w 108"/>
                  <a:gd name="T19" fmla="*/ 2 h 18"/>
                  <a:gd name="T20" fmla="*/ 0 w 108"/>
                  <a:gd name="T21" fmla="*/ 2 h 18"/>
                  <a:gd name="T22" fmla="*/ 5 w 108"/>
                  <a:gd name="T23" fmla="*/ 1 h 18"/>
                  <a:gd name="T24" fmla="*/ 10 w 108"/>
                  <a:gd name="T25" fmla="*/ 2 h 18"/>
                  <a:gd name="T26" fmla="*/ 13 w 108"/>
                  <a:gd name="T27" fmla="*/ 2 h 18"/>
                  <a:gd name="T28" fmla="*/ 15 w 108"/>
                  <a:gd name="T29" fmla="*/ 1 h 18"/>
                  <a:gd name="T30" fmla="*/ 18 w 108"/>
                  <a:gd name="T31" fmla="*/ 1 h 18"/>
                  <a:gd name="T32" fmla="*/ 20 w 108"/>
                  <a:gd name="T33" fmla="*/ 2 h 18"/>
                  <a:gd name="T34" fmla="*/ 22 w 108"/>
                  <a:gd name="T35" fmla="*/ 3 h 18"/>
                  <a:gd name="T36" fmla="*/ 27 w 108"/>
                  <a:gd name="T37" fmla="*/ 0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8"/>
                  <a:gd name="T58" fmla="*/ 0 h 18"/>
                  <a:gd name="T59" fmla="*/ 108 w 108"/>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8" h="18">
                    <a:moveTo>
                      <a:pt x="108" y="0"/>
                    </a:moveTo>
                    <a:lnTo>
                      <a:pt x="97" y="7"/>
                    </a:lnTo>
                    <a:lnTo>
                      <a:pt x="89" y="17"/>
                    </a:lnTo>
                    <a:lnTo>
                      <a:pt x="78" y="14"/>
                    </a:lnTo>
                    <a:lnTo>
                      <a:pt x="67" y="8"/>
                    </a:lnTo>
                    <a:lnTo>
                      <a:pt x="56" y="8"/>
                    </a:lnTo>
                    <a:lnTo>
                      <a:pt x="38" y="13"/>
                    </a:lnTo>
                    <a:lnTo>
                      <a:pt x="25" y="18"/>
                    </a:lnTo>
                    <a:lnTo>
                      <a:pt x="34" y="11"/>
                    </a:lnTo>
                    <a:lnTo>
                      <a:pt x="16" y="8"/>
                    </a:lnTo>
                    <a:lnTo>
                      <a:pt x="0" y="6"/>
                    </a:lnTo>
                    <a:lnTo>
                      <a:pt x="21" y="5"/>
                    </a:lnTo>
                    <a:lnTo>
                      <a:pt x="38" y="7"/>
                    </a:lnTo>
                    <a:lnTo>
                      <a:pt x="51" y="7"/>
                    </a:lnTo>
                    <a:lnTo>
                      <a:pt x="61" y="5"/>
                    </a:lnTo>
                    <a:lnTo>
                      <a:pt x="71" y="5"/>
                    </a:lnTo>
                    <a:lnTo>
                      <a:pt x="78" y="8"/>
                    </a:lnTo>
                    <a:lnTo>
                      <a:pt x="89" y="12"/>
                    </a:lnTo>
                    <a:lnTo>
                      <a:pt x="108" y="0"/>
                    </a:lnTo>
                    <a:close/>
                  </a:path>
                </a:pathLst>
              </a:custGeom>
              <a:solidFill>
                <a:srgbClr val="DF9F7F"/>
              </a:solidFill>
              <a:ln w="9525">
                <a:noFill/>
                <a:round/>
                <a:headEnd/>
                <a:tailEnd/>
              </a:ln>
            </p:spPr>
            <p:txBody>
              <a:bodyPr/>
              <a:lstStyle/>
              <a:p>
                <a:endParaRPr lang="es-ES"/>
              </a:p>
            </p:txBody>
          </p:sp>
        </p:grpSp>
        <p:sp>
          <p:nvSpPr>
            <p:cNvPr id="1133" name="Freeform 158"/>
            <p:cNvSpPr>
              <a:spLocks/>
            </p:cNvSpPr>
            <p:nvPr/>
          </p:nvSpPr>
          <p:spPr bwMode="auto">
            <a:xfrm>
              <a:off x="909" y="4058"/>
              <a:ext cx="133" cy="114"/>
            </a:xfrm>
            <a:custGeom>
              <a:avLst/>
              <a:gdLst>
                <a:gd name="T0" fmla="*/ 28 w 530"/>
                <a:gd name="T1" fmla="*/ 0 h 457"/>
                <a:gd name="T2" fmla="*/ 0 w 530"/>
                <a:gd name="T3" fmla="*/ 102 h 457"/>
                <a:gd name="T4" fmla="*/ 107 w 530"/>
                <a:gd name="T5" fmla="*/ 114 h 457"/>
                <a:gd name="T6" fmla="*/ 133 w 530"/>
                <a:gd name="T7" fmla="*/ 8 h 457"/>
                <a:gd name="T8" fmla="*/ 28 w 530"/>
                <a:gd name="T9" fmla="*/ 0 h 457"/>
                <a:gd name="T10" fmla="*/ 0 60000 65536"/>
                <a:gd name="T11" fmla="*/ 0 60000 65536"/>
                <a:gd name="T12" fmla="*/ 0 60000 65536"/>
                <a:gd name="T13" fmla="*/ 0 60000 65536"/>
                <a:gd name="T14" fmla="*/ 0 60000 65536"/>
                <a:gd name="T15" fmla="*/ 0 w 530"/>
                <a:gd name="T16" fmla="*/ 0 h 457"/>
                <a:gd name="T17" fmla="*/ 530 w 530"/>
                <a:gd name="T18" fmla="*/ 457 h 457"/>
              </a:gdLst>
              <a:ahLst/>
              <a:cxnLst>
                <a:cxn ang="T10">
                  <a:pos x="T0" y="T1"/>
                </a:cxn>
                <a:cxn ang="T11">
                  <a:pos x="T2" y="T3"/>
                </a:cxn>
                <a:cxn ang="T12">
                  <a:pos x="T4" y="T5"/>
                </a:cxn>
                <a:cxn ang="T13">
                  <a:pos x="T6" y="T7"/>
                </a:cxn>
                <a:cxn ang="T14">
                  <a:pos x="T8" y="T9"/>
                </a:cxn>
              </a:cxnLst>
              <a:rect l="T15" t="T16" r="T17" b="T18"/>
              <a:pathLst>
                <a:path w="530" h="457">
                  <a:moveTo>
                    <a:pt x="113" y="0"/>
                  </a:moveTo>
                  <a:lnTo>
                    <a:pt x="0" y="409"/>
                  </a:lnTo>
                  <a:lnTo>
                    <a:pt x="427" y="457"/>
                  </a:lnTo>
                  <a:lnTo>
                    <a:pt x="530" y="33"/>
                  </a:lnTo>
                  <a:lnTo>
                    <a:pt x="113" y="0"/>
                  </a:lnTo>
                  <a:close/>
                </a:path>
              </a:pathLst>
            </a:custGeom>
            <a:solidFill>
              <a:srgbClr val="C0C0C0"/>
            </a:solidFill>
            <a:ln w="9525">
              <a:noFill/>
              <a:round/>
              <a:headEnd/>
              <a:tailEnd/>
            </a:ln>
          </p:spPr>
          <p:txBody>
            <a:bodyPr/>
            <a:lstStyle/>
            <a:p>
              <a:endParaRPr lang="es-ES"/>
            </a:p>
          </p:txBody>
        </p:sp>
        <p:sp>
          <p:nvSpPr>
            <p:cNvPr id="1134" name="Freeform 159"/>
            <p:cNvSpPr>
              <a:spLocks/>
            </p:cNvSpPr>
            <p:nvPr/>
          </p:nvSpPr>
          <p:spPr bwMode="auto">
            <a:xfrm>
              <a:off x="967" y="4053"/>
              <a:ext cx="158" cy="88"/>
            </a:xfrm>
            <a:custGeom>
              <a:avLst/>
              <a:gdLst>
                <a:gd name="T0" fmla="*/ 0 w 632"/>
                <a:gd name="T1" fmla="*/ 19 h 351"/>
                <a:gd name="T2" fmla="*/ 49 w 632"/>
                <a:gd name="T3" fmla="*/ 88 h 351"/>
                <a:gd name="T4" fmla="*/ 158 w 632"/>
                <a:gd name="T5" fmla="*/ 55 h 351"/>
                <a:gd name="T6" fmla="*/ 104 w 632"/>
                <a:gd name="T7" fmla="*/ 0 h 351"/>
                <a:gd name="T8" fmla="*/ 0 w 632"/>
                <a:gd name="T9" fmla="*/ 19 h 351"/>
                <a:gd name="T10" fmla="*/ 0 60000 65536"/>
                <a:gd name="T11" fmla="*/ 0 60000 65536"/>
                <a:gd name="T12" fmla="*/ 0 60000 65536"/>
                <a:gd name="T13" fmla="*/ 0 60000 65536"/>
                <a:gd name="T14" fmla="*/ 0 60000 65536"/>
                <a:gd name="T15" fmla="*/ 0 w 632"/>
                <a:gd name="T16" fmla="*/ 0 h 351"/>
                <a:gd name="T17" fmla="*/ 632 w 632"/>
                <a:gd name="T18" fmla="*/ 351 h 351"/>
              </a:gdLst>
              <a:ahLst/>
              <a:cxnLst>
                <a:cxn ang="T10">
                  <a:pos x="T0" y="T1"/>
                </a:cxn>
                <a:cxn ang="T11">
                  <a:pos x="T2" y="T3"/>
                </a:cxn>
                <a:cxn ang="T12">
                  <a:pos x="T4" y="T5"/>
                </a:cxn>
                <a:cxn ang="T13">
                  <a:pos x="T6" y="T7"/>
                </a:cxn>
                <a:cxn ang="T14">
                  <a:pos x="T8" y="T9"/>
                </a:cxn>
              </a:cxnLst>
              <a:rect l="T15" t="T16" r="T17" b="T18"/>
              <a:pathLst>
                <a:path w="632" h="351">
                  <a:moveTo>
                    <a:pt x="0" y="76"/>
                  </a:moveTo>
                  <a:lnTo>
                    <a:pt x="197" y="351"/>
                  </a:lnTo>
                  <a:lnTo>
                    <a:pt x="632" y="218"/>
                  </a:lnTo>
                  <a:lnTo>
                    <a:pt x="416" y="0"/>
                  </a:lnTo>
                  <a:lnTo>
                    <a:pt x="0" y="76"/>
                  </a:lnTo>
                  <a:close/>
                </a:path>
              </a:pathLst>
            </a:custGeom>
            <a:solidFill>
              <a:srgbClr val="9F9F9F"/>
            </a:solidFill>
            <a:ln w="9525">
              <a:noFill/>
              <a:round/>
              <a:headEnd/>
              <a:tailEnd/>
            </a:ln>
          </p:spPr>
          <p:txBody>
            <a:bodyPr/>
            <a:lstStyle/>
            <a:p>
              <a:endParaRPr lang="es-ES"/>
            </a:p>
          </p:txBody>
        </p:sp>
        <p:sp>
          <p:nvSpPr>
            <p:cNvPr id="1135" name="Freeform 160"/>
            <p:cNvSpPr>
              <a:spLocks/>
            </p:cNvSpPr>
            <p:nvPr/>
          </p:nvSpPr>
          <p:spPr bwMode="auto">
            <a:xfrm>
              <a:off x="1076" y="4057"/>
              <a:ext cx="189" cy="75"/>
            </a:xfrm>
            <a:custGeom>
              <a:avLst/>
              <a:gdLst>
                <a:gd name="T0" fmla="*/ 0 w 755"/>
                <a:gd name="T1" fmla="*/ 8 h 300"/>
                <a:gd name="T2" fmla="*/ 131 w 755"/>
                <a:gd name="T3" fmla="*/ 0 h 300"/>
                <a:gd name="T4" fmla="*/ 189 w 755"/>
                <a:gd name="T5" fmla="*/ 53 h 300"/>
                <a:gd name="T6" fmla="*/ 38 w 755"/>
                <a:gd name="T7" fmla="*/ 75 h 300"/>
                <a:gd name="T8" fmla="*/ 0 w 755"/>
                <a:gd name="T9" fmla="*/ 8 h 300"/>
                <a:gd name="T10" fmla="*/ 0 60000 65536"/>
                <a:gd name="T11" fmla="*/ 0 60000 65536"/>
                <a:gd name="T12" fmla="*/ 0 60000 65536"/>
                <a:gd name="T13" fmla="*/ 0 60000 65536"/>
                <a:gd name="T14" fmla="*/ 0 60000 65536"/>
                <a:gd name="T15" fmla="*/ 0 w 755"/>
                <a:gd name="T16" fmla="*/ 0 h 300"/>
                <a:gd name="T17" fmla="*/ 755 w 755"/>
                <a:gd name="T18" fmla="*/ 300 h 300"/>
              </a:gdLst>
              <a:ahLst/>
              <a:cxnLst>
                <a:cxn ang="T10">
                  <a:pos x="T0" y="T1"/>
                </a:cxn>
                <a:cxn ang="T11">
                  <a:pos x="T2" y="T3"/>
                </a:cxn>
                <a:cxn ang="T12">
                  <a:pos x="T4" y="T5"/>
                </a:cxn>
                <a:cxn ang="T13">
                  <a:pos x="T6" y="T7"/>
                </a:cxn>
                <a:cxn ang="T14">
                  <a:pos x="T8" y="T9"/>
                </a:cxn>
              </a:cxnLst>
              <a:rect l="T15" t="T16" r="T17" b="T18"/>
              <a:pathLst>
                <a:path w="755" h="300">
                  <a:moveTo>
                    <a:pt x="0" y="33"/>
                  </a:moveTo>
                  <a:lnTo>
                    <a:pt x="525" y="0"/>
                  </a:lnTo>
                  <a:lnTo>
                    <a:pt x="755" y="213"/>
                  </a:lnTo>
                  <a:lnTo>
                    <a:pt x="150" y="300"/>
                  </a:lnTo>
                  <a:lnTo>
                    <a:pt x="0" y="33"/>
                  </a:lnTo>
                  <a:close/>
                </a:path>
              </a:pathLst>
            </a:custGeom>
            <a:solidFill>
              <a:srgbClr val="DFDFDF"/>
            </a:solidFill>
            <a:ln w="9525">
              <a:noFill/>
              <a:round/>
              <a:headEnd/>
              <a:tailEnd/>
            </a:ln>
          </p:spPr>
          <p:txBody>
            <a:bodyPr/>
            <a:lstStyle/>
            <a:p>
              <a:endParaRPr lang="es-ES"/>
            </a:p>
          </p:txBody>
        </p:sp>
        <p:sp>
          <p:nvSpPr>
            <p:cNvPr id="1136" name="Freeform 161"/>
            <p:cNvSpPr>
              <a:spLocks/>
            </p:cNvSpPr>
            <p:nvPr/>
          </p:nvSpPr>
          <p:spPr bwMode="auto">
            <a:xfrm>
              <a:off x="1071" y="3832"/>
              <a:ext cx="321" cy="228"/>
            </a:xfrm>
            <a:custGeom>
              <a:avLst/>
              <a:gdLst>
                <a:gd name="T0" fmla="*/ 191 w 1284"/>
                <a:gd name="T1" fmla="*/ 2 h 911"/>
                <a:gd name="T2" fmla="*/ 207 w 1284"/>
                <a:gd name="T3" fmla="*/ 0 h 911"/>
                <a:gd name="T4" fmla="*/ 223 w 1284"/>
                <a:gd name="T5" fmla="*/ 2 h 911"/>
                <a:gd name="T6" fmla="*/ 232 w 1284"/>
                <a:gd name="T7" fmla="*/ 6 h 911"/>
                <a:gd name="T8" fmla="*/ 251 w 1284"/>
                <a:gd name="T9" fmla="*/ 20 h 911"/>
                <a:gd name="T10" fmla="*/ 263 w 1284"/>
                <a:gd name="T11" fmla="*/ 32 h 911"/>
                <a:gd name="T12" fmla="*/ 276 w 1284"/>
                <a:gd name="T13" fmla="*/ 50 h 911"/>
                <a:gd name="T14" fmla="*/ 287 w 1284"/>
                <a:gd name="T15" fmla="*/ 67 h 911"/>
                <a:gd name="T16" fmla="*/ 295 w 1284"/>
                <a:gd name="T17" fmla="*/ 80 h 911"/>
                <a:gd name="T18" fmla="*/ 298 w 1284"/>
                <a:gd name="T19" fmla="*/ 88 h 911"/>
                <a:gd name="T20" fmla="*/ 304 w 1284"/>
                <a:gd name="T21" fmla="*/ 110 h 911"/>
                <a:gd name="T22" fmla="*/ 311 w 1284"/>
                <a:gd name="T23" fmla="*/ 143 h 911"/>
                <a:gd name="T24" fmla="*/ 316 w 1284"/>
                <a:gd name="T25" fmla="*/ 167 h 911"/>
                <a:gd name="T26" fmla="*/ 318 w 1284"/>
                <a:gd name="T27" fmla="*/ 198 h 911"/>
                <a:gd name="T28" fmla="*/ 321 w 1284"/>
                <a:gd name="T29" fmla="*/ 223 h 911"/>
                <a:gd name="T30" fmla="*/ 253 w 1284"/>
                <a:gd name="T31" fmla="*/ 224 h 911"/>
                <a:gd name="T32" fmla="*/ 211 w 1284"/>
                <a:gd name="T33" fmla="*/ 227 h 911"/>
                <a:gd name="T34" fmla="*/ 178 w 1284"/>
                <a:gd name="T35" fmla="*/ 228 h 911"/>
                <a:gd name="T36" fmla="*/ 86 w 1284"/>
                <a:gd name="T37" fmla="*/ 223 h 911"/>
                <a:gd name="T38" fmla="*/ 49 w 1284"/>
                <a:gd name="T39" fmla="*/ 222 h 911"/>
                <a:gd name="T40" fmla="*/ 19 w 1284"/>
                <a:gd name="T41" fmla="*/ 220 h 911"/>
                <a:gd name="T42" fmla="*/ 20 w 1284"/>
                <a:gd name="T43" fmla="*/ 210 h 911"/>
                <a:gd name="T44" fmla="*/ 16 w 1284"/>
                <a:gd name="T45" fmla="*/ 199 h 911"/>
                <a:gd name="T46" fmla="*/ 7 w 1284"/>
                <a:gd name="T47" fmla="*/ 192 h 911"/>
                <a:gd name="T48" fmla="*/ 0 w 1284"/>
                <a:gd name="T49" fmla="*/ 187 h 911"/>
                <a:gd name="T50" fmla="*/ 38 w 1284"/>
                <a:gd name="T51" fmla="*/ 173 h 911"/>
                <a:gd name="T52" fmla="*/ 70 w 1284"/>
                <a:gd name="T53" fmla="*/ 161 h 911"/>
                <a:gd name="T54" fmla="*/ 84 w 1284"/>
                <a:gd name="T55" fmla="*/ 154 h 911"/>
                <a:gd name="T56" fmla="*/ 96 w 1284"/>
                <a:gd name="T57" fmla="*/ 149 h 911"/>
                <a:gd name="T58" fmla="*/ 104 w 1284"/>
                <a:gd name="T59" fmla="*/ 137 h 911"/>
                <a:gd name="T60" fmla="*/ 106 w 1284"/>
                <a:gd name="T61" fmla="*/ 132 h 911"/>
                <a:gd name="T62" fmla="*/ 106 w 1284"/>
                <a:gd name="T63" fmla="*/ 122 h 911"/>
                <a:gd name="T64" fmla="*/ 107 w 1284"/>
                <a:gd name="T65" fmla="*/ 116 h 911"/>
                <a:gd name="T66" fmla="*/ 111 w 1284"/>
                <a:gd name="T67" fmla="*/ 104 h 911"/>
                <a:gd name="T68" fmla="*/ 113 w 1284"/>
                <a:gd name="T69" fmla="*/ 99 h 911"/>
                <a:gd name="T70" fmla="*/ 114 w 1284"/>
                <a:gd name="T71" fmla="*/ 90 h 911"/>
                <a:gd name="T72" fmla="*/ 116 w 1284"/>
                <a:gd name="T73" fmla="*/ 76 h 911"/>
                <a:gd name="T74" fmla="*/ 120 w 1284"/>
                <a:gd name="T75" fmla="*/ 68 h 911"/>
                <a:gd name="T76" fmla="*/ 120 w 1284"/>
                <a:gd name="T77" fmla="*/ 59 h 911"/>
                <a:gd name="T78" fmla="*/ 143 w 1284"/>
                <a:gd name="T79" fmla="*/ 32 h 911"/>
                <a:gd name="T80" fmla="*/ 148 w 1284"/>
                <a:gd name="T81" fmla="*/ 37 h 911"/>
                <a:gd name="T82" fmla="*/ 191 w 1284"/>
                <a:gd name="T83" fmla="*/ 2 h 9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84"/>
                <a:gd name="T127" fmla="*/ 0 h 911"/>
                <a:gd name="T128" fmla="*/ 1284 w 1284"/>
                <a:gd name="T129" fmla="*/ 911 h 9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84" h="911">
                  <a:moveTo>
                    <a:pt x="763" y="8"/>
                  </a:moveTo>
                  <a:lnTo>
                    <a:pt x="829" y="0"/>
                  </a:lnTo>
                  <a:lnTo>
                    <a:pt x="894" y="8"/>
                  </a:lnTo>
                  <a:lnTo>
                    <a:pt x="927" y="23"/>
                  </a:lnTo>
                  <a:lnTo>
                    <a:pt x="1004" y="81"/>
                  </a:lnTo>
                  <a:lnTo>
                    <a:pt x="1051" y="128"/>
                  </a:lnTo>
                  <a:lnTo>
                    <a:pt x="1102" y="198"/>
                  </a:lnTo>
                  <a:lnTo>
                    <a:pt x="1146" y="267"/>
                  </a:lnTo>
                  <a:lnTo>
                    <a:pt x="1179" y="321"/>
                  </a:lnTo>
                  <a:lnTo>
                    <a:pt x="1193" y="351"/>
                  </a:lnTo>
                  <a:lnTo>
                    <a:pt x="1215" y="438"/>
                  </a:lnTo>
                  <a:lnTo>
                    <a:pt x="1244" y="573"/>
                  </a:lnTo>
                  <a:lnTo>
                    <a:pt x="1262" y="667"/>
                  </a:lnTo>
                  <a:lnTo>
                    <a:pt x="1273" y="791"/>
                  </a:lnTo>
                  <a:lnTo>
                    <a:pt x="1284" y="893"/>
                  </a:lnTo>
                  <a:lnTo>
                    <a:pt x="1011" y="897"/>
                  </a:lnTo>
                  <a:lnTo>
                    <a:pt x="843" y="908"/>
                  </a:lnTo>
                  <a:lnTo>
                    <a:pt x="712" y="911"/>
                  </a:lnTo>
                  <a:lnTo>
                    <a:pt x="343" y="893"/>
                  </a:lnTo>
                  <a:lnTo>
                    <a:pt x="197" y="886"/>
                  </a:lnTo>
                  <a:lnTo>
                    <a:pt x="76" y="879"/>
                  </a:lnTo>
                  <a:lnTo>
                    <a:pt x="80" y="839"/>
                  </a:lnTo>
                  <a:lnTo>
                    <a:pt x="65" y="795"/>
                  </a:lnTo>
                  <a:lnTo>
                    <a:pt x="29" y="766"/>
                  </a:lnTo>
                  <a:lnTo>
                    <a:pt x="0" y="748"/>
                  </a:lnTo>
                  <a:lnTo>
                    <a:pt x="153" y="693"/>
                  </a:lnTo>
                  <a:lnTo>
                    <a:pt x="281" y="642"/>
                  </a:lnTo>
                  <a:lnTo>
                    <a:pt x="335" y="616"/>
                  </a:lnTo>
                  <a:lnTo>
                    <a:pt x="383" y="595"/>
                  </a:lnTo>
                  <a:lnTo>
                    <a:pt x="415" y="547"/>
                  </a:lnTo>
                  <a:lnTo>
                    <a:pt x="423" y="529"/>
                  </a:lnTo>
                  <a:lnTo>
                    <a:pt x="426" y="489"/>
                  </a:lnTo>
                  <a:lnTo>
                    <a:pt x="430" y="463"/>
                  </a:lnTo>
                  <a:lnTo>
                    <a:pt x="445" y="416"/>
                  </a:lnTo>
                  <a:lnTo>
                    <a:pt x="452" y="394"/>
                  </a:lnTo>
                  <a:lnTo>
                    <a:pt x="456" y="358"/>
                  </a:lnTo>
                  <a:lnTo>
                    <a:pt x="463" y="303"/>
                  </a:lnTo>
                  <a:lnTo>
                    <a:pt x="481" y="270"/>
                  </a:lnTo>
                  <a:lnTo>
                    <a:pt x="481" y="234"/>
                  </a:lnTo>
                  <a:lnTo>
                    <a:pt x="572" y="128"/>
                  </a:lnTo>
                  <a:lnTo>
                    <a:pt x="590" y="147"/>
                  </a:lnTo>
                  <a:lnTo>
                    <a:pt x="763" y="8"/>
                  </a:lnTo>
                  <a:close/>
                </a:path>
              </a:pathLst>
            </a:custGeom>
            <a:solidFill>
              <a:srgbClr val="5F5F5F"/>
            </a:solidFill>
            <a:ln w="9525">
              <a:noFill/>
              <a:round/>
              <a:headEnd/>
              <a:tailEnd/>
            </a:ln>
          </p:spPr>
          <p:txBody>
            <a:bodyPr/>
            <a:lstStyle/>
            <a:p>
              <a:endParaRPr lang="es-ES"/>
            </a:p>
          </p:txBody>
        </p:sp>
        <p:sp>
          <p:nvSpPr>
            <p:cNvPr id="1137" name="Freeform 162"/>
            <p:cNvSpPr>
              <a:spLocks/>
            </p:cNvSpPr>
            <p:nvPr/>
          </p:nvSpPr>
          <p:spPr bwMode="auto">
            <a:xfrm>
              <a:off x="1284" y="3886"/>
              <a:ext cx="62" cy="173"/>
            </a:xfrm>
            <a:custGeom>
              <a:avLst/>
              <a:gdLst>
                <a:gd name="T0" fmla="*/ 48 w 252"/>
                <a:gd name="T1" fmla="*/ 0 h 692"/>
                <a:gd name="T2" fmla="*/ 55 w 252"/>
                <a:gd name="T3" fmla="*/ 6 h 692"/>
                <a:gd name="T4" fmla="*/ 57 w 252"/>
                <a:gd name="T5" fmla="*/ 21 h 692"/>
                <a:gd name="T6" fmla="*/ 57 w 252"/>
                <a:gd name="T7" fmla="*/ 37 h 692"/>
                <a:gd name="T8" fmla="*/ 57 w 252"/>
                <a:gd name="T9" fmla="*/ 46 h 692"/>
                <a:gd name="T10" fmla="*/ 62 w 252"/>
                <a:gd name="T11" fmla="*/ 52 h 692"/>
                <a:gd name="T12" fmla="*/ 58 w 252"/>
                <a:gd name="T13" fmla="*/ 54 h 692"/>
                <a:gd name="T14" fmla="*/ 57 w 252"/>
                <a:gd name="T15" fmla="*/ 65 h 692"/>
                <a:gd name="T16" fmla="*/ 54 w 252"/>
                <a:gd name="T17" fmla="*/ 70 h 692"/>
                <a:gd name="T18" fmla="*/ 52 w 252"/>
                <a:gd name="T19" fmla="*/ 78 h 692"/>
                <a:gd name="T20" fmla="*/ 49 w 252"/>
                <a:gd name="T21" fmla="*/ 82 h 692"/>
                <a:gd name="T22" fmla="*/ 49 w 252"/>
                <a:gd name="T23" fmla="*/ 91 h 692"/>
                <a:gd name="T24" fmla="*/ 46 w 252"/>
                <a:gd name="T25" fmla="*/ 100 h 692"/>
                <a:gd name="T26" fmla="*/ 45 w 252"/>
                <a:gd name="T27" fmla="*/ 115 h 692"/>
                <a:gd name="T28" fmla="*/ 42 w 252"/>
                <a:gd name="T29" fmla="*/ 131 h 692"/>
                <a:gd name="T30" fmla="*/ 40 w 252"/>
                <a:gd name="T31" fmla="*/ 135 h 692"/>
                <a:gd name="T32" fmla="*/ 40 w 252"/>
                <a:gd name="T33" fmla="*/ 140 h 692"/>
                <a:gd name="T34" fmla="*/ 36 w 252"/>
                <a:gd name="T35" fmla="*/ 141 h 692"/>
                <a:gd name="T36" fmla="*/ 36 w 252"/>
                <a:gd name="T37" fmla="*/ 145 h 692"/>
                <a:gd name="T38" fmla="*/ 34 w 252"/>
                <a:gd name="T39" fmla="*/ 150 h 692"/>
                <a:gd name="T40" fmla="*/ 29 w 252"/>
                <a:gd name="T41" fmla="*/ 157 h 692"/>
                <a:gd name="T42" fmla="*/ 23 w 252"/>
                <a:gd name="T43" fmla="*/ 164 h 692"/>
                <a:gd name="T44" fmla="*/ 20 w 252"/>
                <a:gd name="T45" fmla="*/ 173 h 692"/>
                <a:gd name="T46" fmla="*/ 5 w 252"/>
                <a:gd name="T47" fmla="*/ 173 h 692"/>
                <a:gd name="T48" fmla="*/ 29 w 252"/>
                <a:gd name="T49" fmla="*/ 151 h 692"/>
                <a:gd name="T50" fmla="*/ 33 w 252"/>
                <a:gd name="T51" fmla="*/ 142 h 692"/>
                <a:gd name="T52" fmla="*/ 31 w 252"/>
                <a:gd name="T53" fmla="*/ 133 h 692"/>
                <a:gd name="T54" fmla="*/ 37 w 252"/>
                <a:gd name="T55" fmla="*/ 128 h 692"/>
                <a:gd name="T56" fmla="*/ 37 w 252"/>
                <a:gd name="T57" fmla="*/ 100 h 692"/>
                <a:gd name="T58" fmla="*/ 21 w 252"/>
                <a:gd name="T59" fmla="*/ 97 h 692"/>
                <a:gd name="T60" fmla="*/ 11 w 252"/>
                <a:gd name="T61" fmla="*/ 95 h 692"/>
                <a:gd name="T62" fmla="*/ 0 w 252"/>
                <a:gd name="T63" fmla="*/ 91 h 692"/>
                <a:gd name="T64" fmla="*/ 34 w 252"/>
                <a:gd name="T65" fmla="*/ 90 h 692"/>
                <a:gd name="T66" fmla="*/ 40 w 252"/>
                <a:gd name="T67" fmla="*/ 87 h 692"/>
                <a:gd name="T68" fmla="*/ 39 w 252"/>
                <a:gd name="T69" fmla="*/ 82 h 692"/>
                <a:gd name="T70" fmla="*/ 29 w 252"/>
                <a:gd name="T71" fmla="*/ 80 h 692"/>
                <a:gd name="T72" fmla="*/ 18 w 252"/>
                <a:gd name="T73" fmla="*/ 79 h 692"/>
                <a:gd name="T74" fmla="*/ 32 w 252"/>
                <a:gd name="T75" fmla="*/ 76 h 692"/>
                <a:gd name="T76" fmla="*/ 36 w 252"/>
                <a:gd name="T77" fmla="*/ 73 h 692"/>
                <a:gd name="T78" fmla="*/ 23 w 252"/>
                <a:gd name="T79" fmla="*/ 60 h 692"/>
                <a:gd name="T80" fmla="*/ 12 w 252"/>
                <a:gd name="T81" fmla="*/ 54 h 692"/>
                <a:gd name="T82" fmla="*/ 5 w 252"/>
                <a:gd name="T83" fmla="*/ 45 h 692"/>
                <a:gd name="T84" fmla="*/ 2 w 252"/>
                <a:gd name="T85" fmla="*/ 44 h 692"/>
                <a:gd name="T86" fmla="*/ 10 w 252"/>
                <a:gd name="T87" fmla="*/ 43 h 692"/>
                <a:gd name="T88" fmla="*/ 20 w 252"/>
                <a:gd name="T89" fmla="*/ 47 h 692"/>
                <a:gd name="T90" fmla="*/ 32 w 252"/>
                <a:gd name="T91" fmla="*/ 54 h 692"/>
                <a:gd name="T92" fmla="*/ 43 w 252"/>
                <a:gd name="T93" fmla="*/ 59 h 692"/>
                <a:gd name="T94" fmla="*/ 49 w 252"/>
                <a:gd name="T95" fmla="*/ 57 h 692"/>
                <a:gd name="T96" fmla="*/ 53 w 252"/>
                <a:gd name="T97" fmla="*/ 50 h 692"/>
                <a:gd name="T98" fmla="*/ 53 w 252"/>
                <a:gd name="T99" fmla="*/ 35 h 692"/>
                <a:gd name="T100" fmla="*/ 48 w 252"/>
                <a:gd name="T101" fmla="*/ 0 h 6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692"/>
                <a:gd name="T155" fmla="*/ 252 w 252"/>
                <a:gd name="T156" fmla="*/ 692 h 6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692">
                  <a:moveTo>
                    <a:pt x="197" y="0"/>
                  </a:moveTo>
                  <a:lnTo>
                    <a:pt x="223" y="25"/>
                  </a:lnTo>
                  <a:lnTo>
                    <a:pt x="230" y="84"/>
                  </a:lnTo>
                  <a:lnTo>
                    <a:pt x="230" y="146"/>
                  </a:lnTo>
                  <a:lnTo>
                    <a:pt x="230" y="186"/>
                  </a:lnTo>
                  <a:lnTo>
                    <a:pt x="252" y="207"/>
                  </a:lnTo>
                  <a:lnTo>
                    <a:pt x="234" y="218"/>
                  </a:lnTo>
                  <a:lnTo>
                    <a:pt x="230" y="258"/>
                  </a:lnTo>
                  <a:lnTo>
                    <a:pt x="219" y="280"/>
                  </a:lnTo>
                  <a:lnTo>
                    <a:pt x="212" y="313"/>
                  </a:lnTo>
                  <a:lnTo>
                    <a:pt x="201" y="328"/>
                  </a:lnTo>
                  <a:lnTo>
                    <a:pt x="201" y="364"/>
                  </a:lnTo>
                  <a:lnTo>
                    <a:pt x="186" y="400"/>
                  </a:lnTo>
                  <a:lnTo>
                    <a:pt x="183" y="462"/>
                  </a:lnTo>
                  <a:lnTo>
                    <a:pt x="172" y="524"/>
                  </a:lnTo>
                  <a:lnTo>
                    <a:pt x="164" y="539"/>
                  </a:lnTo>
                  <a:lnTo>
                    <a:pt x="164" y="561"/>
                  </a:lnTo>
                  <a:lnTo>
                    <a:pt x="146" y="564"/>
                  </a:lnTo>
                  <a:lnTo>
                    <a:pt x="146" y="579"/>
                  </a:lnTo>
                  <a:lnTo>
                    <a:pt x="139" y="601"/>
                  </a:lnTo>
                  <a:lnTo>
                    <a:pt x="117" y="626"/>
                  </a:lnTo>
                  <a:lnTo>
                    <a:pt x="95" y="655"/>
                  </a:lnTo>
                  <a:lnTo>
                    <a:pt x="81" y="692"/>
                  </a:lnTo>
                  <a:lnTo>
                    <a:pt x="19" y="692"/>
                  </a:lnTo>
                  <a:lnTo>
                    <a:pt x="117" y="604"/>
                  </a:lnTo>
                  <a:lnTo>
                    <a:pt x="135" y="568"/>
                  </a:lnTo>
                  <a:lnTo>
                    <a:pt x="128" y="532"/>
                  </a:lnTo>
                  <a:lnTo>
                    <a:pt x="150" y="513"/>
                  </a:lnTo>
                  <a:lnTo>
                    <a:pt x="150" y="400"/>
                  </a:lnTo>
                  <a:lnTo>
                    <a:pt x="84" y="390"/>
                  </a:lnTo>
                  <a:lnTo>
                    <a:pt x="44" y="379"/>
                  </a:lnTo>
                  <a:lnTo>
                    <a:pt x="0" y="364"/>
                  </a:lnTo>
                  <a:lnTo>
                    <a:pt x="139" y="360"/>
                  </a:lnTo>
                  <a:lnTo>
                    <a:pt x="161" y="349"/>
                  </a:lnTo>
                  <a:lnTo>
                    <a:pt x="157" y="328"/>
                  </a:lnTo>
                  <a:lnTo>
                    <a:pt x="117" y="320"/>
                  </a:lnTo>
                  <a:lnTo>
                    <a:pt x="73" y="317"/>
                  </a:lnTo>
                  <a:lnTo>
                    <a:pt x="132" y="302"/>
                  </a:lnTo>
                  <a:lnTo>
                    <a:pt x="146" y="291"/>
                  </a:lnTo>
                  <a:lnTo>
                    <a:pt x="95" y="240"/>
                  </a:lnTo>
                  <a:lnTo>
                    <a:pt x="48" y="215"/>
                  </a:lnTo>
                  <a:lnTo>
                    <a:pt x="19" y="182"/>
                  </a:lnTo>
                  <a:lnTo>
                    <a:pt x="8" y="175"/>
                  </a:lnTo>
                  <a:lnTo>
                    <a:pt x="41" y="171"/>
                  </a:lnTo>
                  <a:lnTo>
                    <a:pt x="81" y="189"/>
                  </a:lnTo>
                  <a:lnTo>
                    <a:pt x="132" y="218"/>
                  </a:lnTo>
                  <a:lnTo>
                    <a:pt x="175" y="237"/>
                  </a:lnTo>
                  <a:lnTo>
                    <a:pt x="201" y="229"/>
                  </a:lnTo>
                  <a:lnTo>
                    <a:pt x="216" y="200"/>
                  </a:lnTo>
                  <a:lnTo>
                    <a:pt x="216" y="138"/>
                  </a:lnTo>
                  <a:lnTo>
                    <a:pt x="197" y="0"/>
                  </a:lnTo>
                  <a:close/>
                </a:path>
              </a:pathLst>
            </a:custGeom>
            <a:solidFill>
              <a:srgbClr val="3F3F3F"/>
            </a:solidFill>
            <a:ln w="9525">
              <a:noFill/>
              <a:round/>
              <a:headEnd/>
              <a:tailEnd/>
            </a:ln>
          </p:spPr>
          <p:txBody>
            <a:bodyPr/>
            <a:lstStyle/>
            <a:p>
              <a:endParaRPr lang="es-ES"/>
            </a:p>
          </p:txBody>
        </p:sp>
        <p:sp>
          <p:nvSpPr>
            <p:cNvPr id="1138" name="Freeform 163"/>
            <p:cNvSpPr>
              <a:spLocks/>
            </p:cNvSpPr>
            <p:nvPr/>
          </p:nvSpPr>
          <p:spPr bwMode="auto">
            <a:xfrm>
              <a:off x="1107" y="3931"/>
              <a:ext cx="126" cy="120"/>
            </a:xfrm>
            <a:custGeom>
              <a:avLst/>
              <a:gdLst>
                <a:gd name="T0" fmla="*/ 0 w 500"/>
                <a:gd name="T1" fmla="*/ 120 h 477"/>
                <a:gd name="T2" fmla="*/ 79 w 500"/>
                <a:gd name="T3" fmla="*/ 93 h 477"/>
                <a:gd name="T4" fmla="*/ 85 w 500"/>
                <a:gd name="T5" fmla="*/ 87 h 477"/>
                <a:gd name="T6" fmla="*/ 92 w 500"/>
                <a:gd name="T7" fmla="*/ 78 h 477"/>
                <a:gd name="T8" fmla="*/ 93 w 500"/>
                <a:gd name="T9" fmla="*/ 69 h 477"/>
                <a:gd name="T10" fmla="*/ 93 w 500"/>
                <a:gd name="T11" fmla="*/ 42 h 477"/>
                <a:gd name="T12" fmla="*/ 96 w 500"/>
                <a:gd name="T13" fmla="*/ 60 h 477"/>
                <a:gd name="T14" fmla="*/ 102 w 500"/>
                <a:gd name="T15" fmla="*/ 65 h 477"/>
                <a:gd name="T16" fmla="*/ 106 w 500"/>
                <a:gd name="T17" fmla="*/ 50 h 477"/>
                <a:gd name="T18" fmla="*/ 109 w 500"/>
                <a:gd name="T19" fmla="*/ 37 h 477"/>
                <a:gd name="T20" fmla="*/ 122 w 500"/>
                <a:gd name="T21" fmla="*/ 0 h 477"/>
                <a:gd name="T22" fmla="*/ 114 w 500"/>
                <a:gd name="T23" fmla="*/ 31 h 477"/>
                <a:gd name="T24" fmla="*/ 109 w 500"/>
                <a:gd name="T25" fmla="*/ 50 h 477"/>
                <a:gd name="T26" fmla="*/ 107 w 500"/>
                <a:gd name="T27" fmla="*/ 65 h 477"/>
                <a:gd name="T28" fmla="*/ 102 w 500"/>
                <a:gd name="T29" fmla="*/ 74 h 477"/>
                <a:gd name="T30" fmla="*/ 96 w 500"/>
                <a:gd name="T31" fmla="*/ 82 h 477"/>
                <a:gd name="T32" fmla="*/ 103 w 500"/>
                <a:gd name="T33" fmla="*/ 87 h 477"/>
                <a:gd name="T34" fmla="*/ 111 w 500"/>
                <a:gd name="T35" fmla="*/ 86 h 477"/>
                <a:gd name="T36" fmla="*/ 126 w 500"/>
                <a:gd name="T37" fmla="*/ 73 h 477"/>
                <a:gd name="T38" fmla="*/ 107 w 500"/>
                <a:gd name="T39" fmla="*/ 96 h 477"/>
                <a:gd name="T40" fmla="*/ 86 w 500"/>
                <a:gd name="T41" fmla="*/ 101 h 477"/>
                <a:gd name="T42" fmla="*/ 63 w 500"/>
                <a:gd name="T43" fmla="*/ 105 h 477"/>
                <a:gd name="T44" fmla="*/ 41 w 500"/>
                <a:gd name="T45" fmla="*/ 110 h 477"/>
                <a:gd name="T46" fmla="*/ 16 w 500"/>
                <a:gd name="T47" fmla="*/ 115 h 477"/>
                <a:gd name="T48" fmla="*/ 0 w 500"/>
                <a:gd name="T49" fmla="*/ 120 h 47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0"/>
                <a:gd name="T76" fmla="*/ 0 h 477"/>
                <a:gd name="T77" fmla="*/ 500 w 500"/>
                <a:gd name="T78" fmla="*/ 477 h 47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0" h="477">
                  <a:moveTo>
                    <a:pt x="0" y="477"/>
                  </a:moveTo>
                  <a:lnTo>
                    <a:pt x="313" y="368"/>
                  </a:lnTo>
                  <a:lnTo>
                    <a:pt x="339" y="346"/>
                  </a:lnTo>
                  <a:lnTo>
                    <a:pt x="364" y="309"/>
                  </a:lnTo>
                  <a:lnTo>
                    <a:pt x="368" y="273"/>
                  </a:lnTo>
                  <a:lnTo>
                    <a:pt x="371" y="167"/>
                  </a:lnTo>
                  <a:lnTo>
                    <a:pt x="382" y="240"/>
                  </a:lnTo>
                  <a:lnTo>
                    <a:pt x="404" y="259"/>
                  </a:lnTo>
                  <a:lnTo>
                    <a:pt x="419" y="200"/>
                  </a:lnTo>
                  <a:lnTo>
                    <a:pt x="433" y="146"/>
                  </a:lnTo>
                  <a:lnTo>
                    <a:pt x="486" y="0"/>
                  </a:lnTo>
                  <a:lnTo>
                    <a:pt x="453" y="124"/>
                  </a:lnTo>
                  <a:lnTo>
                    <a:pt x="433" y="200"/>
                  </a:lnTo>
                  <a:lnTo>
                    <a:pt x="423" y="259"/>
                  </a:lnTo>
                  <a:lnTo>
                    <a:pt x="404" y="295"/>
                  </a:lnTo>
                  <a:lnTo>
                    <a:pt x="382" y="324"/>
                  </a:lnTo>
                  <a:lnTo>
                    <a:pt x="408" y="346"/>
                  </a:lnTo>
                  <a:lnTo>
                    <a:pt x="441" y="342"/>
                  </a:lnTo>
                  <a:lnTo>
                    <a:pt x="500" y="291"/>
                  </a:lnTo>
                  <a:lnTo>
                    <a:pt x="423" y="382"/>
                  </a:lnTo>
                  <a:lnTo>
                    <a:pt x="342" y="401"/>
                  </a:lnTo>
                  <a:lnTo>
                    <a:pt x="251" y="419"/>
                  </a:lnTo>
                  <a:lnTo>
                    <a:pt x="164" y="437"/>
                  </a:lnTo>
                  <a:lnTo>
                    <a:pt x="65" y="459"/>
                  </a:lnTo>
                  <a:lnTo>
                    <a:pt x="0" y="477"/>
                  </a:lnTo>
                  <a:close/>
                </a:path>
              </a:pathLst>
            </a:custGeom>
            <a:solidFill>
              <a:srgbClr val="3F3F3F"/>
            </a:solidFill>
            <a:ln w="9525">
              <a:noFill/>
              <a:round/>
              <a:headEnd/>
              <a:tailEnd/>
            </a:ln>
          </p:spPr>
          <p:txBody>
            <a:bodyPr/>
            <a:lstStyle/>
            <a:p>
              <a:endParaRPr lang="es-ES"/>
            </a:p>
          </p:txBody>
        </p:sp>
        <p:sp>
          <p:nvSpPr>
            <p:cNvPr id="1139" name="Freeform 164"/>
            <p:cNvSpPr>
              <a:spLocks/>
            </p:cNvSpPr>
            <p:nvPr/>
          </p:nvSpPr>
          <p:spPr bwMode="auto">
            <a:xfrm>
              <a:off x="1219" y="3850"/>
              <a:ext cx="97" cy="198"/>
            </a:xfrm>
            <a:custGeom>
              <a:avLst/>
              <a:gdLst>
                <a:gd name="T0" fmla="*/ 97 w 392"/>
                <a:gd name="T1" fmla="*/ 2 h 794"/>
                <a:gd name="T2" fmla="*/ 77 w 392"/>
                <a:gd name="T3" fmla="*/ 0 h 794"/>
                <a:gd name="T4" fmla="*/ 66 w 392"/>
                <a:gd name="T5" fmla="*/ 2 h 794"/>
                <a:gd name="T6" fmla="*/ 48 w 392"/>
                <a:gd name="T7" fmla="*/ 20 h 794"/>
                <a:gd name="T8" fmla="*/ 31 w 392"/>
                <a:gd name="T9" fmla="*/ 42 h 794"/>
                <a:gd name="T10" fmla="*/ 21 w 392"/>
                <a:gd name="T11" fmla="*/ 85 h 794"/>
                <a:gd name="T12" fmla="*/ 18 w 392"/>
                <a:gd name="T13" fmla="*/ 96 h 794"/>
                <a:gd name="T14" fmla="*/ 14 w 392"/>
                <a:gd name="T15" fmla="*/ 131 h 794"/>
                <a:gd name="T16" fmla="*/ 12 w 392"/>
                <a:gd name="T17" fmla="*/ 155 h 794"/>
                <a:gd name="T18" fmla="*/ 0 w 392"/>
                <a:gd name="T19" fmla="*/ 171 h 794"/>
                <a:gd name="T20" fmla="*/ 26 w 392"/>
                <a:gd name="T21" fmla="*/ 198 h 794"/>
                <a:gd name="T22" fmla="*/ 14 w 392"/>
                <a:gd name="T23" fmla="*/ 178 h 794"/>
                <a:gd name="T24" fmla="*/ 17 w 392"/>
                <a:gd name="T25" fmla="*/ 176 h 794"/>
                <a:gd name="T26" fmla="*/ 35 w 392"/>
                <a:gd name="T27" fmla="*/ 186 h 794"/>
                <a:gd name="T28" fmla="*/ 56 w 392"/>
                <a:gd name="T29" fmla="*/ 192 h 794"/>
                <a:gd name="T30" fmla="*/ 27 w 392"/>
                <a:gd name="T31" fmla="*/ 180 h 794"/>
                <a:gd name="T32" fmla="*/ 17 w 392"/>
                <a:gd name="T33" fmla="*/ 170 h 794"/>
                <a:gd name="T34" fmla="*/ 17 w 392"/>
                <a:gd name="T35" fmla="*/ 160 h 794"/>
                <a:gd name="T36" fmla="*/ 35 w 392"/>
                <a:gd name="T37" fmla="*/ 159 h 794"/>
                <a:gd name="T38" fmla="*/ 16 w 392"/>
                <a:gd name="T39" fmla="*/ 154 h 794"/>
                <a:gd name="T40" fmla="*/ 18 w 392"/>
                <a:gd name="T41" fmla="*/ 131 h 794"/>
                <a:gd name="T42" fmla="*/ 22 w 392"/>
                <a:gd name="T43" fmla="*/ 92 h 794"/>
                <a:gd name="T44" fmla="*/ 36 w 392"/>
                <a:gd name="T45" fmla="*/ 43 h 794"/>
                <a:gd name="T46" fmla="*/ 47 w 392"/>
                <a:gd name="T47" fmla="*/ 27 h 794"/>
                <a:gd name="T48" fmla="*/ 66 w 392"/>
                <a:gd name="T49" fmla="*/ 7 h 794"/>
                <a:gd name="T50" fmla="*/ 77 w 392"/>
                <a:gd name="T51" fmla="*/ 4 h 794"/>
                <a:gd name="T52" fmla="*/ 97 w 392"/>
                <a:gd name="T53" fmla="*/ 2 h 79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92"/>
                <a:gd name="T82" fmla="*/ 0 h 794"/>
                <a:gd name="T83" fmla="*/ 392 w 392"/>
                <a:gd name="T84" fmla="*/ 794 h 79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92" h="794">
                  <a:moveTo>
                    <a:pt x="392" y="7"/>
                  </a:moveTo>
                  <a:lnTo>
                    <a:pt x="311" y="0"/>
                  </a:lnTo>
                  <a:lnTo>
                    <a:pt x="268" y="7"/>
                  </a:lnTo>
                  <a:lnTo>
                    <a:pt x="195" y="80"/>
                  </a:lnTo>
                  <a:lnTo>
                    <a:pt x="126" y="168"/>
                  </a:lnTo>
                  <a:lnTo>
                    <a:pt x="85" y="339"/>
                  </a:lnTo>
                  <a:lnTo>
                    <a:pt x="71" y="386"/>
                  </a:lnTo>
                  <a:lnTo>
                    <a:pt x="56" y="525"/>
                  </a:lnTo>
                  <a:lnTo>
                    <a:pt x="49" y="623"/>
                  </a:lnTo>
                  <a:lnTo>
                    <a:pt x="0" y="685"/>
                  </a:lnTo>
                  <a:lnTo>
                    <a:pt x="107" y="794"/>
                  </a:lnTo>
                  <a:lnTo>
                    <a:pt x="56" y="714"/>
                  </a:lnTo>
                  <a:lnTo>
                    <a:pt x="67" y="707"/>
                  </a:lnTo>
                  <a:lnTo>
                    <a:pt x="140" y="747"/>
                  </a:lnTo>
                  <a:lnTo>
                    <a:pt x="228" y="769"/>
                  </a:lnTo>
                  <a:lnTo>
                    <a:pt x="111" y="721"/>
                  </a:lnTo>
                  <a:lnTo>
                    <a:pt x="67" y="681"/>
                  </a:lnTo>
                  <a:lnTo>
                    <a:pt x="67" y="641"/>
                  </a:lnTo>
                  <a:lnTo>
                    <a:pt x="140" y="637"/>
                  </a:lnTo>
                  <a:lnTo>
                    <a:pt x="64" y="619"/>
                  </a:lnTo>
                  <a:lnTo>
                    <a:pt x="71" y="525"/>
                  </a:lnTo>
                  <a:lnTo>
                    <a:pt x="89" y="368"/>
                  </a:lnTo>
                  <a:lnTo>
                    <a:pt x="147" y="171"/>
                  </a:lnTo>
                  <a:lnTo>
                    <a:pt x="188" y="109"/>
                  </a:lnTo>
                  <a:lnTo>
                    <a:pt x="268" y="29"/>
                  </a:lnTo>
                  <a:lnTo>
                    <a:pt x="311" y="18"/>
                  </a:lnTo>
                  <a:lnTo>
                    <a:pt x="392" y="7"/>
                  </a:lnTo>
                  <a:close/>
                </a:path>
              </a:pathLst>
            </a:custGeom>
            <a:solidFill>
              <a:srgbClr val="3F3F3F"/>
            </a:solidFill>
            <a:ln w="9525">
              <a:noFill/>
              <a:round/>
              <a:headEnd/>
              <a:tailEnd/>
            </a:ln>
          </p:spPr>
          <p:txBody>
            <a:bodyPr/>
            <a:lstStyle/>
            <a:p>
              <a:endParaRPr lang="es-ES"/>
            </a:p>
          </p:txBody>
        </p:sp>
        <p:sp>
          <p:nvSpPr>
            <p:cNvPr id="1140" name="Freeform 165"/>
            <p:cNvSpPr>
              <a:spLocks/>
            </p:cNvSpPr>
            <p:nvPr/>
          </p:nvSpPr>
          <p:spPr bwMode="auto">
            <a:xfrm>
              <a:off x="1205" y="3831"/>
              <a:ext cx="58" cy="59"/>
            </a:xfrm>
            <a:custGeom>
              <a:avLst/>
              <a:gdLst>
                <a:gd name="T0" fmla="*/ 51 w 231"/>
                <a:gd name="T1" fmla="*/ 0 h 237"/>
                <a:gd name="T2" fmla="*/ 11 w 231"/>
                <a:gd name="T3" fmla="*/ 35 h 237"/>
                <a:gd name="T4" fmla="*/ 8 w 231"/>
                <a:gd name="T5" fmla="*/ 30 h 237"/>
                <a:gd name="T6" fmla="*/ 2 w 231"/>
                <a:gd name="T7" fmla="*/ 45 h 237"/>
                <a:gd name="T8" fmla="*/ 0 w 231"/>
                <a:gd name="T9" fmla="*/ 53 h 237"/>
                <a:gd name="T10" fmla="*/ 5 w 231"/>
                <a:gd name="T11" fmla="*/ 48 h 237"/>
                <a:gd name="T12" fmla="*/ 9 w 231"/>
                <a:gd name="T13" fmla="*/ 39 h 237"/>
                <a:gd name="T14" fmla="*/ 17 w 231"/>
                <a:gd name="T15" fmla="*/ 59 h 237"/>
                <a:gd name="T16" fmla="*/ 30 w 231"/>
                <a:gd name="T17" fmla="*/ 44 h 237"/>
                <a:gd name="T18" fmla="*/ 45 w 231"/>
                <a:gd name="T19" fmla="*/ 19 h 237"/>
                <a:gd name="T20" fmla="*/ 58 w 231"/>
                <a:gd name="T21" fmla="*/ 4 h 237"/>
                <a:gd name="T22" fmla="*/ 51 w 231"/>
                <a:gd name="T23" fmla="*/ 0 h 2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1"/>
                <a:gd name="T37" fmla="*/ 0 h 237"/>
                <a:gd name="T38" fmla="*/ 231 w 231"/>
                <a:gd name="T39" fmla="*/ 237 h 2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1" h="237">
                  <a:moveTo>
                    <a:pt x="202" y="0"/>
                  </a:moveTo>
                  <a:lnTo>
                    <a:pt x="44" y="140"/>
                  </a:lnTo>
                  <a:lnTo>
                    <a:pt x="33" y="121"/>
                  </a:lnTo>
                  <a:lnTo>
                    <a:pt x="8" y="180"/>
                  </a:lnTo>
                  <a:lnTo>
                    <a:pt x="0" y="212"/>
                  </a:lnTo>
                  <a:lnTo>
                    <a:pt x="18" y="194"/>
                  </a:lnTo>
                  <a:lnTo>
                    <a:pt x="35" y="155"/>
                  </a:lnTo>
                  <a:lnTo>
                    <a:pt x="69" y="237"/>
                  </a:lnTo>
                  <a:lnTo>
                    <a:pt x="121" y="175"/>
                  </a:lnTo>
                  <a:lnTo>
                    <a:pt x="180" y="78"/>
                  </a:lnTo>
                  <a:lnTo>
                    <a:pt x="231" y="16"/>
                  </a:lnTo>
                  <a:lnTo>
                    <a:pt x="202" y="0"/>
                  </a:lnTo>
                  <a:close/>
                </a:path>
              </a:pathLst>
            </a:custGeom>
            <a:solidFill>
              <a:srgbClr val="FFFFFF"/>
            </a:solidFill>
            <a:ln w="9525">
              <a:noFill/>
              <a:round/>
              <a:headEnd/>
              <a:tailEnd/>
            </a:ln>
          </p:spPr>
          <p:txBody>
            <a:bodyPr/>
            <a:lstStyle/>
            <a:p>
              <a:endParaRPr lang="es-ES"/>
            </a:p>
          </p:txBody>
        </p:sp>
        <p:sp>
          <p:nvSpPr>
            <p:cNvPr id="1141" name="Freeform 166"/>
            <p:cNvSpPr>
              <a:spLocks/>
            </p:cNvSpPr>
            <p:nvPr/>
          </p:nvSpPr>
          <p:spPr bwMode="auto">
            <a:xfrm>
              <a:off x="1205" y="3870"/>
              <a:ext cx="16" cy="74"/>
            </a:xfrm>
            <a:custGeom>
              <a:avLst/>
              <a:gdLst>
                <a:gd name="T0" fmla="*/ 9 w 65"/>
                <a:gd name="T1" fmla="*/ 0 h 297"/>
                <a:gd name="T2" fmla="*/ 6 w 65"/>
                <a:gd name="T3" fmla="*/ 3 h 297"/>
                <a:gd name="T4" fmla="*/ 4 w 65"/>
                <a:gd name="T5" fmla="*/ 6 h 297"/>
                <a:gd name="T6" fmla="*/ 3 w 65"/>
                <a:gd name="T7" fmla="*/ 10 h 297"/>
                <a:gd name="T8" fmla="*/ 1 w 65"/>
                <a:gd name="T9" fmla="*/ 15 h 297"/>
                <a:gd name="T10" fmla="*/ 1 w 65"/>
                <a:gd name="T11" fmla="*/ 22 h 297"/>
                <a:gd name="T12" fmla="*/ 1 w 65"/>
                <a:gd name="T13" fmla="*/ 27 h 297"/>
                <a:gd name="T14" fmla="*/ 2 w 65"/>
                <a:gd name="T15" fmla="*/ 33 h 297"/>
                <a:gd name="T16" fmla="*/ 3 w 65"/>
                <a:gd name="T17" fmla="*/ 37 h 297"/>
                <a:gd name="T18" fmla="*/ 0 w 65"/>
                <a:gd name="T19" fmla="*/ 50 h 297"/>
                <a:gd name="T20" fmla="*/ 0 w 65"/>
                <a:gd name="T21" fmla="*/ 56 h 297"/>
                <a:gd name="T22" fmla="*/ 0 w 65"/>
                <a:gd name="T23" fmla="*/ 64 h 297"/>
                <a:gd name="T24" fmla="*/ 1 w 65"/>
                <a:gd name="T25" fmla="*/ 74 h 297"/>
                <a:gd name="T26" fmla="*/ 6 w 65"/>
                <a:gd name="T27" fmla="*/ 51 h 297"/>
                <a:gd name="T28" fmla="*/ 9 w 65"/>
                <a:gd name="T29" fmla="*/ 36 h 297"/>
                <a:gd name="T30" fmla="*/ 16 w 65"/>
                <a:gd name="T31" fmla="*/ 17 h 297"/>
                <a:gd name="T32" fmla="*/ 9 w 65"/>
                <a:gd name="T33" fmla="*/ 0 h 2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5"/>
                <a:gd name="T52" fmla="*/ 0 h 297"/>
                <a:gd name="T53" fmla="*/ 65 w 65"/>
                <a:gd name="T54" fmla="*/ 297 h 2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5" h="297">
                  <a:moveTo>
                    <a:pt x="36" y="0"/>
                  </a:moveTo>
                  <a:lnTo>
                    <a:pt x="25" y="14"/>
                  </a:lnTo>
                  <a:lnTo>
                    <a:pt x="18" y="25"/>
                  </a:lnTo>
                  <a:lnTo>
                    <a:pt x="12" y="39"/>
                  </a:lnTo>
                  <a:lnTo>
                    <a:pt x="6" y="62"/>
                  </a:lnTo>
                  <a:lnTo>
                    <a:pt x="3" y="87"/>
                  </a:lnTo>
                  <a:lnTo>
                    <a:pt x="6" y="110"/>
                  </a:lnTo>
                  <a:lnTo>
                    <a:pt x="9" y="134"/>
                  </a:lnTo>
                  <a:lnTo>
                    <a:pt x="13" y="147"/>
                  </a:lnTo>
                  <a:lnTo>
                    <a:pt x="1" y="202"/>
                  </a:lnTo>
                  <a:lnTo>
                    <a:pt x="0" y="226"/>
                  </a:lnTo>
                  <a:lnTo>
                    <a:pt x="0" y="256"/>
                  </a:lnTo>
                  <a:lnTo>
                    <a:pt x="3" y="297"/>
                  </a:lnTo>
                  <a:lnTo>
                    <a:pt x="24" y="205"/>
                  </a:lnTo>
                  <a:lnTo>
                    <a:pt x="35" y="145"/>
                  </a:lnTo>
                  <a:lnTo>
                    <a:pt x="65" y="68"/>
                  </a:lnTo>
                  <a:lnTo>
                    <a:pt x="36" y="0"/>
                  </a:lnTo>
                  <a:close/>
                </a:path>
              </a:pathLst>
            </a:custGeom>
            <a:solidFill>
              <a:srgbClr val="000080"/>
            </a:solidFill>
            <a:ln w="9525">
              <a:noFill/>
              <a:round/>
              <a:headEnd/>
              <a:tailEnd/>
            </a:ln>
          </p:spPr>
          <p:txBody>
            <a:bodyPr/>
            <a:lstStyle/>
            <a:p>
              <a:endParaRPr lang="es-ES"/>
            </a:p>
          </p:txBody>
        </p:sp>
        <p:sp>
          <p:nvSpPr>
            <p:cNvPr id="1142" name="Freeform 167"/>
            <p:cNvSpPr>
              <a:spLocks/>
            </p:cNvSpPr>
            <p:nvPr/>
          </p:nvSpPr>
          <p:spPr bwMode="auto">
            <a:xfrm>
              <a:off x="1205" y="3870"/>
              <a:ext cx="16" cy="39"/>
            </a:xfrm>
            <a:custGeom>
              <a:avLst/>
              <a:gdLst>
                <a:gd name="T0" fmla="*/ 9 w 62"/>
                <a:gd name="T1" fmla="*/ 0 h 156"/>
                <a:gd name="T2" fmla="*/ 6 w 62"/>
                <a:gd name="T3" fmla="*/ 3 h 156"/>
                <a:gd name="T4" fmla="*/ 4 w 62"/>
                <a:gd name="T5" fmla="*/ 6 h 156"/>
                <a:gd name="T6" fmla="*/ 2 w 62"/>
                <a:gd name="T7" fmla="*/ 10 h 156"/>
                <a:gd name="T8" fmla="*/ 1 w 62"/>
                <a:gd name="T9" fmla="*/ 15 h 156"/>
                <a:gd name="T10" fmla="*/ 0 w 62"/>
                <a:gd name="T11" fmla="*/ 21 h 156"/>
                <a:gd name="T12" fmla="*/ 1 w 62"/>
                <a:gd name="T13" fmla="*/ 27 h 156"/>
                <a:gd name="T14" fmla="*/ 2 w 62"/>
                <a:gd name="T15" fmla="*/ 33 h 156"/>
                <a:gd name="T16" fmla="*/ 3 w 62"/>
                <a:gd name="T17" fmla="*/ 37 h 156"/>
                <a:gd name="T18" fmla="*/ 7 w 62"/>
                <a:gd name="T19" fmla="*/ 39 h 156"/>
                <a:gd name="T20" fmla="*/ 8 w 62"/>
                <a:gd name="T21" fmla="*/ 35 h 156"/>
                <a:gd name="T22" fmla="*/ 16 w 62"/>
                <a:gd name="T23" fmla="*/ 17 h 156"/>
                <a:gd name="T24" fmla="*/ 9 w 62"/>
                <a:gd name="T25" fmla="*/ 0 h 1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
                <a:gd name="T40" fmla="*/ 0 h 156"/>
                <a:gd name="T41" fmla="*/ 62 w 62"/>
                <a:gd name="T42" fmla="*/ 156 h 1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 h="156">
                  <a:moveTo>
                    <a:pt x="33" y="0"/>
                  </a:moveTo>
                  <a:lnTo>
                    <a:pt x="22" y="13"/>
                  </a:lnTo>
                  <a:lnTo>
                    <a:pt x="15" y="24"/>
                  </a:lnTo>
                  <a:lnTo>
                    <a:pt x="8" y="38"/>
                  </a:lnTo>
                  <a:lnTo>
                    <a:pt x="2" y="61"/>
                  </a:lnTo>
                  <a:lnTo>
                    <a:pt x="0" y="86"/>
                  </a:lnTo>
                  <a:lnTo>
                    <a:pt x="2" y="109"/>
                  </a:lnTo>
                  <a:lnTo>
                    <a:pt x="6" y="133"/>
                  </a:lnTo>
                  <a:lnTo>
                    <a:pt x="10" y="146"/>
                  </a:lnTo>
                  <a:lnTo>
                    <a:pt x="27" y="156"/>
                  </a:lnTo>
                  <a:lnTo>
                    <a:pt x="32" y="140"/>
                  </a:lnTo>
                  <a:lnTo>
                    <a:pt x="62" y="68"/>
                  </a:lnTo>
                  <a:lnTo>
                    <a:pt x="33" y="0"/>
                  </a:lnTo>
                  <a:close/>
                </a:path>
              </a:pathLst>
            </a:custGeom>
            <a:solidFill>
              <a:srgbClr val="0000FF"/>
            </a:solidFill>
            <a:ln w="9525">
              <a:noFill/>
              <a:round/>
              <a:headEnd/>
              <a:tailEnd/>
            </a:ln>
          </p:spPr>
          <p:txBody>
            <a:bodyPr/>
            <a:lstStyle/>
            <a:p>
              <a:endParaRPr lang="es-ES"/>
            </a:p>
          </p:txBody>
        </p:sp>
        <p:sp>
          <p:nvSpPr>
            <p:cNvPr id="1143" name="Freeform 168"/>
            <p:cNvSpPr>
              <a:spLocks/>
            </p:cNvSpPr>
            <p:nvPr/>
          </p:nvSpPr>
          <p:spPr bwMode="auto">
            <a:xfrm>
              <a:off x="1154" y="3715"/>
              <a:ext cx="118" cy="154"/>
            </a:xfrm>
            <a:custGeom>
              <a:avLst/>
              <a:gdLst>
                <a:gd name="T0" fmla="*/ 37 w 472"/>
                <a:gd name="T1" fmla="*/ 4 h 618"/>
                <a:gd name="T2" fmla="*/ 28 w 472"/>
                <a:gd name="T3" fmla="*/ 9 h 618"/>
                <a:gd name="T4" fmla="*/ 20 w 472"/>
                <a:gd name="T5" fmla="*/ 15 h 618"/>
                <a:gd name="T6" fmla="*/ 15 w 472"/>
                <a:gd name="T7" fmla="*/ 19 h 618"/>
                <a:gd name="T8" fmla="*/ 9 w 472"/>
                <a:gd name="T9" fmla="*/ 25 h 618"/>
                <a:gd name="T10" fmla="*/ 5 w 472"/>
                <a:gd name="T11" fmla="*/ 30 h 618"/>
                <a:gd name="T12" fmla="*/ 2 w 472"/>
                <a:gd name="T13" fmla="*/ 36 h 618"/>
                <a:gd name="T14" fmla="*/ 1 w 472"/>
                <a:gd name="T15" fmla="*/ 42 h 618"/>
                <a:gd name="T16" fmla="*/ 0 w 472"/>
                <a:gd name="T17" fmla="*/ 48 h 618"/>
                <a:gd name="T18" fmla="*/ 0 w 472"/>
                <a:gd name="T19" fmla="*/ 57 h 618"/>
                <a:gd name="T20" fmla="*/ 1 w 472"/>
                <a:gd name="T21" fmla="*/ 64 h 618"/>
                <a:gd name="T22" fmla="*/ 0 w 472"/>
                <a:gd name="T23" fmla="*/ 74 h 618"/>
                <a:gd name="T24" fmla="*/ 4 w 472"/>
                <a:gd name="T25" fmla="*/ 77 h 618"/>
                <a:gd name="T26" fmla="*/ 7 w 472"/>
                <a:gd name="T27" fmla="*/ 79 h 618"/>
                <a:gd name="T28" fmla="*/ 7 w 472"/>
                <a:gd name="T29" fmla="*/ 82 h 618"/>
                <a:gd name="T30" fmla="*/ 7 w 472"/>
                <a:gd name="T31" fmla="*/ 86 h 618"/>
                <a:gd name="T32" fmla="*/ 6 w 472"/>
                <a:gd name="T33" fmla="*/ 90 h 618"/>
                <a:gd name="T34" fmla="*/ 3 w 472"/>
                <a:gd name="T35" fmla="*/ 103 h 618"/>
                <a:gd name="T36" fmla="*/ 3 w 472"/>
                <a:gd name="T37" fmla="*/ 108 h 618"/>
                <a:gd name="T38" fmla="*/ 6 w 472"/>
                <a:gd name="T39" fmla="*/ 109 h 618"/>
                <a:gd name="T40" fmla="*/ 10 w 472"/>
                <a:gd name="T41" fmla="*/ 109 h 618"/>
                <a:gd name="T42" fmla="*/ 14 w 472"/>
                <a:gd name="T43" fmla="*/ 109 h 618"/>
                <a:gd name="T44" fmla="*/ 19 w 472"/>
                <a:gd name="T45" fmla="*/ 124 h 618"/>
                <a:gd name="T46" fmla="*/ 20 w 472"/>
                <a:gd name="T47" fmla="*/ 130 h 618"/>
                <a:gd name="T48" fmla="*/ 21 w 472"/>
                <a:gd name="T49" fmla="*/ 132 h 618"/>
                <a:gd name="T50" fmla="*/ 24 w 472"/>
                <a:gd name="T51" fmla="*/ 133 h 618"/>
                <a:gd name="T52" fmla="*/ 24 w 472"/>
                <a:gd name="T53" fmla="*/ 136 h 618"/>
                <a:gd name="T54" fmla="*/ 24 w 472"/>
                <a:gd name="T55" fmla="*/ 140 h 618"/>
                <a:gd name="T56" fmla="*/ 26 w 472"/>
                <a:gd name="T57" fmla="*/ 147 h 618"/>
                <a:gd name="T58" fmla="*/ 29 w 472"/>
                <a:gd name="T59" fmla="*/ 151 h 618"/>
                <a:gd name="T60" fmla="*/ 31 w 472"/>
                <a:gd name="T61" fmla="*/ 153 h 618"/>
                <a:gd name="T62" fmla="*/ 38 w 472"/>
                <a:gd name="T63" fmla="*/ 154 h 618"/>
                <a:gd name="T64" fmla="*/ 43 w 472"/>
                <a:gd name="T65" fmla="*/ 154 h 618"/>
                <a:gd name="T66" fmla="*/ 50 w 472"/>
                <a:gd name="T67" fmla="*/ 151 h 618"/>
                <a:gd name="T68" fmla="*/ 59 w 472"/>
                <a:gd name="T69" fmla="*/ 146 h 618"/>
                <a:gd name="T70" fmla="*/ 62 w 472"/>
                <a:gd name="T71" fmla="*/ 150 h 618"/>
                <a:gd name="T72" fmla="*/ 114 w 472"/>
                <a:gd name="T73" fmla="*/ 109 h 618"/>
                <a:gd name="T74" fmla="*/ 111 w 472"/>
                <a:gd name="T75" fmla="*/ 102 h 618"/>
                <a:gd name="T76" fmla="*/ 114 w 472"/>
                <a:gd name="T77" fmla="*/ 93 h 618"/>
                <a:gd name="T78" fmla="*/ 117 w 472"/>
                <a:gd name="T79" fmla="*/ 80 h 618"/>
                <a:gd name="T80" fmla="*/ 118 w 472"/>
                <a:gd name="T81" fmla="*/ 65 h 618"/>
                <a:gd name="T82" fmla="*/ 118 w 472"/>
                <a:gd name="T83" fmla="*/ 53 h 618"/>
                <a:gd name="T84" fmla="*/ 115 w 472"/>
                <a:gd name="T85" fmla="*/ 33 h 618"/>
                <a:gd name="T86" fmla="*/ 110 w 472"/>
                <a:gd name="T87" fmla="*/ 15 h 618"/>
                <a:gd name="T88" fmla="*/ 104 w 472"/>
                <a:gd name="T89" fmla="*/ 3 h 618"/>
                <a:gd name="T90" fmla="*/ 84 w 472"/>
                <a:gd name="T91" fmla="*/ 0 h 618"/>
                <a:gd name="T92" fmla="*/ 52 w 472"/>
                <a:gd name="T93" fmla="*/ 0 h 618"/>
                <a:gd name="T94" fmla="*/ 37 w 472"/>
                <a:gd name="T95" fmla="*/ 4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72"/>
                <a:gd name="T145" fmla="*/ 0 h 618"/>
                <a:gd name="T146" fmla="*/ 472 w 472"/>
                <a:gd name="T147" fmla="*/ 618 h 61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72" h="618">
                  <a:moveTo>
                    <a:pt x="147" y="18"/>
                  </a:moveTo>
                  <a:lnTo>
                    <a:pt x="113" y="38"/>
                  </a:lnTo>
                  <a:lnTo>
                    <a:pt x="81" y="59"/>
                  </a:lnTo>
                  <a:lnTo>
                    <a:pt x="58" y="78"/>
                  </a:lnTo>
                  <a:lnTo>
                    <a:pt x="36" y="99"/>
                  </a:lnTo>
                  <a:lnTo>
                    <a:pt x="19" y="120"/>
                  </a:lnTo>
                  <a:lnTo>
                    <a:pt x="8" y="143"/>
                  </a:lnTo>
                  <a:lnTo>
                    <a:pt x="5" y="168"/>
                  </a:lnTo>
                  <a:lnTo>
                    <a:pt x="1" y="194"/>
                  </a:lnTo>
                  <a:lnTo>
                    <a:pt x="0" y="227"/>
                  </a:lnTo>
                  <a:lnTo>
                    <a:pt x="3" y="256"/>
                  </a:lnTo>
                  <a:lnTo>
                    <a:pt x="0" y="296"/>
                  </a:lnTo>
                  <a:lnTo>
                    <a:pt x="16" y="307"/>
                  </a:lnTo>
                  <a:lnTo>
                    <a:pt x="29" y="318"/>
                  </a:lnTo>
                  <a:lnTo>
                    <a:pt x="30" y="328"/>
                  </a:lnTo>
                  <a:lnTo>
                    <a:pt x="30" y="344"/>
                  </a:lnTo>
                  <a:lnTo>
                    <a:pt x="25" y="362"/>
                  </a:lnTo>
                  <a:lnTo>
                    <a:pt x="11" y="412"/>
                  </a:lnTo>
                  <a:lnTo>
                    <a:pt x="11" y="434"/>
                  </a:lnTo>
                  <a:lnTo>
                    <a:pt x="23" y="438"/>
                  </a:lnTo>
                  <a:lnTo>
                    <a:pt x="41" y="438"/>
                  </a:lnTo>
                  <a:lnTo>
                    <a:pt x="54" y="438"/>
                  </a:lnTo>
                  <a:lnTo>
                    <a:pt x="76" y="498"/>
                  </a:lnTo>
                  <a:lnTo>
                    <a:pt x="78" y="520"/>
                  </a:lnTo>
                  <a:lnTo>
                    <a:pt x="85" y="529"/>
                  </a:lnTo>
                  <a:lnTo>
                    <a:pt x="95" y="533"/>
                  </a:lnTo>
                  <a:lnTo>
                    <a:pt x="96" y="545"/>
                  </a:lnTo>
                  <a:lnTo>
                    <a:pt x="95" y="562"/>
                  </a:lnTo>
                  <a:lnTo>
                    <a:pt x="103" y="589"/>
                  </a:lnTo>
                  <a:lnTo>
                    <a:pt x="114" y="606"/>
                  </a:lnTo>
                  <a:lnTo>
                    <a:pt x="125" y="613"/>
                  </a:lnTo>
                  <a:lnTo>
                    <a:pt x="150" y="618"/>
                  </a:lnTo>
                  <a:lnTo>
                    <a:pt x="171" y="617"/>
                  </a:lnTo>
                  <a:lnTo>
                    <a:pt x="200" y="604"/>
                  </a:lnTo>
                  <a:lnTo>
                    <a:pt x="234" y="584"/>
                  </a:lnTo>
                  <a:lnTo>
                    <a:pt x="249" y="602"/>
                  </a:lnTo>
                  <a:lnTo>
                    <a:pt x="454" y="437"/>
                  </a:lnTo>
                  <a:lnTo>
                    <a:pt x="442" y="409"/>
                  </a:lnTo>
                  <a:lnTo>
                    <a:pt x="454" y="372"/>
                  </a:lnTo>
                  <a:lnTo>
                    <a:pt x="468" y="322"/>
                  </a:lnTo>
                  <a:lnTo>
                    <a:pt x="472" y="259"/>
                  </a:lnTo>
                  <a:lnTo>
                    <a:pt x="471" y="211"/>
                  </a:lnTo>
                  <a:lnTo>
                    <a:pt x="458" y="133"/>
                  </a:lnTo>
                  <a:lnTo>
                    <a:pt x="438" y="62"/>
                  </a:lnTo>
                  <a:lnTo>
                    <a:pt x="417" y="11"/>
                  </a:lnTo>
                  <a:lnTo>
                    <a:pt x="334" y="0"/>
                  </a:lnTo>
                  <a:lnTo>
                    <a:pt x="208" y="1"/>
                  </a:lnTo>
                  <a:lnTo>
                    <a:pt x="147" y="18"/>
                  </a:lnTo>
                  <a:close/>
                </a:path>
              </a:pathLst>
            </a:custGeom>
            <a:solidFill>
              <a:srgbClr val="FFBFBF"/>
            </a:solidFill>
            <a:ln w="9525">
              <a:noFill/>
              <a:round/>
              <a:headEnd/>
              <a:tailEnd/>
            </a:ln>
          </p:spPr>
          <p:txBody>
            <a:bodyPr/>
            <a:lstStyle/>
            <a:p>
              <a:endParaRPr lang="es-ES"/>
            </a:p>
          </p:txBody>
        </p:sp>
        <p:grpSp>
          <p:nvGrpSpPr>
            <p:cNvPr id="1144" name="Group 169"/>
            <p:cNvGrpSpPr>
              <a:grpSpLocks/>
            </p:cNvGrpSpPr>
            <p:nvPr/>
          </p:nvGrpSpPr>
          <p:grpSpPr bwMode="auto">
            <a:xfrm>
              <a:off x="1201" y="3793"/>
              <a:ext cx="20" cy="36"/>
              <a:chOff x="1392" y="3313"/>
              <a:chExt cx="20" cy="36"/>
            </a:xfrm>
          </p:grpSpPr>
          <p:sp>
            <p:nvSpPr>
              <p:cNvPr id="1194" name="Freeform 170"/>
              <p:cNvSpPr>
                <a:spLocks/>
              </p:cNvSpPr>
              <p:nvPr/>
            </p:nvSpPr>
            <p:spPr bwMode="auto">
              <a:xfrm>
                <a:off x="1392" y="3313"/>
                <a:ext cx="15" cy="23"/>
              </a:xfrm>
              <a:custGeom>
                <a:avLst/>
                <a:gdLst>
                  <a:gd name="T0" fmla="*/ 0 w 61"/>
                  <a:gd name="T1" fmla="*/ 10 h 92"/>
                  <a:gd name="T2" fmla="*/ 1 w 61"/>
                  <a:gd name="T3" fmla="*/ 5 h 92"/>
                  <a:gd name="T4" fmla="*/ 3 w 61"/>
                  <a:gd name="T5" fmla="*/ 1 h 92"/>
                  <a:gd name="T6" fmla="*/ 4 w 61"/>
                  <a:gd name="T7" fmla="*/ 1 h 92"/>
                  <a:gd name="T8" fmla="*/ 6 w 61"/>
                  <a:gd name="T9" fmla="*/ 0 h 92"/>
                  <a:gd name="T10" fmla="*/ 8 w 61"/>
                  <a:gd name="T11" fmla="*/ 0 h 92"/>
                  <a:gd name="T12" fmla="*/ 11 w 61"/>
                  <a:gd name="T13" fmla="*/ 1 h 92"/>
                  <a:gd name="T14" fmla="*/ 13 w 61"/>
                  <a:gd name="T15" fmla="*/ 2 h 92"/>
                  <a:gd name="T16" fmla="*/ 14 w 61"/>
                  <a:gd name="T17" fmla="*/ 4 h 92"/>
                  <a:gd name="T18" fmla="*/ 15 w 61"/>
                  <a:gd name="T19" fmla="*/ 8 h 92"/>
                  <a:gd name="T20" fmla="*/ 15 w 61"/>
                  <a:gd name="T21" fmla="*/ 12 h 92"/>
                  <a:gd name="T22" fmla="*/ 14 w 61"/>
                  <a:gd name="T23" fmla="*/ 16 h 92"/>
                  <a:gd name="T24" fmla="*/ 14 w 61"/>
                  <a:gd name="T25" fmla="*/ 21 h 92"/>
                  <a:gd name="T26" fmla="*/ 12 w 61"/>
                  <a:gd name="T27" fmla="*/ 23 h 92"/>
                  <a:gd name="T28" fmla="*/ 11 w 61"/>
                  <a:gd name="T29" fmla="*/ 20 h 92"/>
                  <a:gd name="T30" fmla="*/ 13 w 61"/>
                  <a:gd name="T31" fmla="*/ 17 h 92"/>
                  <a:gd name="T32" fmla="*/ 11 w 61"/>
                  <a:gd name="T33" fmla="*/ 13 h 92"/>
                  <a:gd name="T34" fmla="*/ 10 w 61"/>
                  <a:gd name="T35" fmla="*/ 14 h 92"/>
                  <a:gd name="T36" fmla="*/ 7 w 61"/>
                  <a:gd name="T37" fmla="*/ 16 h 92"/>
                  <a:gd name="T38" fmla="*/ 5 w 61"/>
                  <a:gd name="T39" fmla="*/ 12 h 92"/>
                  <a:gd name="T40" fmla="*/ 8 w 61"/>
                  <a:gd name="T41" fmla="*/ 11 h 92"/>
                  <a:gd name="T42" fmla="*/ 11 w 61"/>
                  <a:gd name="T43" fmla="*/ 11 h 92"/>
                  <a:gd name="T44" fmla="*/ 11 w 61"/>
                  <a:gd name="T45" fmla="*/ 9 h 92"/>
                  <a:gd name="T46" fmla="*/ 11 w 61"/>
                  <a:gd name="T47" fmla="*/ 6 h 92"/>
                  <a:gd name="T48" fmla="*/ 12 w 61"/>
                  <a:gd name="T49" fmla="*/ 6 h 92"/>
                  <a:gd name="T50" fmla="*/ 12 w 61"/>
                  <a:gd name="T51" fmla="*/ 3 h 92"/>
                  <a:gd name="T52" fmla="*/ 11 w 61"/>
                  <a:gd name="T53" fmla="*/ 2 h 92"/>
                  <a:gd name="T54" fmla="*/ 9 w 61"/>
                  <a:gd name="T55" fmla="*/ 1 h 92"/>
                  <a:gd name="T56" fmla="*/ 4 w 61"/>
                  <a:gd name="T57" fmla="*/ 2 h 92"/>
                  <a:gd name="T58" fmla="*/ 2 w 61"/>
                  <a:gd name="T59" fmla="*/ 5 h 92"/>
                  <a:gd name="T60" fmla="*/ 0 w 61"/>
                  <a:gd name="T61" fmla="*/ 10 h 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1"/>
                  <a:gd name="T94" fmla="*/ 0 h 92"/>
                  <a:gd name="T95" fmla="*/ 61 w 61"/>
                  <a:gd name="T96" fmla="*/ 92 h 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1" h="92">
                    <a:moveTo>
                      <a:pt x="0" y="39"/>
                    </a:moveTo>
                    <a:lnTo>
                      <a:pt x="6" y="20"/>
                    </a:lnTo>
                    <a:lnTo>
                      <a:pt x="11" y="6"/>
                    </a:lnTo>
                    <a:lnTo>
                      <a:pt x="16" y="3"/>
                    </a:lnTo>
                    <a:lnTo>
                      <a:pt x="24" y="0"/>
                    </a:lnTo>
                    <a:lnTo>
                      <a:pt x="34" y="0"/>
                    </a:lnTo>
                    <a:lnTo>
                      <a:pt x="44" y="3"/>
                    </a:lnTo>
                    <a:lnTo>
                      <a:pt x="51" y="8"/>
                    </a:lnTo>
                    <a:lnTo>
                      <a:pt x="56" y="17"/>
                    </a:lnTo>
                    <a:lnTo>
                      <a:pt x="60" y="33"/>
                    </a:lnTo>
                    <a:lnTo>
                      <a:pt x="61" y="46"/>
                    </a:lnTo>
                    <a:lnTo>
                      <a:pt x="58" y="65"/>
                    </a:lnTo>
                    <a:lnTo>
                      <a:pt x="55" y="82"/>
                    </a:lnTo>
                    <a:lnTo>
                      <a:pt x="48" y="92"/>
                    </a:lnTo>
                    <a:lnTo>
                      <a:pt x="44" y="79"/>
                    </a:lnTo>
                    <a:lnTo>
                      <a:pt x="51" y="67"/>
                    </a:lnTo>
                    <a:lnTo>
                      <a:pt x="46" y="51"/>
                    </a:lnTo>
                    <a:lnTo>
                      <a:pt x="40" y="57"/>
                    </a:lnTo>
                    <a:lnTo>
                      <a:pt x="27" y="63"/>
                    </a:lnTo>
                    <a:lnTo>
                      <a:pt x="22" y="50"/>
                    </a:lnTo>
                    <a:lnTo>
                      <a:pt x="33" y="45"/>
                    </a:lnTo>
                    <a:lnTo>
                      <a:pt x="44" y="43"/>
                    </a:lnTo>
                    <a:lnTo>
                      <a:pt x="44" y="34"/>
                    </a:lnTo>
                    <a:lnTo>
                      <a:pt x="43" y="23"/>
                    </a:lnTo>
                    <a:lnTo>
                      <a:pt x="49" y="24"/>
                    </a:lnTo>
                    <a:lnTo>
                      <a:pt x="48" y="11"/>
                    </a:lnTo>
                    <a:lnTo>
                      <a:pt x="45" y="8"/>
                    </a:lnTo>
                    <a:lnTo>
                      <a:pt x="35" y="6"/>
                    </a:lnTo>
                    <a:lnTo>
                      <a:pt x="18" y="8"/>
                    </a:lnTo>
                    <a:lnTo>
                      <a:pt x="10" y="21"/>
                    </a:lnTo>
                    <a:lnTo>
                      <a:pt x="0" y="39"/>
                    </a:lnTo>
                    <a:close/>
                  </a:path>
                </a:pathLst>
              </a:custGeom>
              <a:solidFill>
                <a:srgbClr val="DF9F7F"/>
              </a:solidFill>
              <a:ln w="9525">
                <a:noFill/>
                <a:round/>
                <a:headEnd/>
                <a:tailEnd/>
              </a:ln>
            </p:spPr>
            <p:txBody>
              <a:bodyPr/>
              <a:lstStyle/>
              <a:p>
                <a:endParaRPr lang="es-ES"/>
              </a:p>
            </p:txBody>
          </p:sp>
          <p:sp>
            <p:nvSpPr>
              <p:cNvPr id="1195" name="Freeform 171"/>
              <p:cNvSpPr>
                <a:spLocks/>
              </p:cNvSpPr>
              <p:nvPr/>
            </p:nvSpPr>
            <p:spPr bwMode="auto">
              <a:xfrm>
                <a:off x="1399" y="3336"/>
                <a:ext cx="13" cy="13"/>
              </a:xfrm>
              <a:custGeom>
                <a:avLst/>
                <a:gdLst>
                  <a:gd name="T0" fmla="*/ 10 w 54"/>
                  <a:gd name="T1" fmla="*/ 0 h 51"/>
                  <a:gd name="T2" fmla="*/ 8 w 54"/>
                  <a:gd name="T3" fmla="*/ 4 h 51"/>
                  <a:gd name="T4" fmla="*/ 7 w 54"/>
                  <a:gd name="T5" fmla="*/ 6 h 51"/>
                  <a:gd name="T6" fmla="*/ 5 w 54"/>
                  <a:gd name="T7" fmla="*/ 8 h 51"/>
                  <a:gd name="T8" fmla="*/ 3 w 54"/>
                  <a:gd name="T9" fmla="*/ 8 h 51"/>
                  <a:gd name="T10" fmla="*/ 0 w 54"/>
                  <a:gd name="T11" fmla="*/ 8 h 51"/>
                  <a:gd name="T12" fmla="*/ 6 w 54"/>
                  <a:gd name="T13" fmla="*/ 9 h 51"/>
                  <a:gd name="T14" fmla="*/ 10 w 54"/>
                  <a:gd name="T15" fmla="*/ 11 h 51"/>
                  <a:gd name="T16" fmla="*/ 13 w 54"/>
                  <a:gd name="T17" fmla="*/ 13 h 51"/>
                  <a:gd name="T18" fmla="*/ 10 w 54"/>
                  <a:gd name="T19" fmla="*/ 9 h 51"/>
                  <a:gd name="T20" fmla="*/ 10 w 54"/>
                  <a:gd name="T21" fmla="*/ 4 h 51"/>
                  <a:gd name="T22" fmla="*/ 10 w 54"/>
                  <a:gd name="T23" fmla="*/ 0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51"/>
                  <a:gd name="T38" fmla="*/ 54 w 54"/>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51">
                    <a:moveTo>
                      <a:pt x="40" y="0"/>
                    </a:moveTo>
                    <a:lnTo>
                      <a:pt x="32" y="17"/>
                    </a:lnTo>
                    <a:lnTo>
                      <a:pt x="29" y="25"/>
                    </a:lnTo>
                    <a:lnTo>
                      <a:pt x="22" y="31"/>
                    </a:lnTo>
                    <a:lnTo>
                      <a:pt x="12" y="33"/>
                    </a:lnTo>
                    <a:lnTo>
                      <a:pt x="0" y="33"/>
                    </a:lnTo>
                    <a:lnTo>
                      <a:pt x="26" y="36"/>
                    </a:lnTo>
                    <a:lnTo>
                      <a:pt x="42" y="44"/>
                    </a:lnTo>
                    <a:lnTo>
                      <a:pt x="54" y="51"/>
                    </a:lnTo>
                    <a:lnTo>
                      <a:pt x="43" y="34"/>
                    </a:lnTo>
                    <a:lnTo>
                      <a:pt x="41" y="17"/>
                    </a:lnTo>
                    <a:lnTo>
                      <a:pt x="40" y="0"/>
                    </a:lnTo>
                    <a:close/>
                  </a:path>
                </a:pathLst>
              </a:custGeom>
              <a:solidFill>
                <a:srgbClr val="DF9F7F"/>
              </a:solidFill>
              <a:ln w="9525">
                <a:noFill/>
                <a:round/>
                <a:headEnd/>
                <a:tailEnd/>
              </a:ln>
            </p:spPr>
            <p:txBody>
              <a:bodyPr/>
              <a:lstStyle/>
              <a:p>
                <a:endParaRPr lang="es-ES"/>
              </a:p>
            </p:txBody>
          </p:sp>
        </p:grpSp>
        <p:sp>
          <p:nvSpPr>
            <p:cNvPr id="1145" name="Freeform 172"/>
            <p:cNvSpPr>
              <a:spLocks/>
            </p:cNvSpPr>
            <p:nvPr/>
          </p:nvSpPr>
          <p:spPr bwMode="auto">
            <a:xfrm>
              <a:off x="1174" y="3814"/>
              <a:ext cx="11" cy="18"/>
            </a:xfrm>
            <a:custGeom>
              <a:avLst/>
              <a:gdLst>
                <a:gd name="T0" fmla="*/ 2 w 46"/>
                <a:gd name="T1" fmla="*/ 0 h 70"/>
                <a:gd name="T2" fmla="*/ 3 w 46"/>
                <a:gd name="T3" fmla="*/ 2 h 70"/>
                <a:gd name="T4" fmla="*/ 3 w 46"/>
                <a:gd name="T5" fmla="*/ 4 h 70"/>
                <a:gd name="T6" fmla="*/ 3 w 46"/>
                <a:gd name="T7" fmla="*/ 5 h 70"/>
                <a:gd name="T8" fmla="*/ 2 w 46"/>
                <a:gd name="T9" fmla="*/ 7 h 70"/>
                <a:gd name="T10" fmla="*/ 0 w 46"/>
                <a:gd name="T11" fmla="*/ 8 h 70"/>
                <a:gd name="T12" fmla="*/ 1 w 46"/>
                <a:gd name="T13" fmla="*/ 10 h 70"/>
                <a:gd name="T14" fmla="*/ 4 w 46"/>
                <a:gd name="T15" fmla="*/ 10 h 70"/>
                <a:gd name="T16" fmla="*/ 6 w 46"/>
                <a:gd name="T17" fmla="*/ 12 h 70"/>
                <a:gd name="T18" fmla="*/ 11 w 46"/>
                <a:gd name="T19" fmla="*/ 18 h 70"/>
                <a:gd name="T20" fmla="*/ 5 w 46"/>
                <a:gd name="T21" fmla="*/ 8 h 70"/>
                <a:gd name="T22" fmla="*/ 4 w 46"/>
                <a:gd name="T23" fmla="*/ 6 h 70"/>
                <a:gd name="T24" fmla="*/ 4 w 46"/>
                <a:gd name="T25" fmla="*/ 3 h 70"/>
                <a:gd name="T26" fmla="*/ 5 w 46"/>
                <a:gd name="T27" fmla="*/ 2 h 70"/>
                <a:gd name="T28" fmla="*/ 2 w 46"/>
                <a:gd name="T29" fmla="*/ 0 h 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70"/>
                <a:gd name="T47" fmla="*/ 46 w 46"/>
                <a:gd name="T48" fmla="*/ 70 h 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70">
                  <a:moveTo>
                    <a:pt x="7" y="0"/>
                  </a:moveTo>
                  <a:lnTo>
                    <a:pt x="13" y="6"/>
                  </a:lnTo>
                  <a:lnTo>
                    <a:pt x="14" y="14"/>
                  </a:lnTo>
                  <a:lnTo>
                    <a:pt x="12" y="20"/>
                  </a:lnTo>
                  <a:lnTo>
                    <a:pt x="7" y="26"/>
                  </a:lnTo>
                  <a:lnTo>
                    <a:pt x="0" y="32"/>
                  </a:lnTo>
                  <a:lnTo>
                    <a:pt x="6" y="37"/>
                  </a:lnTo>
                  <a:lnTo>
                    <a:pt x="17" y="39"/>
                  </a:lnTo>
                  <a:lnTo>
                    <a:pt x="27" y="45"/>
                  </a:lnTo>
                  <a:lnTo>
                    <a:pt x="46" y="70"/>
                  </a:lnTo>
                  <a:lnTo>
                    <a:pt x="22" y="31"/>
                  </a:lnTo>
                  <a:lnTo>
                    <a:pt x="18" y="22"/>
                  </a:lnTo>
                  <a:lnTo>
                    <a:pt x="18" y="13"/>
                  </a:lnTo>
                  <a:lnTo>
                    <a:pt x="20" y="8"/>
                  </a:lnTo>
                  <a:lnTo>
                    <a:pt x="7" y="0"/>
                  </a:lnTo>
                  <a:close/>
                </a:path>
              </a:pathLst>
            </a:custGeom>
            <a:solidFill>
              <a:srgbClr val="DF9F7F"/>
            </a:solidFill>
            <a:ln w="9525">
              <a:noFill/>
              <a:round/>
              <a:headEnd/>
              <a:tailEnd/>
            </a:ln>
          </p:spPr>
          <p:txBody>
            <a:bodyPr/>
            <a:lstStyle/>
            <a:p>
              <a:endParaRPr lang="es-ES"/>
            </a:p>
          </p:txBody>
        </p:sp>
        <p:sp>
          <p:nvSpPr>
            <p:cNvPr id="1146" name="Freeform 173"/>
            <p:cNvSpPr>
              <a:spLocks/>
            </p:cNvSpPr>
            <p:nvPr/>
          </p:nvSpPr>
          <p:spPr bwMode="auto">
            <a:xfrm>
              <a:off x="1137" y="3696"/>
              <a:ext cx="160" cy="174"/>
            </a:xfrm>
            <a:custGeom>
              <a:avLst/>
              <a:gdLst>
                <a:gd name="T0" fmla="*/ 69 w 639"/>
                <a:gd name="T1" fmla="*/ 0 h 695"/>
                <a:gd name="T2" fmla="*/ 58 w 639"/>
                <a:gd name="T3" fmla="*/ 3 h 695"/>
                <a:gd name="T4" fmla="*/ 45 w 639"/>
                <a:gd name="T5" fmla="*/ 8 h 695"/>
                <a:gd name="T6" fmla="*/ 32 w 639"/>
                <a:gd name="T7" fmla="*/ 19 h 695"/>
                <a:gd name="T8" fmla="*/ 14 w 639"/>
                <a:gd name="T9" fmla="*/ 34 h 695"/>
                <a:gd name="T10" fmla="*/ 6 w 639"/>
                <a:gd name="T11" fmla="*/ 40 h 695"/>
                <a:gd name="T12" fmla="*/ 1 w 639"/>
                <a:gd name="T13" fmla="*/ 47 h 695"/>
                <a:gd name="T14" fmla="*/ 0 w 639"/>
                <a:gd name="T15" fmla="*/ 54 h 695"/>
                <a:gd name="T16" fmla="*/ 1 w 639"/>
                <a:gd name="T17" fmla="*/ 63 h 695"/>
                <a:gd name="T18" fmla="*/ 6 w 639"/>
                <a:gd name="T19" fmla="*/ 71 h 695"/>
                <a:gd name="T20" fmla="*/ 12 w 639"/>
                <a:gd name="T21" fmla="*/ 74 h 695"/>
                <a:gd name="T22" fmla="*/ 23 w 639"/>
                <a:gd name="T23" fmla="*/ 76 h 695"/>
                <a:gd name="T24" fmla="*/ 18 w 639"/>
                <a:gd name="T25" fmla="*/ 67 h 695"/>
                <a:gd name="T26" fmla="*/ 19 w 639"/>
                <a:gd name="T27" fmla="*/ 56 h 695"/>
                <a:gd name="T28" fmla="*/ 23 w 639"/>
                <a:gd name="T29" fmla="*/ 49 h 695"/>
                <a:gd name="T30" fmla="*/ 30 w 639"/>
                <a:gd name="T31" fmla="*/ 43 h 695"/>
                <a:gd name="T32" fmla="*/ 49 w 639"/>
                <a:gd name="T33" fmla="*/ 36 h 695"/>
                <a:gd name="T34" fmla="*/ 44 w 639"/>
                <a:gd name="T35" fmla="*/ 41 h 695"/>
                <a:gd name="T36" fmla="*/ 37 w 639"/>
                <a:gd name="T37" fmla="*/ 44 h 695"/>
                <a:gd name="T38" fmla="*/ 30 w 639"/>
                <a:gd name="T39" fmla="*/ 47 h 695"/>
                <a:gd name="T40" fmla="*/ 28 w 639"/>
                <a:gd name="T41" fmla="*/ 52 h 695"/>
                <a:gd name="T42" fmla="*/ 27 w 639"/>
                <a:gd name="T43" fmla="*/ 59 h 695"/>
                <a:gd name="T44" fmla="*/ 29 w 639"/>
                <a:gd name="T45" fmla="*/ 68 h 695"/>
                <a:gd name="T46" fmla="*/ 35 w 639"/>
                <a:gd name="T47" fmla="*/ 80 h 695"/>
                <a:gd name="T48" fmla="*/ 46 w 639"/>
                <a:gd name="T49" fmla="*/ 104 h 695"/>
                <a:gd name="T50" fmla="*/ 53 w 639"/>
                <a:gd name="T51" fmla="*/ 114 h 695"/>
                <a:gd name="T52" fmla="*/ 54 w 639"/>
                <a:gd name="T53" fmla="*/ 139 h 695"/>
                <a:gd name="T54" fmla="*/ 55 w 639"/>
                <a:gd name="T55" fmla="*/ 146 h 695"/>
                <a:gd name="T56" fmla="*/ 49 w 639"/>
                <a:gd name="T57" fmla="*/ 152 h 695"/>
                <a:gd name="T58" fmla="*/ 41 w 639"/>
                <a:gd name="T59" fmla="*/ 157 h 695"/>
                <a:gd name="T60" fmla="*/ 41 w 639"/>
                <a:gd name="T61" fmla="*/ 162 h 695"/>
                <a:gd name="T62" fmla="*/ 42 w 639"/>
                <a:gd name="T63" fmla="*/ 165 h 695"/>
                <a:gd name="T64" fmla="*/ 45 w 639"/>
                <a:gd name="T65" fmla="*/ 171 h 695"/>
                <a:gd name="T66" fmla="*/ 50 w 639"/>
                <a:gd name="T67" fmla="*/ 173 h 695"/>
                <a:gd name="T68" fmla="*/ 56 w 639"/>
                <a:gd name="T69" fmla="*/ 174 h 695"/>
                <a:gd name="T70" fmla="*/ 62 w 639"/>
                <a:gd name="T71" fmla="*/ 173 h 695"/>
                <a:gd name="T72" fmla="*/ 68 w 639"/>
                <a:gd name="T73" fmla="*/ 170 h 695"/>
                <a:gd name="T74" fmla="*/ 74 w 639"/>
                <a:gd name="T75" fmla="*/ 166 h 695"/>
                <a:gd name="T76" fmla="*/ 71 w 639"/>
                <a:gd name="T77" fmla="*/ 133 h 695"/>
                <a:gd name="T78" fmla="*/ 61 w 639"/>
                <a:gd name="T79" fmla="*/ 112 h 695"/>
                <a:gd name="T80" fmla="*/ 61 w 639"/>
                <a:gd name="T81" fmla="*/ 103 h 695"/>
                <a:gd name="T82" fmla="*/ 66 w 639"/>
                <a:gd name="T83" fmla="*/ 97 h 695"/>
                <a:gd name="T84" fmla="*/ 73 w 639"/>
                <a:gd name="T85" fmla="*/ 95 h 695"/>
                <a:gd name="T86" fmla="*/ 81 w 639"/>
                <a:gd name="T87" fmla="*/ 100 h 695"/>
                <a:gd name="T88" fmla="*/ 83 w 639"/>
                <a:gd name="T89" fmla="*/ 107 h 695"/>
                <a:gd name="T90" fmla="*/ 83 w 639"/>
                <a:gd name="T91" fmla="*/ 115 h 695"/>
                <a:gd name="T92" fmla="*/ 82 w 639"/>
                <a:gd name="T93" fmla="*/ 122 h 695"/>
                <a:gd name="T94" fmla="*/ 113 w 639"/>
                <a:gd name="T95" fmla="*/ 145 h 695"/>
                <a:gd name="T96" fmla="*/ 138 w 639"/>
                <a:gd name="T97" fmla="*/ 142 h 695"/>
                <a:gd name="T98" fmla="*/ 154 w 639"/>
                <a:gd name="T99" fmla="*/ 135 h 695"/>
                <a:gd name="T100" fmla="*/ 158 w 639"/>
                <a:gd name="T101" fmla="*/ 127 h 695"/>
                <a:gd name="T102" fmla="*/ 160 w 639"/>
                <a:gd name="T103" fmla="*/ 113 h 695"/>
                <a:gd name="T104" fmla="*/ 156 w 639"/>
                <a:gd name="T105" fmla="*/ 93 h 695"/>
                <a:gd name="T106" fmla="*/ 148 w 639"/>
                <a:gd name="T107" fmla="*/ 57 h 695"/>
                <a:gd name="T108" fmla="*/ 134 w 639"/>
                <a:gd name="T109" fmla="*/ 29 h 695"/>
                <a:gd name="T110" fmla="*/ 125 w 639"/>
                <a:gd name="T111" fmla="*/ 15 h 695"/>
                <a:gd name="T112" fmla="*/ 111 w 639"/>
                <a:gd name="T113" fmla="*/ 6 h 695"/>
                <a:gd name="T114" fmla="*/ 94 w 639"/>
                <a:gd name="T115" fmla="*/ 1 h 695"/>
                <a:gd name="T116" fmla="*/ 77 w 639"/>
                <a:gd name="T117" fmla="*/ 0 h 6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39"/>
                <a:gd name="T178" fmla="*/ 0 h 695"/>
                <a:gd name="T179" fmla="*/ 639 w 639"/>
                <a:gd name="T180" fmla="*/ 695 h 6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39" h="695">
                  <a:moveTo>
                    <a:pt x="306" y="0"/>
                  </a:moveTo>
                  <a:lnTo>
                    <a:pt x="277" y="1"/>
                  </a:lnTo>
                  <a:lnTo>
                    <a:pt x="255" y="5"/>
                  </a:lnTo>
                  <a:lnTo>
                    <a:pt x="231" y="11"/>
                  </a:lnTo>
                  <a:lnTo>
                    <a:pt x="203" y="20"/>
                  </a:lnTo>
                  <a:lnTo>
                    <a:pt x="180" y="30"/>
                  </a:lnTo>
                  <a:lnTo>
                    <a:pt x="153" y="53"/>
                  </a:lnTo>
                  <a:lnTo>
                    <a:pt x="129" y="76"/>
                  </a:lnTo>
                  <a:lnTo>
                    <a:pt x="105" y="102"/>
                  </a:lnTo>
                  <a:lnTo>
                    <a:pt x="54" y="135"/>
                  </a:lnTo>
                  <a:lnTo>
                    <a:pt x="36" y="147"/>
                  </a:lnTo>
                  <a:lnTo>
                    <a:pt x="23" y="160"/>
                  </a:lnTo>
                  <a:lnTo>
                    <a:pt x="14" y="172"/>
                  </a:lnTo>
                  <a:lnTo>
                    <a:pt x="5" y="187"/>
                  </a:lnTo>
                  <a:lnTo>
                    <a:pt x="1" y="201"/>
                  </a:lnTo>
                  <a:lnTo>
                    <a:pt x="0" y="217"/>
                  </a:lnTo>
                  <a:lnTo>
                    <a:pt x="0" y="233"/>
                  </a:lnTo>
                  <a:lnTo>
                    <a:pt x="3" y="251"/>
                  </a:lnTo>
                  <a:lnTo>
                    <a:pt x="13" y="272"/>
                  </a:lnTo>
                  <a:lnTo>
                    <a:pt x="22" y="283"/>
                  </a:lnTo>
                  <a:lnTo>
                    <a:pt x="33" y="291"/>
                  </a:lnTo>
                  <a:lnTo>
                    <a:pt x="48" y="296"/>
                  </a:lnTo>
                  <a:lnTo>
                    <a:pt x="65" y="300"/>
                  </a:lnTo>
                  <a:lnTo>
                    <a:pt x="90" y="304"/>
                  </a:lnTo>
                  <a:lnTo>
                    <a:pt x="75" y="285"/>
                  </a:lnTo>
                  <a:lnTo>
                    <a:pt x="70" y="267"/>
                  </a:lnTo>
                  <a:lnTo>
                    <a:pt x="71" y="245"/>
                  </a:lnTo>
                  <a:lnTo>
                    <a:pt x="76" y="223"/>
                  </a:lnTo>
                  <a:lnTo>
                    <a:pt x="84" y="210"/>
                  </a:lnTo>
                  <a:lnTo>
                    <a:pt x="93" y="195"/>
                  </a:lnTo>
                  <a:lnTo>
                    <a:pt x="105" y="183"/>
                  </a:lnTo>
                  <a:lnTo>
                    <a:pt x="120" y="172"/>
                  </a:lnTo>
                  <a:lnTo>
                    <a:pt x="138" y="162"/>
                  </a:lnTo>
                  <a:lnTo>
                    <a:pt x="197" y="144"/>
                  </a:lnTo>
                  <a:lnTo>
                    <a:pt x="186" y="156"/>
                  </a:lnTo>
                  <a:lnTo>
                    <a:pt x="177" y="164"/>
                  </a:lnTo>
                  <a:lnTo>
                    <a:pt x="165" y="169"/>
                  </a:lnTo>
                  <a:lnTo>
                    <a:pt x="147" y="175"/>
                  </a:lnTo>
                  <a:lnTo>
                    <a:pt x="135" y="178"/>
                  </a:lnTo>
                  <a:lnTo>
                    <a:pt x="121" y="187"/>
                  </a:lnTo>
                  <a:lnTo>
                    <a:pt x="115" y="198"/>
                  </a:lnTo>
                  <a:lnTo>
                    <a:pt x="110" y="209"/>
                  </a:lnTo>
                  <a:lnTo>
                    <a:pt x="108" y="221"/>
                  </a:lnTo>
                  <a:lnTo>
                    <a:pt x="108" y="234"/>
                  </a:lnTo>
                  <a:lnTo>
                    <a:pt x="113" y="249"/>
                  </a:lnTo>
                  <a:lnTo>
                    <a:pt x="116" y="270"/>
                  </a:lnTo>
                  <a:lnTo>
                    <a:pt x="126" y="290"/>
                  </a:lnTo>
                  <a:lnTo>
                    <a:pt x="141" y="321"/>
                  </a:lnTo>
                  <a:lnTo>
                    <a:pt x="166" y="383"/>
                  </a:lnTo>
                  <a:lnTo>
                    <a:pt x="184" y="417"/>
                  </a:lnTo>
                  <a:lnTo>
                    <a:pt x="205" y="426"/>
                  </a:lnTo>
                  <a:lnTo>
                    <a:pt x="210" y="456"/>
                  </a:lnTo>
                  <a:lnTo>
                    <a:pt x="214" y="533"/>
                  </a:lnTo>
                  <a:lnTo>
                    <a:pt x="217" y="555"/>
                  </a:lnTo>
                  <a:lnTo>
                    <a:pt x="220" y="573"/>
                  </a:lnTo>
                  <a:lnTo>
                    <a:pt x="220" y="585"/>
                  </a:lnTo>
                  <a:lnTo>
                    <a:pt x="209" y="598"/>
                  </a:lnTo>
                  <a:lnTo>
                    <a:pt x="195" y="607"/>
                  </a:lnTo>
                  <a:lnTo>
                    <a:pt x="178" y="616"/>
                  </a:lnTo>
                  <a:lnTo>
                    <a:pt x="165" y="627"/>
                  </a:lnTo>
                  <a:lnTo>
                    <a:pt x="163" y="635"/>
                  </a:lnTo>
                  <a:lnTo>
                    <a:pt x="163" y="646"/>
                  </a:lnTo>
                  <a:lnTo>
                    <a:pt x="165" y="654"/>
                  </a:lnTo>
                  <a:lnTo>
                    <a:pt x="169" y="661"/>
                  </a:lnTo>
                  <a:lnTo>
                    <a:pt x="172" y="671"/>
                  </a:lnTo>
                  <a:lnTo>
                    <a:pt x="181" y="682"/>
                  </a:lnTo>
                  <a:lnTo>
                    <a:pt x="189" y="688"/>
                  </a:lnTo>
                  <a:lnTo>
                    <a:pt x="199" y="692"/>
                  </a:lnTo>
                  <a:lnTo>
                    <a:pt x="210" y="694"/>
                  </a:lnTo>
                  <a:lnTo>
                    <a:pt x="225" y="695"/>
                  </a:lnTo>
                  <a:lnTo>
                    <a:pt x="235" y="694"/>
                  </a:lnTo>
                  <a:lnTo>
                    <a:pt x="249" y="690"/>
                  </a:lnTo>
                  <a:lnTo>
                    <a:pt x="260" y="687"/>
                  </a:lnTo>
                  <a:lnTo>
                    <a:pt x="272" y="680"/>
                  </a:lnTo>
                  <a:lnTo>
                    <a:pt x="287" y="670"/>
                  </a:lnTo>
                  <a:lnTo>
                    <a:pt x="295" y="664"/>
                  </a:lnTo>
                  <a:lnTo>
                    <a:pt x="294" y="633"/>
                  </a:lnTo>
                  <a:lnTo>
                    <a:pt x="284" y="531"/>
                  </a:lnTo>
                  <a:lnTo>
                    <a:pt x="252" y="473"/>
                  </a:lnTo>
                  <a:lnTo>
                    <a:pt x="244" y="449"/>
                  </a:lnTo>
                  <a:lnTo>
                    <a:pt x="239" y="425"/>
                  </a:lnTo>
                  <a:lnTo>
                    <a:pt x="245" y="411"/>
                  </a:lnTo>
                  <a:lnTo>
                    <a:pt x="252" y="396"/>
                  </a:lnTo>
                  <a:lnTo>
                    <a:pt x="262" y="386"/>
                  </a:lnTo>
                  <a:lnTo>
                    <a:pt x="277" y="380"/>
                  </a:lnTo>
                  <a:lnTo>
                    <a:pt x="290" y="381"/>
                  </a:lnTo>
                  <a:lnTo>
                    <a:pt x="306" y="386"/>
                  </a:lnTo>
                  <a:lnTo>
                    <a:pt x="322" y="398"/>
                  </a:lnTo>
                  <a:lnTo>
                    <a:pt x="328" y="409"/>
                  </a:lnTo>
                  <a:lnTo>
                    <a:pt x="333" y="427"/>
                  </a:lnTo>
                  <a:lnTo>
                    <a:pt x="334" y="444"/>
                  </a:lnTo>
                  <a:lnTo>
                    <a:pt x="330" y="461"/>
                  </a:lnTo>
                  <a:lnTo>
                    <a:pt x="327" y="476"/>
                  </a:lnTo>
                  <a:lnTo>
                    <a:pt x="327" y="487"/>
                  </a:lnTo>
                  <a:lnTo>
                    <a:pt x="334" y="496"/>
                  </a:lnTo>
                  <a:lnTo>
                    <a:pt x="453" y="578"/>
                  </a:lnTo>
                  <a:lnTo>
                    <a:pt x="498" y="573"/>
                  </a:lnTo>
                  <a:lnTo>
                    <a:pt x="550" y="569"/>
                  </a:lnTo>
                  <a:lnTo>
                    <a:pt x="596" y="557"/>
                  </a:lnTo>
                  <a:lnTo>
                    <a:pt x="616" y="538"/>
                  </a:lnTo>
                  <a:lnTo>
                    <a:pt x="627" y="527"/>
                  </a:lnTo>
                  <a:lnTo>
                    <a:pt x="632" y="508"/>
                  </a:lnTo>
                  <a:lnTo>
                    <a:pt x="635" y="488"/>
                  </a:lnTo>
                  <a:lnTo>
                    <a:pt x="639" y="453"/>
                  </a:lnTo>
                  <a:lnTo>
                    <a:pt x="628" y="429"/>
                  </a:lnTo>
                  <a:lnTo>
                    <a:pt x="623" y="371"/>
                  </a:lnTo>
                  <a:lnTo>
                    <a:pt x="605" y="291"/>
                  </a:lnTo>
                  <a:lnTo>
                    <a:pt x="590" y="229"/>
                  </a:lnTo>
                  <a:lnTo>
                    <a:pt x="561" y="169"/>
                  </a:lnTo>
                  <a:lnTo>
                    <a:pt x="536" y="116"/>
                  </a:lnTo>
                  <a:lnTo>
                    <a:pt x="521" y="91"/>
                  </a:lnTo>
                  <a:lnTo>
                    <a:pt x="499" y="60"/>
                  </a:lnTo>
                  <a:lnTo>
                    <a:pt x="481" y="45"/>
                  </a:lnTo>
                  <a:lnTo>
                    <a:pt x="443" y="25"/>
                  </a:lnTo>
                  <a:lnTo>
                    <a:pt x="410" y="11"/>
                  </a:lnTo>
                  <a:lnTo>
                    <a:pt x="374" y="2"/>
                  </a:lnTo>
                  <a:lnTo>
                    <a:pt x="339" y="0"/>
                  </a:lnTo>
                  <a:lnTo>
                    <a:pt x="306" y="0"/>
                  </a:lnTo>
                  <a:close/>
                </a:path>
              </a:pathLst>
            </a:custGeom>
            <a:solidFill>
              <a:schemeClr val="tx2"/>
            </a:solidFill>
            <a:ln w="9525">
              <a:noFill/>
              <a:round/>
              <a:headEnd/>
              <a:tailEnd/>
            </a:ln>
          </p:spPr>
          <p:txBody>
            <a:bodyPr/>
            <a:lstStyle/>
            <a:p>
              <a:endParaRPr lang="es-ES"/>
            </a:p>
          </p:txBody>
        </p:sp>
        <p:sp>
          <p:nvSpPr>
            <p:cNvPr id="1147" name="Freeform 174"/>
            <p:cNvSpPr>
              <a:spLocks/>
            </p:cNvSpPr>
            <p:nvPr/>
          </p:nvSpPr>
          <p:spPr bwMode="auto">
            <a:xfrm>
              <a:off x="1154" y="3784"/>
              <a:ext cx="13" cy="10"/>
            </a:xfrm>
            <a:custGeom>
              <a:avLst/>
              <a:gdLst>
                <a:gd name="T0" fmla="*/ 1 w 55"/>
                <a:gd name="T1" fmla="*/ 0 h 39"/>
                <a:gd name="T2" fmla="*/ 0 w 55"/>
                <a:gd name="T3" fmla="*/ 2 h 39"/>
                <a:gd name="T4" fmla="*/ 0 w 55"/>
                <a:gd name="T5" fmla="*/ 5 h 39"/>
                <a:gd name="T6" fmla="*/ 1 w 55"/>
                <a:gd name="T7" fmla="*/ 6 h 39"/>
                <a:gd name="T8" fmla="*/ 3 w 55"/>
                <a:gd name="T9" fmla="*/ 7 h 39"/>
                <a:gd name="T10" fmla="*/ 5 w 55"/>
                <a:gd name="T11" fmla="*/ 8 h 39"/>
                <a:gd name="T12" fmla="*/ 9 w 55"/>
                <a:gd name="T13" fmla="*/ 8 h 39"/>
                <a:gd name="T14" fmla="*/ 12 w 55"/>
                <a:gd name="T15" fmla="*/ 9 h 39"/>
                <a:gd name="T16" fmla="*/ 13 w 55"/>
                <a:gd name="T17" fmla="*/ 10 h 39"/>
                <a:gd name="T18" fmla="*/ 13 w 55"/>
                <a:gd name="T19" fmla="*/ 8 h 39"/>
                <a:gd name="T20" fmla="*/ 10 w 55"/>
                <a:gd name="T21" fmla="*/ 5 h 39"/>
                <a:gd name="T22" fmla="*/ 8 w 55"/>
                <a:gd name="T23" fmla="*/ 3 h 39"/>
                <a:gd name="T24" fmla="*/ 5 w 55"/>
                <a:gd name="T25" fmla="*/ 2 h 39"/>
                <a:gd name="T26" fmla="*/ 3 w 55"/>
                <a:gd name="T27" fmla="*/ 1 h 39"/>
                <a:gd name="T28" fmla="*/ 1 w 55"/>
                <a:gd name="T29" fmla="*/ 0 h 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9"/>
                <a:gd name="T47" fmla="*/ 55 w 55"/>
                <a:gd name="T48" fmla="*/ 39 h 3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9">
                  <a:moveTo>
                    <a:pt x="3" y="0"/>
                  </a:moveTo>
                  <a:lnTo>
                    <a:pt x="2" y="7"/>
                  </a:lnTo>
                  <a:lnTo>
                    <a:pt x="0" y="18"/>
                  </a:lnTo>
                  <a:lnTo>
                    <a:pt x="4" y="24"/>
                  </a:lnTo>
                  <a:lnTo>
                    <a:pt x="11" y="29"/>
                  </a:lnTo>
                  <a:lnTo>
                    <a:pt x="23" y="32"/>
                  </a:lnTo>
                  <a:lnTo>
                    <a:pt x="36" y="33"/>
                  </a:lnTo>
                  <a:lnTo>
                    <a:pt x="49" y="36"/>
                  </a:lnTo>
                  <a:lnTo>
                    <a:pt x="55" y="39"/>
                  </a:lnTo>
                  <a:lnTo>
                    <a:pt x="55" y="30"/>
                  </a:lnTo>
                  <a:lnTo>
                    <a:pt x="43" y="19"/>
                  </a:lnTo>
                  <a:lnTo>
                    <a:pt x="32" y="12"/>
                  </a:lnTo>
                  <a:lnTo>
                    <a:pt x="20" y="6"/>
                  </a:lnTo>
                  <a:lnTo>
                    <a:pt x="14" y="4"/>
                  </a:lnTo>
                  <a:lnTo>
                    <a:pt x="3" y="0"/>
                  </a:lnTo>
                  <a:close/>
                </a:path>
              </a:pathLst>
            </a:custGeom>
            <a:solidFill>
              <a:schemeClr val="tx2"/>
            </a:solidFill>
            <a:ln w="9525">
              <a:noFill/>
              <a:round/>
              <a:headEnd/>
              <a:tailEnd/>
            </a:ln>
          </p:spPr>
          <p:txBody>
            <a:bodyPr/>
            <a:lstStyle/>
            <a:p>
              <a:endParaRPr lang="es-ES"/>
            </a:p>
          </p:txBody>
        </p:sp>
        <p:sp>
          <p:nvSpPr>
            <p:cNvPr id="1148" name="Freeform 175"/>
            <p:cNvSpPr>
              <a:spLocks/>
            </p:cNvSpPr>
            <p:nvPr/>
          </p:nvSpPr>
          <p:spPr bwMode="auto">
            <a:xfrm>
              <a:off x="1159" y="3795"/>
              <a:ext cx="8" cy="4"/>
            </a:xfrm>
            <a:custGeom>
              <a:avLst/>
              <a:gdLst>
                <a:gd name="T0" fmla="*/ 4 w 33"/>
                <a:gd name="T1" fmla="*/ 0 h 13"/>
                <a:gd name="T2" fmla="*/ 4 w 33"/>
                <a:gd name="T3" fmla="*/ 2 h 13"/>
                <a:gd name="T4" fmla="*/ 2 w 33"/>
                <a:gd name="T5" fmla="*/ 2 h 13"/>
                <a:gd name="T6" fmla="*/ 0 w 33"/>
                <a:gd name="T7" fmla="*/ 3 h 13"/>
                <a:gd name="T8" fmla="*/ 2 w 33"/>
                <a:gd name="T9" fmla="*/ 4 h 13"/>
                <a:gd name="T10" fmla="*/ 6 w 33"/>
                <a:gd name="T11" fmla="*/ 4 h 13"/>
                <a:gd name="T12" fmla="*/ 8 w 33"/>
                <a:gd name="T13" fmla="*/ 4 h 13"/>
                <a:gd name="T14" fmla="*/ 4 w 33"/>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3"/>
                <a:gd name="T26" fmla="*/ 33 w 33"/>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3">
                  <a:moveTo>
                    <a:pt x="18" y="0"/>
                  </a:moveTo>
                  <a:lnTo>
                    <a:pt x="15" y="6"/>
                  </a:lnTo>
                  <a:lnTo>
                    <a:pt x="9" y="8"/>
                  </a:lnTo>
                  <a:lnTo>
                    <a:pt x="0" y="10"/>
                  </a:lnTo>
                  <a:lnTo>
                    <a:pt x="10" y="13"/>
                  </a:lnTo>
                  <a:lnTo>
                    <a:pt x="24" y="13"/>
                  </a:lnTo>
                  <a:lnTo>
                    <a:pt x="33" y="13"/>
                  </a:lnTo>
                  <a:lnTo>
                    <a:pt x="18" y="0"/>
                  </a:lnTo>
                  <a:close/>
                </a:path>
              </a:pathLst>
            </a:custGeom>
            <a:solidFill>
              <a:schemeClr val="tx2"/>
            </a:solidFill>
            <a:ln w="9525">
              <a:noFill/>
              <a:round/>
              <a:headEnd/>
              <a:tailEnd/>
            </a:ln>
          </p:spPr>
          <p:txBody>
            <a:bodyPr/>
            <a:lstStyle/>
            <a:p>
              <a:endParaRPr lang="es-ES"/>
            </a:p>
          </p:txBody>
        </p:sp>
        <p:sp>
          <p:nvSpPr>
            <p:cNvPr id="1149" name="Freeform 176"/>
            <p:cNvSpPr>
              <a:spLocks/>
            </p:cNvSpPr>
            <p:nvPr/>
          </p:nvSpPr>
          <p:spPr bwMode="auto">
            <a:xfrm>
              <a:off x="1166" y="3823"/>
              <a:ext cx="15" cy="18"/>
            </a:xfrm>
            <a:custGeom>
              <a:avLst/>
              <a:gdLst>
                <a:gd name="T0" fmla="*/ 2 w 61"/>
                <a:gd name="T1" fmla="*/ 1 h 72"/>
                <a:gd name="T2" fmla="*/ 1 w 61"/>
                <a:gd name="T3" fmla="*/ 3 h 72"/>
                <a:gd name="T4" fmla="*/ 0 w 61"/>
                <a:gd name="T5" fmla="*/ 5 h 72"/>
                <a:gd name="T6" fmla="*/ 0 w 61"/>
                <a:gd name="T7" fmla="*/ 7 h 72"/>
                <a:gd name="T8" fmla="*/ 0 w 61"/>
                <a:gd name="T9" fmla="*/ 9 h 72"/>
                <a:gd name="T10" fmla="*/ 0 w 61"/>
                <a:gd name="T11" fmla="*/ 12 h 72"/>
                <a:gd name="T12" fmla="*/ 1 w 61"/>
                <a:gd name="T13" fmla="*/ 14 h 72"/>
                <a:gd name="T14" fmla="*/ 2 w 61"/>
                <a:gd name="T15" fmla="*/ 15 h 72"/>
                <a:gd name="T16" fmla="*/ 4 w 61"/>
                <a:gd name="T17" fmla="*/ 16 h 72"/>
                <a:gd name="T18" fmla="*/ 5 w 61"/>
                <a:gd name="T19" fmla="*/ 16 h 72"/>
                <a:gd name="T20" fmla="*/ 7 w 61"/>
                <a:gd name="T21" fmla="*/ 16 h 72"/>
                <a:gd name="T22" fmla="*/ 11 w 61"/>
                <a:gd name="T23" fmla="*/ 17 h 72"/>
                <a:gd name="T24" fmla="*/ 15 w 61"/>
                <a:gd name="T25" fmla="*/ 18 h 72"/>
                <a:gd name="T26" fmla="*/ 15 w 61"/>
                <a:gd name="T27" fmla="*/ 16 h 72"/>
                <a:gd name="T28" fmla="*/ 14 w 61"/>
                <a:gd name="T29" fmla="*/ 13 h 72"/>
                <a:gd name="T30" fmla="*/ 14 w 61"/>
                <a:gd name="T31" fmla="*/ 10 h 72"/>
                <a:gd name="T32" fmla="*/ 12 w 61"/>
                <a:gd name="T33" fmla="*/ 7 h 72"/>
                <a:gd name="T34" fmla="*/ 10 w 61"/>
                <a:gd name="T35" fmla="*/ 6 h 72"/>
                <a:gd name="T36" fmla="*/ 9 w 61"/>
                <a:gd name="T37" fmla="*/ 4 h 72"/>
                <a:gd name="T38" fmla="*/ 7 w 61"/>
                <a:gd name="T39" fmla="*/ 2 h 72"/>
                <a:gd name="T40" fmla="*/ 6 w 61"/>
                <a:gd name="T41" fmla="*/ 1 h 72"/>
                <a:gd name="T42" fmla="*/ 5 w 61"/>
                <a:gd name="T43" fmla="*/ 0 h 72"/>
                <a:gd name="T44" fmla="*/ 2 w 61"/>
                <a:gd name="T45" fmla="*/ 1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1"/>
                <a:gd name="T70" fmla="*/ 0 h 72"/>
                <a:gd name="T71" fmla="*/ 61 w 61"/>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1" h="72">
                  <a:moveTo>
                    <a:pt x="10" y="2"/>
                  </a:moveTo>
                  <a:lnTo>
                    <a:pt x="4" y="11"/>
                  </a:lnTo>
                  <a:lnTo>
                    <a:pt x="1" y="19"/>
                  </a:lnTo>
                  <a:lnTo>
                    <a:pt x="0" y="27"/>
                  </a:lnTo>
                  <a:lnTo>
                    <a:pt x="0" y="36"/>
                  </a:lnTo>
                  <a:lnTo>
                    <a:pt x="2" y="47"/>
                  </a:lnTo>
                  <a:lnTo>
                    <a:pt x="5" y="55"/>
                  </a:lnTo>
                  <a:lnTo>
                    <a:pt x="10" y="60"/>
                  </a:lnTo>
                  <a:lnTo>
                    <a:pt x="15" y="64"/>
                  </a:lnTo>
                  <a:lnTo>
                    <a:pt x="22" y="64"/>
                  </a:lnTo>
                  <a:lnTo>
                    <a:pt x="30" y="64"/>
                  </a:lnTo>
                  <a:lnTo>
                    <a:pt x="45" y="66"/>
                  </a:lnTo>
                  <a:lnTo>
                    <a:pt x="61" y="72"/>
                  </a:lnTo>
                  <a:lnTo>
                    <a:pt x="61" y="64"/>
                  </a:lnTo>
                  <a:lnTo>
                    <a:pt x="56" y="53"/>
                  </a:lnTo>
                  <a:lnTo>
                    <a:pt x="55" y="40"/>
                  </a:lnTo>
                  <a:lnTo>
                    <a:pt x="47" y="30"/>
                  </a:lnTo>
                  <a:lnTo>
                    <a:pt x="42" y="23"/>
                  </a:lnTo>
                  <a:lnTo>
                    <a:pt x="35" y="16"/>
                  </a:lnTo>
                  <a:lnTo>
                    <a:pt x="29" y="10"/>
                  </a:lnTo>
                  <a:lnTo>
                    <a:pt x="24" y="5"/>
                  </a:lnTo>
                  <a:lnTo>
                    <a:pt x="21" y="0"/>
                  </a:lnTo>
                  <a:lnTo>
                    <a:pt x="10" y="2"/>
                  </a:lnTo>
                  <a:close/>
                </a:path>
              </a:pathLst>
            </a:custGeom>
            <a:solidFill>
              <a:schemeClr val="tx2"/>
            </a:solidFill>
            <a:ln w="9525">
              <a:noFill/>
              <a:round/>
              <a:headEnd/>
              <a:tailEnd/>
            </a:ln>
          </p:spPr>
          <p:txBody>
            <a:bodyPr/>
            <a:lstStyle/>
            <a:p>
              <a:endParaRPr lang="es-ES"/>
            </a:p>
          </p:txBody>
        </p:sp>
        <p:sp>
          <p:nvSpPr>
            <p:cNvPr id="1150" name="Freeform 177"/>
            <p:cNvSpPr>
              <a:spLocks/>
            </p:cNvSpPr>
            <p:nvPr/>
          </p:nvSpPr>
          <p:spPr bwMode="auto">
            <a:xfrm>
              <a:off x="1140" y="3726"/>
              <a:ext cx="37" cy="38"/>
            </a:xfrm>
            <a:custGeom>
              <a:avLst/>
              <a:gdLst>
                <a:gd name="T0" fmla="*/ 37 w 146"/>
                <a:gd name="T1" fmla="*/ 0 h 151"/>
                <a:gd name="T2" fmla="*/ 30 w 146"/>
                <a:gd name="T3" fmla="*/ 3 h 151"/>
                <a:gd name="T4" fmla="*/ 25 w 146"/>
                <a:gd name="T5" fmla="*/ 4 h 151"/>
                <a:gd name="T6" fmla="*/ 20 w 146"/>
                <a:gd name="T7" fmla="*/ 5 h 151"/>
                <a:gd name="T8" fmla="*/ 15 w 146"/>
                <a:gd name="T9" fmla="*/ 7 h 151"/>
                <a:gd name="T10" fmla="*/ 11 w 146"/>
                <a:gd name="T11" fmla="*/ 9 h 151"/>
                <a:gd name="T12" fmla="*/ 7 w 146"/>
                <a:gd name="T13" fmla="*/ 12 h 151"/>
                <a:gd name="T14" fmla="*/ 5 w 146"/>
                <a:gd name="T15" fmla="*/ 15 h 151"/>
                <a:gd name="T16" fmla="*/ 3 w 146"/>
                <a:gd name="T17" fmla="*/ 18 h 151"/>
                <a:gd name="T18" fmla="*/ 1 w 146"/>
                <a:gd name="T19" fmla="*/ 21 h 151"/>
                <a:gd name="T20" fmla="*/ 0 w 146"/>
                <a:gd name="T21" fmla="*/ 24 h 151"/>
                <a:gd name="T22" fmla="*/ 2 w 146"/>
                <a:gd name="T23" fmla="*/ 22 h 151"/>
                <a:gd name="T24" fmla="*/ 2 w 146"/>
                <a:gd name="T25" fmla="*/ 25 h 151"/>
                <a:gd name="T26" fmla="*/ 2 w 146"/>
                <a:gd name="T27" fmla="*/ 31 h 151"/>
                <a:gd name="T28" fmla="*/ 3 w 146"/>
                <a:gd name="T29" fmla="*/ 34 h 151"/>
                <a:gd name="T30" fmla="*/ 5 w 146"/>
                <a:gd name="T31" fmla="*/ 38 h 151"/>
                <a:gd name="T32" fmla="*/ 6 w 146"/>
                <a:gd name="T33" fmla="*/ 31 h 151"/>
                <a:gd name="T34" fmla="*/ 8 w 146"/>
                <a:gd name="T35" fmla="*/ 25 h 151"/>
                <a:gd name="T36" fmla="*/ 11 w 146"/>
                <a:gd name="T37" fmla="*/ 19 h 151"/>
                <a:gd name="T38" fmla="*/ 14 w 146"/>
                <a:gd name="T39" fmla="*/ 14 h 151"/>
                <a:gd name="T40" fmla="*/ 17 w 146"/>
                <a:gd name="T41" fmla="*/ 10 h 151"/>
                <a:gd name="T42" fmla="*/ 21 w 146"/>
                <a:gd name="T43" fmla="*/ 8 h 151"/>
                <a:gd name="T44" fmla="*/ 26 w 146"/>
                <a:gd name="T45" fmla="*/ 6 h 151"/>
                <a:gd name="T46" fmla="*/ 37 w 146"/>
                <a:gd name="T47" fmla="*/ 0 h 1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6"/>
                <a:gd name="T73" fmla="*/ 0 h 151"/>
                <a:gd name="T74" fmla="*/ 146 w 146"/>
                <a:gd name="T75" fmla="*/ 151 h 15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6" h="151">
                  <a:moveTo>
                    <a:pt x="146" y="0"/>
                  </a:moveTo>
                  <a:lnTo>
                    <a:pt x="120" y="11"/>
                  </a:lnTo>
                  <a:lnTo>
                    <a:pt x="100" y="15"/>
                  </a:lnTo>
                  <a:lnTo>
                    <a:pt x="79" y="21"/>
                  </a:lnTo>
                  <a:lnTo>
                    <a:pt x="61" y="28"/>
                  </a:lnTo>
                  <a:lnTo>
                    <a:pt x="42" y="37"/>
                  </a:lnTo>
                  <a:lnTo>
                    <a:pt x="28" y="49"/>
                  </a:lnTo>
                  <a:lnTo>
                    <a:pt x="18" y="61"/>
                  </a:lnTo>
                  <a:lnTo>
                    <a:pt x="11" y="72"/>
                  </a:lnTo>
                  <a:lnTo>
                    <a:pt x="5" y="83"/>
                  </a:lnTo>
                  <a:lnTo>
                    <a:pt x="0" y="95"/>
                  </a:lnTo>
                  <a:lnTo>
                    <a:pt x="7" y="86"/>
                  </a:lnTo>
                  <a:lnTo>
                    <a:pt x="7" y="101"/>
                  </a:lnTo>
                  <a:lnTo>
                    <a:pt x="7" y="123"/>
                  </a:lnTo>
                  <a:lnTo>
                    <a:pt x="11" y="135"/>
                  </a:lnTo>
                  <a:lnTo>
                    <a:pt x="18" y="151"/>
                  </a:lnTo>
                  <a:lnTo>
                    <a:pt x="25" y="124"/>
                  </a:lnTo>
                  <a:lnTo>
                    <a:pt x="33" y="98"/>
                  </a:lnTo>
                  <a:lnTo>
                    <a:pt x="42" y="75"/>
                  </a:lnTo>
                  <a:lnTo>
                    <a:pt x="55" y="55"/>
                  </a:lnTo>
                  <a:lnTo>
                    <a:pt x="69" y="41"/>
                  </a:lnTo>
                  <a:lnTo>
                    <a:pt x="83" y="31"/>
                  </a:lnTo>
                  <a:lnTo>
                    <a:pt x="101" y="22"/>
                  </a:lnTo>
                  <a:lnTo>
                    <a:pt x="146" y="0"/>
                  </a:lnTo>
                  <a:close/>
                </a:path>
              </a:pathLst>
            </a:custGeom>
            <a:solidFill>
              <a:schemeClr val="tx2"/>
            </a:solidFill>
            <a:ln w="9525">
              <a:noFill/>
              <a:round/>
              <a:headEnd/>
              <a:tailEnd/>
            </a:ln>
          </p:spPr>
          <p:txBody>
            <a:bodyPr/>
            <a:lstStyle/>
            <a:p>
              <a:endParaRPr lang="es-ES"/>
            </a:p>
          </p:txBody>
        </p:sp>
        <p:sp>
          <p:nvSpPr>
            <p:cNvPr id="1151" name="Freeform 178"/>
            <p:cNvSpPr>
              <a:spLocks/>
            </p:cNvSpPr>
            <p:nvPr/>
          </p:nvSpPr>
          <p:spPr bwMode="auto">
            <a:xfrm>
              <a:off x="1226" y="3834"/>
              <a:ext cx="46" cy="98"/>
            </a:xfrm>
            <a:custGeom>
              <a:avLst/>
              <a:gdLst>
                <a:gd name="T0" fmla="*/ 46 w 182"/>
                <a:gd name="T1" fmla="*/ 0 h 394"/>
                <a:gd name="T2" fmla="*/ 10 w 182"/>
                <a:gd name="T3" fmla="*/ 63 h 394"/>
                <a:gd name="T4" fmla="*/ 0 w 182"/>
                <a:gd name="T5" fmla="*/ 98 h 394"/>
                <a:gd name="T6" fmla="*/ 16 w 182"/>
                <a:gd name="T7" fmla="*/ 60 h 394"/>
                <a:gd name="T8" fmla="*/ 46 w 182"/>
                <a:gd name="T9" fmla="*/ 0 h 394"/>
                <a:gd name="T10" fmla="*/ 0 60000 65536"/>
                <a:gd name="T11" fmla="*/ 0 60000 65536"/>
                <a:gd name="T12" fmla="*/ 0 60000 65536"/>
                <a:gd name="T13" fmla="*/ 0 60000 65536"/>
                <a:gd name="T14" fmla="*/ 0 60000 65536"/>
                <a:gd name="T15" fmla="*/ 0 w 182"/>
                <a:gd name="T16" fmla="*/ 0 h 394"/>
                <a:gd name="T17" fmla="*/ 182 w 182"/>
                <a:gd name="T18" fmla="*/ 394 h 394"/>
              </a:gdLst>
              <a:ahLst/>
              <a:cxnLst>
                <a:cxn ang="T10">
                  <a:pos x="T0" y="T1"/>
                </a:cxn>
                <a:cxn ang="T11">
                  <a:pos x="T2" y="T3"/>
                </a:cxn>
                <a:cxn ang="T12">
                  <a:pos x="T4" y="T5"/>
                </a:cxn>
                <a:cxn ang="T13">
                  <a:pos x="T6" y="T7"/>
                </a:cxn>
                <a:cxn ang="T14">
                  <a:pos x="T8" y="T9"/>
                </a:cxn>
              </a:cxnLst>
              <a:rect l="T15" t="T16" r="T17" b="T18"/>
              <a:pathLst>
                <a:path w="182" h="394">
                  <a:moveTo>
                    <a:pt x="182" y="0"/>
                  </a:moveTo>
                  <a:lnTo>
                    <a:pt x="40" y="255"/>
                  </a:lnTo>
                  <a:lnTo>
                    <a:pt x="0" y="394"/>
                  </a:lnTo>
                  <a:lnTo>
                    <a:pt x="62" y="241"/>
                  </a:lnTo>
                  <a:lnTo>
                    <a:pt x="182" y="0"/>
                  </a:lnTo>
                  <a:close/>
                </a:path>
              </a:pathLst>
            </a:custGeom>
            <a:solidFill>
              <a:srgbClr val="3F3F3F"/>
            </a:solidFill>
            <a:ln w="9525">
              <a:noFill/>
              <a:round/>
              <a:headEnd/>
              <a:tailEnd/>
            </a:ln>
          </p:spPr>
          <p:txBody>
            <a:bodyPr/>
            <a:lstStyle/>
            <a:p>
              <a:endParaRPr lang="es-ES"/>
            </a:p>
          </p:txBody>
        </p:sp>
        <p:sp>
          <p:nvSpPr>
            <p:cNvPr id="1152" name="Freeform 179"/>
            <p:cNvSpPr>
              <a:spLocks/>
            </p:cNvSpPr>
            <p:nvPr/>
          </p:nvSpPr>
          <p:spPr bwMode="auto">
            <a:xfrm>
              <a:off x="1181" y="3903"/>
              <a:ext cx="17" cy="43"/>
            </a:xfrm>
            <a:custGeom>
              <a:avLst/>
              <a:gdLst>
                <a:gd name="T0" fmla="*/ 9 w 69"/>
                <a:gd name="T1" fmla="*/ 0 h 173"/>
                <a:gd name="T2" fmla="*/ 9 w 69"/>
                <a:gd name="T3" fmla="*/ 33 h 173"/>
                <a:gd name="T4" fmla="*/ 17 w 69"/>
                <a:gd name="T5" fmla="*/ 43 h 173"/>
                <a:gd name="T6" fmla="*/ 6 w 69"/>
                <a:gd name="T7" fmla="*/ 34 h 173"/>
                <a:gd name="T8" fmla="*/ 0 w 69"/>
                <a:gd name="T9" fmla="*/ 40 h 173"/>
                <a:gd name="T10" fmla="*/ 3 w 69"/>
                <a:gd name="T11" fmla="*/ 27 h 173"/>
                <a:gd name="T12" fmla="*/ 5 w 69"/>
                <a:gd name="T13" fmla="*/ 7 h 173"/>
                <a:gd name="T14" fmla="*/ 9 w 69"/>
                <a:gd name="T15" fmla="*/ 0 h 173"/>
                <a:gd name="T16" fmla="*/ 0 60000 65536"/>
                <a:gd name="T17" fmla="*/ 0 60000 65536"/>
                <a:gd name="T18" fmla="*/ 0 60000 65536"/>
                <a:gd name="T19" fmla="*/ 0 60000 65536"/>
                <a:gd name="T20" fmla="*/ 0 60000 65536"/>
                <a:gd name="T21" fmla="*/ 0 60000 65536"/>
                <a:gd name="T22" fmla="*/ 0 60000 65536"/>
                <a:gd name="T23" fmla="*/ 0 60000 65536"/>
                <a:gd name="T24" fmla="*/ 0 w 69"/>
                <a:gd name="T25" fmla="*/ 0 h 173"/>
                <a:gd name="T26" fmla="*/ 69 w 69"/>
                <a:gd name="T27" fmla="*/ 173 h 1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 h="173">
                  <a:moveTo>
                    <a:pt x="36" y="0"/>
                  </a:moveTo>
                  <a:lnTo>
                    <a:pt x="37" y="133"/>
                  </a:lnTo>
                  <a:lnTo>
                    <a:pt x="69" y="173"/>
                  </a:lnTo>
                  <a:lnTo>
                    <a:pt x="23" y="138"/>
                  </a:lnTo>
                  <a:lnTo>
                    <a:pt x="0" y="159"/>
                  </a:lnTo>
                  <a:lnTo>
                    <a:pt x="14" y="109"/>
                  </a:lnTo>
                  <a:lnTo>
                    <a:pt x="21" y="28"/>
                  </a:lnTo>
                  <a:lnTo>
                    <a:pt x="36" y="0"/>
                  </a:lnTo>
                  <a:close/>
                </a:path>
              </a:pathLst>
            </a:custGeom>
            <a:solidFill>
              <a:srgbClr val="3F3F3F"/>
            </a:solidFill>
            <a:ln w="9525">
              <a:noFill/>
              <a:round/>
              <a:headEnd/>
              <a:tailEnd/>
            </a:ln>
          </p:spPr>
          <p:txBody>
            <a:bodyPr/>
            <a:lstStyle/>
            <a:p>
              <a:endParaRPr lang="es-ES"/>
            </a:p>
          </p:txBody>
        </p:sp>
        <p:sp>
          <p:nvSpPr>
            <p:cNvPr id="1153" name="Freeform 180"/>
            <p:cNvSpPr>
              <a:spLocks/>
            </p:cNvSpPr>
            <p:nvPr/>
          </p:nvSpPr>
          <p:spPr bwMode="auto">
            <a:xfrm>
              <a:off x="1161" y="3964"/>
              <a:ext cx="27" cy="47"/>
            </a:xfrm>
            <a:custGeom>
              <a:avLst/>
              <a:gdLst>
                <a:gd name="T0" fmla="*/ 16 w 106"/>
                <a:gd name="T1" fmla="*/ 0 h 187"/>
                <a:gd name="T2" fmla="*/ 26 w 106"/>
                <a:gd name="T3" fmla="*/ 24 h 187"/>
                <a:gd name="T4" fmla="*/ 27 w 106"/>
                <a:gd name="T5" fmla="*/ 47 h 187"/>
                <a:gd name="T6" fmla="*/ 22 w 106"/>
                <a:gd name="T7" fmla="*/ 21 h 187"/>
                <a:gd name="T8" fmla="*/ 16 w 106"/>
                <a:gd name="T9" fmla="*/ 10 h 187"/>
                <a:gd name="T10" fmla="*/ 0 w 106"/>
                <a:gd name="T11" fmla="*/ 20 h 187"/>
                <a:gd name="T12" fmla="*/ 10 w 106"/>
                <a:gd name="T13" fmla="*/ 12 h 187"/>
                <a:gd name="T14" fmla="*/ 16 w 106"/>
                <a:gd name="T15" fmla="*/ 0 h 187"/>
                <a:gd name="T16" fmla="*/ 0 60000 65536"/>
                <a:gd name="T17" fmla="*/ 0 60000 65536"/>
                <a:gd name="T18" fmla="*/ 0 60000 65536"/>
                <a:gd name="T19" fmla="*/ 0 60000 65536"/>
                <a:gd name="T20" fmla="*/ 0 60000 65536"/>
                <a:gd name="T21" fmla="*/ 0 60000 65536"/>
                <a:gd name="T22" fmla="*/ 0 60000 65536"/>
                <a:gd name="T23" fmla="*/ 0 60000 65536"/>
                <a:gd name="T24" fmla="*/ 0 w 106"/>
                <a:gd name="T25" fmla="*/ 0 h 187"/>
                <a:gd name="T26" fmla="*/ 106 w 106"/>
                <a:gd name="T27" fmla="*/ 187 h 1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6" h="187">
                  <a:moveTo>
                    <a:pt x="63" y="0"/>
                  </a:moveTo>
                  <a:lnTo>
                    <a:pt x="103" y="96"/>
                  </a:lnTo>
                  <a:lnTo>
                    <a:pt x="106" y="187"/>
                  </a:lnTo>
                  <a:lnTo>
                    <a:pt x="87" y="85"/>
                  </a:lnTo>
                  <a:lnTo>
                    <a:pt x="62" y="41"/>
                  </a:lnTo>
                  <a:lnTo>
                    <a:pt x="0" y="79"/>
                  </a:lnTo>
                  <a:lnTo>
                    <a:pt x="38" y="46"/>
                  </a:lnTo>
                  <a:lnTo>
                    <a:pt x="63" y="0"/>
                  </a:lnTo>
                  <a:close/>
                </a:path>
              </a:pathLst>
            </a:custGeom>
            <a:solidFill>
              <a:srgbClr val="3F3F3F"/>
            </a:solidFill>
            <a:ln w="9525">
              <a:noFill/>
              <a:round/>
              <a:headEnd/>
              <a:tailEnd/>
            </a:ln>
          </p:spPr>
          <p:txBody>
            <a:bodyPr/>
            <a:lstStyle/>
            <a:p>
              <a:endParaRPr lang="es-ES"/>
            </a:p>
          </p:txBody>
        </p:sp>
        <p:sp>
          <p:nvSpPr>
            <p:cNvPr id="1154" name="Freeform 181"/>
            <p:cNvSpPr>
              <a:spLocks/>
            </p:cNvSpPr>
            <p:nvPr/>
          </p:nvSpPr>
          <p:spPr bwMode="auto">
            <a:xfrm>
              <a:off x="1024" y="4039"/>
              <a:ext cx="19" cy="31"/>
            </a:xfrm>
            <a:custGeom>
              <a:avLst/>
              <a:gdLst>
                <a:gd name="T0" fmla="*/ 13 w 75"/>
                <a:gd name="T1" fmla="*/ 0 h 124"/>
                <a:gd name="T2" fmla="*/ 1 w 75"/>
                <a:gd name="T3" fmla="*/ 25 h 124"/>
                <a:gd name="T4" fmla="*/ 0 w 75"/>
                <a:gd name="T5" fmla="*/ 31 h 124"/>
                <a:gd name="T6" fmla="*/ 5 w 75"/>
                <a:gd name="T7" fmla="*/ 27 h 124"/>
                <a:gd name="T8" fmla="*/ 19 w 75"/>
                <a:gd name="T9" fmla="*/ 2 h 124"/>
                <a:gd name="T10" fmla="*/ 17 w 75"/>
                <a:gd name="T11" fmla="*/ 1 h 124"/>
                <a:gd name="T12" fmla="*/ 15 w 75"/>
                <a:gd name="T13" fmla="*/ 1 h 124"/>
                <a:gd name="T14" fmla="*/ 13 w 75"/>
                <a:gd name="T15" fmla="*/ 0 h 12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124"/>
                <a:gd name="T26" fmla="*/ 75 w 75"/>
                <a:gd name="T27" fmla="*/ 124 h 1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124">
                  <a:moveTo>
                    <a:pt x="53" y="0"/>
                  </a:moveTo>
                  <a:lnTo>
                    <a:pt x="2" y="101"/>
                  </a:lnTo>
                  <a:lnTo>
                    <a:pt x="0" y="124"/>
                  </a:lnTo>
                  <a:lnTo>
                    <a:pt x="18" y="108"/>
                  </a:lnTo>
                  <a:lnTo>
                    <a:pt x="75" y="6"/>
                  </a:lnTo>
                  <a:lnTo>
                    <a:pt x="67" y="5"/>
                  </a:lnTo>
                  <a:lnTo>
                    <a:pt x="58" y="2"/>
                  </a:lnTo>
                  <a:lnTo>
                    <a:pt x="53" y="0"/>
                  </a:lnTo>
                  <a:close/>
                </a:path>
              </a:pathLst>
            </a:custGeom>
            <a:solidFill>
              <a:srgbClr val="3F3F3F"/>
            </a:solidFill>
            <a:ln w="9525">
              <a:noFill/>
              <a:round/>
              <a:headEnd/>
              <a:tailEnd/>
            </a:ln>
          </p:spPr>
          <p:txBody>
            <a:bodyPr/>
            <a:lstStyle/>
            <a:p>
              <a:endParaRPr lang="es-ES"/>
            </a:p>
          </p:txBody>
        </p:sp>
        <p:grpSp>
          <p:nvGrpSpPr>
            <p:cNvPr id="1155" name="Group 182"/>
            <p:cNvGrpSpPr>
              <a:grpSpLocks/>
            </p:cNvGrpSpPr>
            <p:nvPr/>
          </p:nvGrpSpPr>
          <p:grpSpPr bwMode="auto">
            <a:xfrm>
              <a:off x="1023" y="4007"/>
              <a:ext cx="67" cy="61"/>
              <a:chOff x="1214" y="3527"/>
              <a:chExt cx="67" cy="61"/>
            </a:xfrm>
          </p:grpSpPr>
          <p:sp>
            <p:nvSpPr>
              <p:cNvPr id="1189" name="Freeform 183"/>
              <p:cNvSpPr>
                <a:spLocks/>
              </p:cNvSpPr>
              <p:nvPr/>
            </p:nvSpPr>
            <p:spPr bwMode="auto">
              <a:xfrm>
                <a:off x="1214" y="3534"/>
                <a:ext cx="67" cy="54"/>
              </a:xfrm>
              <a:custGeom>
                <a:avLst/>
                <a:gdLst>
                  <a:gd name="T0" fmla="*/ 50 w 266"/>
                  <a:gd name="T1" fmla="*/ 7 h 216"/>
                  <a:gd name="T2" fmla="*/ 46 w 266"/>
                  <a:gd name="T3" fmla="*/ 8 h 216"/>
                  <a:gd name="T4" fmla="*/ 42 w 266"/>
                  <a:gd name="T5" fmla="*/ 6 h 216"/>
                  <a:gd name="T6" fmla="*/ 38 w 266"/>
                  <a:gd name="T7" fmla="*/ 4 h 216"/>
                  <a:gd name="T8" fmla="*/ 34 w 266"/>
                  <a:gd name="T9" fmla="*/ 3 h 216"/>
                  <a:gd name="T10" fmla="*/ 27 w 266"/>
                  <a:gd name="T11" fmla="*/ 1 h 216"/>
                  <a:gd name="T12" fmla="*/ 23 w 266"/>
                  <a:gd name="T13" fmla="*/ 0 h 216"/>
                  <a:gd name="T14" fmla="*/ 10 w 266"/>
                  <a:gd name="T15" fmla="*/ 3 h 216"/>
                  <a:gd name="T16" fmla="*/ 8 w 266"/>
                  <a:gd name="T17" fmla="*/ 4 h 216"/>
                  <a:gd name="T18" fmla="*/ 7 w 266"/>
                  <a:gd name="T19" fmla="*/ 6 h 216"/>
                  <a:gd name="T20" fmla="*/ 5 w 266"/>
                  <a:gd name="T21" fmla="*/ 8 h 216"/>
                  <a:gd name="T22" fmla="*/ 4 w 266"/>
                  <a:gd name="T23" fmla="*/ 11 h 216"/>
                  <a:gd name="T24" fmla="*/ 3 w 266"/>
                  <a:gd name="T25" fmla="*/ 16 h 216"/>
                  <a:gd name="T26" fmla="*/ 1 w 266"/>
                  <a:gd name="T27" fmla="*/ 23 h 216"/>
                  <a:gd name="T28" fmla="*/ 1 w 266"/>
                  <a:gd name="T29" fmla="*/ 29 h 216"/>
                  <a:gd name="T30" fmla="*/ 0 w 266"/>
                  <a:gd name="T31" fmla="*/ 33 h 216"/>
                  <a:gd name="T32" fmla="*/ 0 w 266"/>
                  <a:gd name="T33" fmla="*/ 36 h 216"/>
                  <a:gd name="T34" fmla="*/ 1 w 266"/>
                  <a:gd name="T35" fmla="*/ 38 h 216"/>
                  <a:gd name="T36" fmla="*/ 1 w 266"/>
                  <a:gd name="T37" fmla="*/ 40 h 216"/>
                  <a:gd name="T38" fmla="*/ 3 w 266"/>
                  <a:gd name="T39" fmla="*/ 43 h 216"/>
                  <a:gd name="T40" fmla="*/ 9 w 266"/>
                  <a:gd name="T41" fmla="*/ 49 h 216"/>
                  <a:gd name="T42" fmla="*/ 11 w 266"/>
                  <a:gd name="T43" fmla="*/ 50 h 216"/>
                  <a:gd name="T44" fmla="*/ 16 w 266"/>
                  <a:gd name="T45" fmla="*/ 53 h 216"/>
                  <a:gd name="T46" fmla="*/ 19 w 266"/>
                  <a:gd name="T47" fmla="*/ 54 h 216"/>
                  <a:gd name="T48" fmla="*/ 22 w 266"/>
                  <a:gd name="T49" fmla="*/ 53 h 216"/>
                  <a:gd name="T50" fmla="*/ 22 w 266"/>
                  <a:gd name="T51" fmla="*/ 51 h 216"/>
                  <a:gd name="T52" fmla="*/ 25 w 266"/>
                  <a:gd name="T53" fmla="*/ 51 h 216"/>
                  <a:gd name="T54" fmla="*/ 28 w 266"/>
                  <a:gd name="T55" fmla="*/ 51 h 216"/>
                  <a:gd name="T56" fmla="*/ 31 w 266"/>
                  <a:gd name="T57" fmla="*/ 52 h 216"/>
                  <a:gd name="T58" fmla="*/ 34 w 266"/>
                  <a:gd name="T59" fmla="*/ 52 h 216"/>
                  <a:gd name="T60" fmla="*/ 35 w 266"/>
                  <a:gd name="T61" fmla="*/ 50 h 216"/>
                  <a:gd name="T62" fmla="*/ 35 w 266"/>
                  <a:gd name="T63" fmla="*/ 49 h 216"/>
                  <a:gd name="T64" fmla="*/ 37 w 266"/>
                  <a:gd name="T65" fmla="*/ 49 h 216"/>
                  <a:gd name="T66" fmla="*/ 40 w 266"/>
                  <a:gd name="T67" fmla="*/ 49 h 216"/>
                  <a:gd name="T68" fmla="*/ 41 w 266"/>
                  <a:gd name="T69" fmla="*/ 48 h 216"/>
                  <a:gd name="T70" fmla="*/ 42 w 266"/>
                  <a:gd name="T71" fmla="*/ 46 h 216"/>
                  <a:gd name="T72" fmla="*/ 42 w 266"/>
                  <a:gd name="T73" fmla="*/ 43 h 216"/>
                  <a:gd name="T74" fmla="*/ 46 w 266"/>
                  <a:gd name="T75" fmla="*/ 44 h 216"/>
                  <a:gd name="T76" fmla="*/ 50 w 266"/>
                  <a:gd name="T77" fmla="*/ 44 h 216"/>
                  <a:gd name="T78" fmla="*/ 52 w 266"/>
                  <a:gd name="T79" fmla="*/ 43 h 216"/>
                  <a:gd name="T80" fmla="*/ 55 w 266"/>
                  <a:gd name="T81" fmla="*/ 42 h 216"/>
                  <a:gd name="T82" fmla="*/ 57 w 266"/>
                  <a:gd name="T83" fmla="*/ 40 h 216"/>
                  <a:gd name="T84" fmla="*/ 59 w 266"/>
                  <a:gd name="T85" fmla="*/ 37 h 216"/>
                  <a:gd name="T86" fmla="*/ 65 w 266"/>
                  <a:gd name="T87" fmla="*/ 36 h 216"/>
                  <a:gd name="T88" fmla="*/ 67 w 266"/>
                  <a:gd name="T89" fmla="*/ 27 h 216"/>
                  <a:gd name="T90" fmla="*/ 67 w 266"/>
                  <a:gd name="T91" fmla="*/ 22 h 216"/>
                  <a:gd name="T92" fmla="*/ 65 w 266"/>
                  <a:gd name="T93" fmla="*/ 16 h 216"/>
                  <a:gd name="T94" fmla="*/ 63 w 266"/>
                  <a:gd name="T95" fmla="*/ 12 h 216"/>
                  <a:gd name="T96" fmla="*/ 61 w 266"/>
                  <a:gd name="T97" fmla="*/ 10 h 216"/>
                  <a:gd name="T98" fmla="*/ 57 w 266"/>
                  <a:gd name="T99" fmla="*/ 8 h 216"/>
                  <a:gd name="T100" fmla="*/ 52 w 266"/>
                  <a:gd name="T101" fmla="*/ 6 h 216"/>
                  <a:gd name="T102" fmla="*/ 50 w 266"/>
                  <a:gd name="T103" fmla="*/ 7 h 2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6"/>
                  <a:gd name="T157" fmla="*/ 0 h 216"/>
                  <a:gd name="T158" fmla="*/ 266 w 266"/>
                  <a:gd name="T159" fmla="*/ 216 h 2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6" h="216">
                    <a:moveTo>
                      <a:pt x="197" y="29"/>
                    </a:moveTo>
                    <a:lnTo>
                      <a:pt x="181" y="33"/>
                    </a:lnTo>
                    <a:lnTo>
                      <a:pt x="168" y="25"/>
                    </a:lnTo>
                    <a:lnTo>
                      <a:pt x="151" y="17"/>
                    </a:lnTo>
                    <a:lnTo>
                      <a:pt x="134" y="11"/>
                    </a:lnTo>
                    <a:lnTo>
                      <a:pt x="107" y="4"/>
                    </a:lnTo>
                    <a:lnTo>
                      <a:pt x="92" y="0"/>
                    </a:lnTo>
                    <a:lnTo>
                      <a:pt x="41" y="12"/>
                    </a:lnTo>
                    <a:lnTo>
                      <a:pt x="33" y="17"/>
                    </a:lnTo>
                    <a:lnTo>
                      <a:pt x="26" y="22"/>
                    </a:lnTo>
                    <a:lnTo>
                      <a:pt x="19" y="31"/>
                    </a:lnTo>
                    <a:lnTo>
                      <a:pt x="15" y="45"/>
                    </a:lnTo>
                    <a:lnTo>
                      <a:pt x="10" y="65"/>
                    </a:lnTo>
                    <a:lnTo>
                      <a:pt x="5" y="92"/>
                    </a:lnTo>
                    <a:lnTo>
                      <a:pt x="4" y="116"/>
                    </a:lnTo>
                    <a:lnTo>
                      <a:pt x="0" y="133"/>
                    </a:lnTo>
                    <a:lnTo>
                      <a:pt x="0" y="144"/>
                    </a:lnTo>
                    <a:lnTo>
                      <a:pt x="4" y="153"/>
                    </a:lnTo>
                    <a:lnTo>
                      <a:pt x="5" y="160"/>
                    </a:lnTo>
                    <a:lnTo>
                      <a:pt x="11" y="170"/>
                    </a:lnTo>
                    <a:lnTo>
                      <a:pt x="34" y="194"/>
                    </a:lnTo>
                    <a:lnTo>
                      <a:pt x="45" y="200"/>
                    </a:lnTo>
                    <a:lnTo>
                      <a:pt x="64" y="210"/>
                    </a:lnTo>
                    <a:lnTo>
                      <a:pt x="77" y="216"/>
                    </a:lnTo>
                    <a:lnTo>
                      <a:pt x="86" y="211"/>
                    </a:lnTo>
                    <a:lnTo>
                      <a:pt x="89" y="204"/>
                    </a:lnTo>
                    <a:lnTo>
                      <a:pt x="100" y="204"/>
                    </a:lnTo>
                    <a:lnTo>
                      <a:pt x="111" y="204"/>
                    </a:lnTo>
                    <a:lnTo>
                      <a:pt x="125" y="207"/>
                    </a:lnTo>
                    <a:lnTo>
                      <a:pt x="134" y="209"/>
                    </a:lnTo>
                    <a:lnTo>
                      <a:pt x="137" y="200"/>
                    </a:lnTo>
                    <a:lnTo>
                      <a:pt x="140" y="194"/>
                    </a:lnTo>
                    <a:lnTo>
                      <a:pt x="148" y="197"/>
                    </a:lnTo>
                    <a:lnTo>
                      <a:pt x="158" y="197"/>
                    </a:lnTo>
                    <a:lnTo>
                      <a:pt x="162" y="190"/>
                    </a:lnTo>
                    <a:lnTo>
                      <a:pt x="165" y="183"/>
                    </a:lnTo>
                    <a:lnTo>
                      <a:pt x="168" y="173"/>
                    </a:lnTo>
                    <a:lnTo>
                      <a:pt x="184" y="175"/>
                    </a:lnTo>
                    <a:lnTo>
                      <a:pt x="198" y="175"/>
                    </a:lnTo>
                    <a:lnTo>
                      <a:pt x="208" y="171"/>
                    </a:lnTo>
                    <a:lnTo>
                      <a:pt x="218" y="166"/>
                    </a:lnTo>
                    <a:lnTo>
                      <a:pt x="225" y="159"/>
                    </a:lnTo>
                    <a:lnTo>
                      <a:pt x="233" y="149"/>
                    </a:lnTo>
                    <a:lnTo>
                      <a:pt x="260" y="143"/>
                    </a:lnTo>
                    <a:lnTo>
                      <a:pt x="265" y="110"/>
                    </a:lnTo>
                    <a:lnTo>
                      <a:pt x="266" y="89"/>
                    </a:lnTo>
                    <a:lnTo>
                      <a:pt x="259" y="63"/>
                    </a:lnTo>
                    <a:lnTo>
                      <a:pt x="250" y="48"/>
                    </a:lnTo>
                    <a:lnTo>
                      <a:pt x="241" y="40"/>
                    </a:lnTo>
                    <a:lnTo>
                      <a:pt x="226" y="31"/>
                    </a:lnTo>
                    <a:lnTo>
                      <a:pt x="208" y="25"/>
                    </a:lnTo>
                    <a:lnTo>
                      <a:pt x="197" y="29"/>
                    </a:lnTo>
                    <a:close/>
                  </a:path>
                </a:pathLst>
              </a:custGeom>
              <a:solidFill>
                <a:srgbClr val="FFBFBF"/>
              </a:solidFill>
              <a:ln w="9525">
                <a:noFill/>
                <a:round/>
                <a:headEnd/>
                <a:tailEnd/>
              </a:ln>
            </p:spPr>
            <p:txBody>
              <a:bodyPr/>
              <a:lstStyle/>
              <a:p>
                <a:endParaRPr lang="es-ES"/>
              </a:p>
            </p:txBody>
          </p:sp>
          <p:sp>
            <p:nvSpPr>
              <p:cNvPr id="1190" name="Freeform 184"/>
              <p:cNvSpPr>
                <a:spLocks/>
              </p:cNvSpPr>
              <p:nvPr/>
            </p:nvSpPr>
            <p:spPr bwMode="auto">
              <a:xfrm>
                <a:off x="1219" y="3545"/>
                <a:ext cx="46" cy="39"/>
              </a:xfrm>
              <a:custGeom>
                <a:avLst/>
                <a:gdLst>
                  <a:gd name="T0" fmla="*/ 42 w 181"/>
                  <a:gd name="T1" fmla="*/ 15 h 156"/>
                  <a:gd name="T2" fmla="*/ 36 w 181"/>
                  <a:gd name="T3" fmla="*/ 14 h 156"/>
                  <a:gd name="T4" fmla="*/ 32 w 181"/>
                  <a:gd name="T5" fmla="*/ 12 h 156"/>
                  <a:gd name="T6" fmla="*/ 28 w 181"/>
                  <a:gd name="T7" fmla="*/ 13 h 156"/>
                  <a:gd name="T8" fmla="*/ 20 w 181"/>
                  <a:gd name="T9" fmla="*/ 16 h 156"/>
                  <a:gd name="T10" fmla="*/ 15 w 181"/>
                  <a:gd name="T11" fmla="*/ 16 h 156"/>
                  <a:gd name="T12" fmla="*/ 10 w 181"/>
                  <a:gd name="T13" fmla="*/ 14 h 156"/>
                  <a:gd name="T14" fmla="*/ 8 w 181"/>
                  <a:gd name="T15" fmla="*/ 11 h 156"/>
                  <a:gd name="T16" fmla="*/ 9 w 181"/>
                  <a:gd name="T17" fmla="*/ 7 h 156"/>
                  <a:gd name="T18" fmla="*/ 14 w 181"/>
                  <a:gd name="T19" fmla="*/ 6 h 156"/>
                  <a:gd name="T20" fmla="*/ 21 w 181"/>
                  <a:gd name="T21" fmla="*/ 5 h 156"/>
                  <a:gd name="T22" fmla="*/ 27 w 181"/>
                  <a:gd name="T23" fmla="*/ 2 h 156"/>
                  <a:gd name="T24" fmla="*/ 20 w 181"/>
                  <a:gd name="T25" fmla="*/ 0 h 156"/>
                  <a:gd name="T26" fmla="*/ 14 w 181"/>
                  <a:gd name="T27" fmla="*/ 1 h 156"/>
                  <a:gd name="T28" fmla="*/ 9 w 181"/>
                  <a:gd name="T29" fmla="*/ 3 h 156"/>
                  <a:gd name="T30" fmla="*/ 7 w 181"/>
                  <a:gd name="T31" fmla="*/ 3 h 156"/>
                  <a:gd name="T32" fmla="*/ 6 w 181"/>
                  <a:gd name="T33" fmla="*/ 5 h 156"/>
                  <a:gd name="T34" fmla="*/ 6 w 181"/>
                  <a:gd name="T35" fmla="*/ 14 h 156"/>
                  <a:gd name="T36" fmla="*/ 3 w 181"/>
                  <a:gd name="T37" fmla="*/ 18 h 156"/>
                  <a:gd name="T38" fmla="*/ 2 w 181"/>
                  <a:gd name="T39" fmla="*/ 19 h 156"/>
                  <a:gd name="T40" fmla="*/ 2 w 181"/>
                  <a:gd name="T41" fmla="*/ 26 h 156"/>
                  <a:gd name="T42" fmla="*/ 6 w 181"/>
                  <a:gd name="T43" fmla="*/ 24 h 156"/>
                  <a:gd name="T44" fmla="*/ 10 w 181"/>
                  <a:gd name="T45" fmla="*/ 29 h 156"/>
                  <a:gd name="T46" fmla="*/ 10 w 181"/>
                  <a:gd name="T47" fmla="*/ 30 h 156"/>
                  <a:gd name="T48" fmla="*/ 14 w 181"/>
                  <a:gd name="T49" fmla="*/ 32 h 156"/>
                  <a:gd name="T50" fmla="*/ 17 w 181"/>
                  <a:gd name="T51" fmla="*/ 37 h 156"/>
                  <a:gd name="T52" fmla="*/ 18 w 181"/>
                  <a:gd name="T53" fmla="*/ 36 h 156"/>
                  <a:gd name="T54" fmla="*/ 15 w 181"/>
                  <a:gd name="T55" fmla="*/ 30 h 156"/>
                  <a:gd name="T56" fmla="*/ 19 w 181"/>
                  <a:gd name="T57" fmla="*/ 28 h 156"/>
                  <a:gd name="T58" fmla="*/ 24 w 181"/>
                  <a:gd name="T59" fmla="*/ 29 h 156"/>
                  <a:gd name="T60" fmla="*/ 30 w 181"/>
                  <a:gd name="T61" fmla="*/ 26 h 156"/>
                  <a:gd name="T62" fmla="*/ 35 w 181"/>
                  <a:gd name="T63" fmla="*/ 25 h 156"/>
                  <a:gd name="T64" fmla="*/ 38 w 181"/>
                  <a:gd name="T65" fmla="*/ 26 h 156"/>
                  <a:gd name="T66" fmla="*/ 43 w 181"/>
                  <a:gd name="T67" fmla="*/ 27 h 156"/>
                  <a:gd name="T68" fmla="*/ 37 w 181"/>
                  <a:gd name="T69" fmla="*/ 21 h 156"/>
                  <a:gd name="T70" fmla="*/ 40 w 181"/>
                  <a:gd name="T71" fmla="*/ 16 h 156"/>
                  <a:gd name="T72" fmla="*/ 46 w 181"/>
                  <a:gd name="T73" fmla="*/ 13 h 1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1"/>
                  <a:gd name="T112" fmla="*/ 0 h 156"/>
                  <a:gd name="T113" fmla="*/ 181 w 181"/>
                  <a:gd name="T114" fmla="*/ 156 h 1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1" h="156">
                    <a:moveTo>
                      <a:pt x="181" y="52"/>
                    </a:moveTo>
                    <a:lnTo>
                      <a:pt x="166" y="62"/>
                    </a:lnTo>
                    <a:lnTo>
                      <a:pt x="153" y="62"/>
                    </a:lnTo>
                    <a:lnTo>
                      <a:pt x="141" y="58"/>
                    </a:lnTo>
                    <a:lnTo>
                      <a:pt x="133" y="53"/>
                    </a:lnTo>
                    <a:lnTo>
                      <a:pt x="126" y="48"/>
                    </a:lnTo>
                    <a:lnTo>
                      <a:pt x="119" y="48"/>
                    </a:lnTo>
                    <a:lnTo>
                      <a:pt x="109" y="54"/>
                    </a:lnTo>
                    <a:lnTo>
                      <a:pt x="94" y="59"/>
                    </a:lnTo>
                    <a:lnTo>
                      <a:pt x="80" y="63"/>
                    </a:lnTo>
                    <a:lnTo>
                      <a:pt x="70" y="64"/>
                    </a:lnTo>
                    <a:lnTo>
                      <a:pt x="58" y="64"/>
                    </a:lnTo>
                    <a:lnTo>
                      <a:pt x="46" y="62"/>
                    </a:lnTo>
                    <a:lnTo>
                      <a:pt x="39" y="58"/>
                    </a:lnTo>
                    <a:lnTo>
                      <a:pt x="35" y="53"/>
                    </a:lnTo>
                    <a:lnTo>
                      <a:pt x="33" y="43"/>
                    </a:lnTo>
                    <a:lnTo>
                      <a:pt x="33" y="36"/>
                    </a:lnTo>
                    <a:lnTo>
                      <a:pt x="36" y="30"/>
                    </a:lnTo>
                    <a:lnTo>
                      <a:pt x="43" y="26"/>
                    </a:lnTo>
                    <a:lnTo>
                      <a:pt x="56" y="24"/>
                    </a:lnTo>
                    <a:lnTo>
                      <a:pt x="70" y="21"/>
                    </a:lnTo>
                    <a:lnTo>
                      <a:pt x="81" y="21"/>
                    </a:lnTo>
                    <a:lnTo>
                      <a:pt x="93" y="14"/>
                    </a:lnTo>
                    <a:lnTo>
                      <a:pt x="105" y="7"/>
                    </a:lnTo>
                    <a:lnTo>
                      <a:pt x="88" y="7"/>
                    </a:lnTo>
                    <a:lnTo>
                      <a:pt x="77" y="1"/>
                    </a:lnTo>
                    <a:lnTo>
                      <a:pt x="64" y="0"/>
                    </a:lnTo>
                    <a:lnTo>
                      <a:pt x="54" y="3"/>
                    </a:lnTo>
                    <a:lnTo>
                      <a:pt x="42" y="11"/>
                    </a:lnTo>
                    <a:lnTo>
                      <a:pt x="37" y="14"/>
                    </a:lnTo>
                    <a:lnTo>
                      <a:pt x="20" y="2"/>
                    </a:lnTo>
                    <a:lnTo>
                      <a:pt x="28" y="11"/>
                    </a:lnTo>
                    <a:lnTo>
                      <a:pt x="30" y="18"/>
                    </a:lnTo>
                    <a:lnTo>
                      <a:pt x="22" y="19"/>
                    </a:lnTo>
                    <a:lnTo>
                      <a:pt x="30" y="21"/>
                    </a:lnTo>
                    <a:lnTo>
                      <a:pt x="23" y="58"/>
                    </a:lnTo>
                    <a:lnTo>
                      <a:pt x="18" y="65"/>
                    </a:lnTo>
                    <a:lnTo>
                      <a:pt x="13" y="70"/>
                    </a:lnTo>
                    <a:lnTo>
                      <a:pt x="0" y="72"/>
                    </a:lnTo>
                    <a:lnTo>
                      <a:pt x="9" y="76"/>
                    </a:lnTo>
                    <a:lnTo>
                      <a:pt x="13" y="86"/>
                    </a:lnTo>
                    <a:lnTo>
                      <a:pt x="6" y="105"/>
                    </a:lnTo>
                    <a:lnTo>
                      <a:pt x="3" y="119"/>
                    </a:lnTo>
                    <a:lnTo>
                      <a:pt x="24" y="97"/>
                    </a:lnTo>
                    <a:lnTo>
                      <a:pt x="35" y="103"/>
                    </a:lnTo>
                    <a:lnTo>
                      <a:pt x="39" y="115"/>
                    </a:lnTo>
                    <a:lnTo>
                      <a:pt x="23" y="123"/>
                    </a:lnTo>
                    <a:lnTo>
                      <a:pt x="41" y="122"/>
                    </a:lnTo>
                    <a:lnTo>
                      <a:pt x="50" y="122"/>
                    </a:lnTo>
                    <a:lnTo>
                      <a:pt x="54" y="127"/>
                    </a:lnTo>
                    <a:lnTo>
                      <a:pt x="60" y="137"/>
                    </a:lnTo>
                    <a:lnTo>
                      <a:pt x="65" y="148"/>
                    </a:lnTo>
                    <a:lnTo>
                      <a:pt x="71" y="156"/>
                    </a:lnTo>
                    <a:lnTo>
                      <a:pt x="71" y="142"/>
                    </a:lnTo>
                    <a:lnTo>
                      <a:pt x="65" y="131"/>
                    </a:lnTo>
                    <a:lnTo>
                      <a:pt x="59" y="122"/>
                    </a:lnTo>
                    <a:lnTo>
                      <a:pt x="64" y="116"/>
                    </a:lnTo>
                    <a:lnTo>
                      <a:pt x="73" y="114"/>
                    </a:lnTo>
                    <a:lnTo>
                      <a:pt x="81" y="115"/>
                    </a:lnTo>
                    <a:lnTo>
                      <a:pt x="94" y="116"/>
                    </a:lnTo>
                    <a:lnTo>
                      <a:pt x="105" y="109"/>
                    </a:lnTo>
                    <a:lnTo>
                      <a:pt x="119" y="105"/>
                    </a:lnTo>
                    <a:lnTo>
                      <a:pt x="130" y="103"/>
                    </a:lnTo>
                    <a:lnTo>
                      <a:pt x="136" y="102"/>
                    </a:lnTo>
                    <a:lnTo>
                      <a:pt x="139" y="98"/>
                    </a:lnTo>
                    <a:lnTo>
                      <a:pt x="149" y="105"/>
                    </a:lnTo>
                    <a:lnTo>
                      <a:pt x="146" y="93"/>
                    </a:lnTo>
                    <a:lnTo>
                      <a:pt x="170" y="109"/>
                    </a:lnTo>
                    <a:lnTo>
                      <a:pt x="166" y="98"/>
                    </a:lnTo>
                    <a:lnTo>
                      <a:pt x="147" y="85"/>
                    </a:lnTo>
                    <a:lnTo>
                      <a:pt x="150" y="75"/>
                    </a:lnTo>
                    <a:lnTo>
                      <a:pt x="158" y="65"/>
                    </a:lnTo>
                    <a:lnTo>
                      <a:pt x="169" y="64"/>
                    </a:lnTo>
                    <a:lnTo>
                      <a:pt x="181" y="52"/>
                    </a:lnTo>
                    <a:close/>
                  </a:path>
                </a:pathLst>
              </a:custGeom>
              <a:solidFill>
                <a:srgbClr val="DF9F7F"/>
              </a:solidFill>
              <a:ln w="9525">
                <a:noFill/>
                <a:round/>
                <a:headEnd/>
                <a:tailEnd/>
              </a:ln>
            </p:spPr>
            <p:txBody>
              <a:bodyPr/>
              <a:lstStyle/>
              <a:p>
                <a:endParaRPr lang="es-ES"/>
              </a:p>
            </p:txBody>
          </p:sp>
          <p:sp>
            <p:nvSpPr>
              <p:cNvPr id="1191" name="Freeform 185"/>
              <p:cNvSpPr>
                <a:spLocks/>
              </p:cNvSpPr>
              <p:nvPr/>
            </p:nvSpPr>
            <p:spPr bwMode="auto">
              <a:xfrm>
                <a:off x="1234" y="3527"/>
                <a:ext cx="16" cy="23"/>
              </a:xfrm>
              <a:custGeom>
                <a:avLst/>
                <a:gdLst>
                  <a:gd name="T0" fmla="*/ 14 w 64"/>
                  <a:gd name="T1" fmla="*/ 0 h 94"/>
                  <a:gd name="T2" fmla="*/ 11 w 64"/>
                  <a:gd name="T3" fmla="*/ 1 h 94"/>
                  <a:gd name="T4" fmla="*/ 10 w 64"/>
                  <a:gd name="T5" fmla="*/ 3 h 94"/>
                  <a:gd name="T6" fmla="*/ 0 w 64"/>
                  <a:gd name="T7" fmla="*/ 23 h 94"/>
                  <a:gd name="T8" fmla="*/ 5 w 64"/>
                  <a:gd name="T9" fmla="*/ 22 h 94"/>
                  <a:gd name="T10" fmla="*/ 16 w 64"/>
                  <a:gd name="T11" fmla="*/ 4 h 94"/>
                  <a:gd name="T12" fmla="*/ 16 w 64"/>
                  <a:gd name="T13" fmla="*/ 1 h 94"/>
                  <a:gd name="T14" fmla="*/ 14 w 64"/>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64"/>
                  <a:gd name="T25" fmla="*/ 0 h 94"/>
                  <a:gd name="T26" fmla="*/ 64 w 64"/>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4" h="94">
                    <a:moveTo>
                      <a:pt x="56" y="0"/>
                    </a:moveTo>
                    <a:lnTo>
                      <a:pt x="44" y="4"/>
                    </a:lnTo>
                    <a:lnTo>
                      <a:pt x="41" y="11"/>
                    </a:lnTo>
                    <a:lnTo>
                      <a:pt x="0" y="94"/>
                    </a:lnTo>
                    <a:lnTo>
                      <a:pt x="22" y="91"/>
                    </a:lnTo>
                    <a:lnTo>
                      <a:pt x="63" y="17"/>
                    </a:lnTo>
                    <a:lnTo>
                      <a:pt x="64" y="5"/>
                    </a:lnTo>
                    <a:lnTo>
                      <a:pt x="56" y="0"/>
                    </a:lnTo>
                    <a:close/>
                  </a:path>
                </a:pathLst>
              </a:custGeom>
              <a:solidFill>
                <a:srgbClr val="3F3F3F"/>
              </a:solidFill>
              <a:ln w="9525">
                <a:noFill/>
                <a:round/>
                <a:headEnd/>
                <a:tailEnd/>
              </a:ln>
            </p:spPr>
            <p:txBody>
              <a:bodyPr/>
              <a:lstStyle/>
              <a:p>
                <a:endParaRPr lang="es-ES"/>
              </a:p>
            </p:txBody>
          </p:sp>
          <p:sp>
            <p:nvSpPr>
              <p:cNvPr id="1192" name="Freeform 186"/>
              <p:cNvSpPr>
                <a:spLocks/>
              </p:cNvSpPr>
              <p:nvPr/>
            </p:nvSpPr>
            <p:spPr bwMode="auto">
              <a:xfrm>
                <a:off x="1265" y="3547"/>
                <a:ext cx="12" cy="21"/>
              </a:xfrm>
              <a:custGeom>
                <a:avLst/>
                <a:gdLst>
                  <a:gd name="T0" fmla="*/ 0 w 45"/>
                  <a:gd name="T1" fmla="*/ 0 h 86"/>
                  <a:gd name="T2" fmla="*/ 2 w 45"/>
                  <a:gd name="T3" fmla="*/ 3 h 86"/>
                  <a:gd name="T4" fmla="*/ 4 w 45"/>
                  <a:gd name="T5" fmla="*/ 6 h 86"/>
                  <a:gd name="T6" fmla="*/ 5 w 45"/>
                  <a:gd name="T7" fmla="*/ 9 h 86"/>
                  <a:gd name="T8" fmla="*/ 5 w 45"/>
                  <a:gd name="T9" fmla="*/ 12 h 86"/>
                  <a:gd name="T10" fmla="*/ 5 w 45"/>
                  <a:gd name="T11" fmla="*/ 16 h 86"/>
                  <a:gd name="T12" fmla="*/ 3 w 45"/>
                  <a:gd name="T13" fmla="*/ 21 h 86"/>
                  <a:gd name="T14" fmla="*/ 7 w 45"/>
                  <a:gd name="T15" fmla="*/ 11 h 86"/>
                  <a:gd name="T16" fmla="*/ 10 w 45"/>
                  <a:gd name="T17" fmla="*/ 8 h 86"/>
                  <a:gd name="T18" fmla="*/ 12 w 45"/>
                  <a:gd name="T19" fmla="*/ 6 h 86"/>
                  <a:gd name="T20" fmla="*/ 9 w 45"/>
                  <a:gd name="T21" fmla="*/ 4 h 86"/>
                  <a:gd name="T22" fmla="*/ 6 w 45"/>
                  <a:gd name="T23" fmla="*/ 2 h 86"/>
                  <a:gd name="T24" fmla="*/ 3 w 45"/>
                  <a:gd name="T25" fmla="*/ 1 h 86"/>
                  <a:gd name="T26" fmla="*/ 0 w 45"/>
                  <a:gd name="T27" fmla="*/ 0 h 8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
                  <a:gd name="T43" fmla="*/ 0 h 86"/>
                  <a:gd name="T44" fmla="*/ 45 w 45"/>
                  <a:gd name="T45" fmla="*/ 86 h 8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 h="86">
                    <a:moveTo>
                      <a:pt x="0" y="0"/>
                    </a:moveTo>
                    <a:lnTo>
                      <a:pt x="9" y="12"/>
                    </a:lnTo>
                    <a:lnTo>
                      <a:pt x="14" y="23"/>
                    </a:lnTo>
                    <a:lnTo>
                      <a:pt x="17" y="37"/>
                    </a:lnTo>
                    <a:lnTo>
                      <a:pt x="18" y="50"/>
                    </a:lnTo>
                    <a:lnTo>
                      <a:pt x="17" y="64"/>
                    </a:lnTo>
                    <a:lnTo>
                      <a:pt x="12" y="86"/>
                    </a:lnTo>
                    <a:lnTo>
                      <a:pt x="28" y="46"/>
                    </a:lnTo>
                    <a:lnTo>
                      <a:pt x="38" y="34"/>
                    </a:lnTo>
                    <a:lnTo>
                      <a:pt x="45" y="23"/>
                    </a:lnTo>
                    <a:lnTo>
                      <a:pt x="33" y="18"/>
                    </a:lnTo>
                    <a:lnTo>
                      <a:pt x="21" y="10"/>
                    </a:lnTo>
                    <a:lnTo>
                      <a:pt x="12" y="3"/>
                    </a:lnTo>
                    <a:lnTo>
                      <a:pt x="0" y="0"/>
                    </a:lnTo>
                    <a:close/>
                  </a:path>
                </a:pathLst>
              </a:custGeom>
              <a:solidFill>
                <a:srgbClr val="DF9F7F"/>
              </a:solidFill>
              <a:ln w="9525">
                <a:noFill/>
                <a:round/>
                <a:headEnd/>
                <a:tailEnd/>
              </a:ln>
            </p:spPr>
            <p:txBody>
              <a:bodyPr/>
              <a:lstStyle/>
              <a:p>
                <a:endParaRPr lang="es-ES"/>
              </a:p>
            </p:txBody>
          </p:sp>
          <p:sp>
            <p:nvSpPr>
              <p:cNvPr id="1193" name="Freeform 187"/>
              <p:cNvSpPr>
                <a:spLocks/>
              </p:cNvSpPr>
              <p:nvPr/>
            </p:nvSpPr>
            <p:spPr bwMode="auto">
              <a:xfrm>
                <a:off x="1240" y="3529"/>
                <a:ext cx="9" cy="22"/>
              </a:xfrm>
              <a:custGeom>
                <a:avLst/>
                <a:gdLst>
                  <a:gd name="T0" fmla="*/ 9 w 38"/>
                  <a:gd name="T1" fmla="*/ 2 h 87"/>
                  <a:gd name="T2" fmla="*/ 9 w 38"/>
                  <a:gd name="T3" fmla="*/ 3 h 87"/>
                  <a:gd name="T4" fmla="*/ 1 w 38"/>
                  <a:gd name="T5" fmla="*/ 22 h 87"/>
                  <a:gd name="T6" fmla="*/ 0 w 38"/>
                  <a:gd name="T7" fmla="*/ 20 h 87"/>
                  <a:gd name="T8" fmla="*/ 1 w 38"/>
                  <a:gd name="T9" fmla="*/ 18 h 87"/>
                  <a:gd name="T10" fmla="*/ 1 w 38"/>
                  <a:gd name="T11" fmla="*/ 16 h 87"/>
                  <a:gd name="T12" fmla="*/ 3 w 38"/>
                  <a:gd name="T13" fmla="*/ 16 h 87"/>
                  <a:gd name="T14" fmla="*/ 8 w 38"/>
                  <a:gd name="T15" fmla="*/ 3 h 87"/>
                  <a:gd name="T16" fmla="*/ 4 w 38"/>
                  <a:gd name="T17" fmla="*/ 1 h 87"/>
                  <a:gd name="T18" fmla="*/ 4 w 38"/>
                  <a:gd name="T19" fmla="*/ 0 h 87"/>
                  <a:gd name="T20" fmla="*/ 9 w 38"/>
                  <a:gd name="T21" fmla="*/ 2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87"/>
                  <a:gd name="T35" fmla="*/ 38 w 38"/>
                  <a:gd name="T36" fmla="*/ 87 h 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87">
                    <a:moveTo>
                      <a:pt x="37" y="7"/>
                    </a:moveTo>
                    <a:lnTo>
                      <a:pt x="38" y="11"/>
                    </a:lnTo>
                    <a:lnTo>
                      <a:pt x="4" y="87"/>
                    </a:lnTo>
                    <a:lnTo>
                      <a:pt x="0" y="79"/>
                    </a:lnTo>
                    <a:lnTo>
                      <a:pt x="3" y="71"/>
                    </a:lnTo>
                    <a:lnTo>
                      <a:pt x="6" y="65"/>
                    </a:lnTo>
                    <a:lnTo>
                      <a:pt x="12" y="63"/>
                    </a:lnTo>
                    <a:lnTo>
                      <a:pt x="35" y="11"/>
                    </a:lnTo>
                    <a:lnTo>
                      <a:pt x="18" y="2"/>
                    </a:lnTo>
                    <a:lnTo>
                      <a:pt x="18" y="0"/>
                    </a:lnTo>
                    <a:lnTo>
                      <a:pt x="37" y="7"/>
                    </a:lnTo>
                    <a:close/>
                  </a:path>
                </a:pathLst>
              </a:custGeom>
              <a:solidFill>
                <a:srgbClr val="9F9F9F"/>
              </a:solidFill>
              <a:ln w="9525">
                <a:noFill/>
                <a:round/>
                <a:headEnd/>
                <a:tailEnd/>
              </a:ln>
            </p:spPr>
            <p:txBody>
              <a:bodyPr/>
              <a:lstStyle/>
              <a:p>
                <a:endParaRPr lang="es-ES"/>
              </a:p>
            </p:txBody>
          </p:sp>
        </p:grpSp>
        <p:sp>
          <p:nvSpPr>
            <p:cNvPr id="1156" name="Freeform 188"/>
            <p:cNvSpPr>
              <a:spLocks/>
            </p:cNvSpPr>
            <p:nvPr/>
          </p:nvSpPr>
          <p:spPr bwMode="auto">
            <a:xfrm>
              <a:off x="1068" y="4019"/>
              <a:ext cx="26" cy="34"/>
            </a:xfrm>
            <a:custGeom>
              <a:avLst/>
              <a:gdLst>
                <a:gd name="T0" fmla="*/ 0 w 102"/>
                <a:gd name="T1" fmla="*/ 2 h 135"/>
                <a:gd name="T2" fmla="*/ 5 w 102"/>
                <a:gd name="T3" fmla="*/ 4 h 135"/>
                <a:gd name="T4" fmla="*/ 10 w 102"/>
                <a:gd name="T5" fmla="*/ 7 h 135"/>
                <a:gd name="T6" fmla="*/ 12 w 102"/>
                <a:gd name="T7" fmla="*/ 9 h 135"/>
                <a:gd name="T8" fmla="*/ 14 w 102"/>
                <a:gd name="T9" fmla="*/ 12 h 135"/>
                <a:gd name="T10" fmla="*/ 16 w 102"/>
                <a:gd name="T11" fmla="*/ 15 h 135"/>
                <a:gd name="T12" fmla="*/ 17 w 102"/>
                <a:gd name="T13" fmla="*/ 19 h 135"/>
                <a:gd name="T14" fmla="*/ 18 w 102"/>
                <a:gd name="T15" fmla="*/ 25 h 135"/>
                <a:gd name="T16" fmla="*/ 18 w 102"/>
                <a:gd name="T17" fmla="*/ 30 h 135"/>
                <a:gd name="T18" fmla="*/ 17 w 102"/>
                <a:gd name="T19" fmla="*/ 34 h 135"/>
                <a:gd name="T20" fmla="*/ 25 w 102"/>
                <a:gd name="T21" fmla="*/ 33 h 135"/>
                <a:gd name="T22" fmla="*/ 26 w 102"/>
                <a:gd name="T23" fmla="*/ 27 h 135"/>
                <a:gd name="T24" fmla="*/ 26 w 102"/>
                <a:gd name="T25" fmla="*/ 22 h 135"/>
                <a:gd name="T26" fmla="*/ 25 w 102"/>
                <a:gd name="T27" fmla="*/ 17 h 135"/>
                <a:gd name="T28" fmla="*/ 24 w 102"/>
                <a:gd name="T29" fmla="*/ 12 h 135"/>
                <a:gd name="T30" fmla="*/ 21 w 102"/>
                <a:gd name="T31" fmla="*/ 7 h 135"/>
                <a:gd name="T32" fmla="*/ 18 w 102"/>
                <a:gd name="T33" fmla="*/ 5 h 135"/>
                <a:gd name="T34" fmla="*/ 13 w 102"/>
                <a:gd name="T35" fmla="*/ 2 h 135"/>
                <a:gd name="T36" fmla="*/ 8 w 102"/>
                <a:gd name="T37" fmla="*/ 0 h 135"/>
                <a:gd name="T38" fmla="*/ 0 w 102"/>
                <a:gd name="T39" fmla="*/ 2 h 1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2"/>
                <a:gd name="T61" fmla="*/ 0 h 135"/>
                <a:gd name="T62" fmla="*/ 102 w 102"/>
                <a:gd name="T63" fmla="*/ 135 h 13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2" h="135">
                  <a:moveTo>
                    <a:pt x="0" y="7"/>
                  </a:moveTo>
                  <a:lnTo>
                    <a:pt x="18" y="14"/>
                  </a:lnTo>
                  <a:lnTo>
                    <a:pt x="38" y="26"/>
                  </a:lnTo>
                  <a:lnTo>
                    <a:pt x="47" y="35"/>
                  </a:lnTo>
                  <a:lnTo>
                    <a:pt x="56" y="48"/>
                  </a:lnTo>
                  <a:lnTo>
                    <a:pt x="63" y="59"/>
                  </a:lnTo>
                  <a:lnTo>
                    <a:pt x="68" y="75"/>
                  </a:lnTo>
                  <a:lnTo>
                    <a:pt x="72" y="98"/>
                  </a:lnTo>
                  <a:lnTo>
                    <a:pt x="70" y="120"/>
                  </a:lnTo>
                  <a:lnTo>
                    <a:pt x="66" y="135"/>
                  </a:lnTo>
                  <a:lnTo>
                    <a:pt x="97" y="133"/>
                  </a:lnTo>
                  <a:lnTo>
                    <a:pt x="102" y="108"/>
                  </a:lnTo>
                  <a:lnTo>
                    <a:pt x="102" y="88"/>
                  </a:lnTo>
                  <a:lnTo>
                    <a:pt x="100" y="66"/>
                  </a:lnTo>
                  <a:lnTo>
                    <a:pt x="93" y="49"/>
                  </a:lnTo>
                  <a:lnTo>
                    <a:pt x="81" y="29"/>
                  </a:lnTo>
                  <a:lnTo>
                    <a:pt x="70" y="19"/>
                  </a:lnTo>
                  <a:lnTo>
                    <a:pt x="52" y="8"/>
                  </a:lnTo>
                  <a:lnTo>
                    <a:pt x="31" y="0"/>
                  </a:lnTo>
                  <a:lnTo>
                    <a:pt x="0" y="7"/>
                  </a:lnTo>
                  <a:close/>
                </a:path>
              </a:pathLst>
            </a:custGeom>
            <a:solidFill>
              <a:srgbClr val="FFFFFF"/>
            </a:solidFill>
            <a:ln w="9525">
              <a:noFill/>
              <a:round/>
              <a:headEnd/>
              <a:tailEnd/>
            </a:ln>
          </p:spPr>
          <p:txBody>
            <a:bodyPr/>
            <a:lstStyle/>
            <a:p>
              <a:endParaRPr lang="es-ES"/>
            </a:p>
          </p:txBody>
        </p:sp>
        <p:sp>
          <p:nvSpPr>
            <p:cNvPr id="1157" name="Freeform 189"/>
            <p:cNvSpPr>
              <a:spLocks/>
            </p:cNvSpPr>
            <p:nvPr/>
          </p:nvSpPr>
          <p:spPr bwMode="auto">
            <a:xfrm>
              <a:off x="827" y="3932"/>
              <a:ext cx="68" cy="133"/>
            </a:xfrm>
            <a:custGeom>
              <a:avLst/>
              <a:gdLst>
                <a:gd name="T0" fmla="*/ 0 w 271"/>
                <a:gd name="T1" fmla="*/ 0 h 530"/>
                <a:gd name="T2" fmla="*/ 7 w 271"/>
                <a:gd name="T3" fmla="*/ 4 h 530"/>
                <a:gd name="T4" fmla="*/ 14 w 271"/>
                <a:gd name="T5" fmla="*/ 6 h 530"/>
                <a:gd name="T6" fmla="*/ 23 w 271"/>
                <a:gd name="T7" fmla="*/ 8 h 530"/>
                <a:gd name="T8" fmla="*/ 32 w 271"/>
                <a:gd name="T9" fmla="*/ 10 h 530"/>
                <a:gd name="T10" fmla="*/ 39 w 271"/>
                <a:gd name="T11" fmla="*/ 9 h 530"/>
                <a:gd name="T12" fmla="*/ 46 w 271"/>
                <a:gd name="T13" fmla="*/ 7 h 530"/>
                <a:gd name="T14" fmla="*/ 52 w 271"/>
                <a:gd name="T15" fmla="*/ 5 h 530"/>
                <a:gd name="T16" fmla="*/ 59 w 271"/>
                <a:gd name="T17" fmla="*/ 1 h 530"/>
                <a:gd name="T18" fmla="*/ 66 w 271"/>
                <a:gd name="T19" fmla="*/ 32 h 530"/>
                <a:gd name="T20" fmla="*/ 67 w 271"/>
                <a:gd name="T21" fmla="*/ 53 h 530"/>
                <a:gd name="T22" fmla="*/ 68 w 271"/>
                <a:gd name="T23" fmla="*/ 62 h 530"/>
                <a:gd name="T24" fmla="*/ 68 w 271"/>
                <a:gd name="T25" fmla="*/ 79 h 530"/>
                <a:gd name="T26" fmla="*/ 67 w 271"/>
                <a:gd name="T27" fmla="*/ 94 h 530"/>
                <a:gd name="T28" fmla="*/ 65 w 271"/>
                <a:gd name="T29" fmla="*/ 111 h 530"/>
                <a:gd name="T30" fmla="*/ 62 w 271"/>
                <a:gd name="T31" fmla="*/ 127 h 530"/>
                <a:gd name="T32" fmla="*/ 17 w 271"/>
                <a:gd name="T33" fmla="*/ 133 h 530"/>
                <a:gd name="T34" fmla="*/ 11 w 271"/>
                <a:gd name="T35" fmla="*/ 75 h 530"/>
                <a:gd name="T36" fmla="*/ 6 w 271"/>
                <a:gd name="T37" fmla="*/ 35 h 530"/>
                <a:gd name="T38" fmla="*/ 0 w 271"/>
                <a:gd name="T39" fmla="*/ 0 h 5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71"/>
                <a:gd name="T61" fmla="*/ 0 h 530"/>
                <a:gd name="T62" fmla="*/ 271 w 271"/>
                <a:gd name="T63" fmla="*/ 530 h 53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71" h="530">
                  <a:moveTo>
                    <a:pt x="0" y="0"/>
                  </a:moveTo>
                  <a:lnTo>
                    <a:pt x="27" y="14"/>
                  </a:lnTo>
                  <a:lnTo>
                    <a:pt x="56" y="24"/>
                  </a:lnTo>
                  <a:lnTo>
                    <a:pt x="91" y="31"/>
                  </a:lnTo>
                  <a:lnTo>
                    <a:pt x="129" y="38"/>
                  </a:lnTo>
                  <a:lnTo>
                    <a:pt x="155" y="36"/>
                  </a:lnTo>
                  <a:lnTo>
                    <a:pt x="184" y="29"/>
                  </a:lnTo>
                  <a:lnTo>
                    <a:pt x="208" y="20"/>
                  </a:lnTo>
                  <a:lnTo>
                    <a:pt x="235" y="3"/>
                  </a:lnTo>
                  <a:lnTo>
                    <a:pt x="263" y="129"/>
                  </a:lnTo>
                  <a:lnTo>
                    <a:pt x="268" y="210"/>
                  </a:lnTo>
                  <a:lnTo>
                    <a:pt x="271" y="246"/>
                  </a:lnTo>
                  <a:lnTo>
                    <a:pt x="271" y="315"/>
                  </a:lnTo>
                  <a:lnTo>
                    <a:pt x="268" y="373"/>
                  </a:lnTo>
                  <a:lnTo>
                    <a:pt x="259" y="444"/>
                  </a:lnTo>
                  <a:lnTo>
                    <a:pt x="246" y="508"/>
                  </a:lnTo>
                  <a:lnTo>
                    <a:pt x="67" y="530"/>
                  </a:lnTo>
                  <a:lnTo>
                    <a:pt x="42" y="298"/>
                  </a:lnTo>
                  <a:lnTo>
                    <a:pt x="22" y="140"/>
                  </a:lnTo>
                  <a:lnTo>
                    <a:pt x="0" y="0"/>
                  </a:lnTo>
                  <a:close/>
                </a:path>
              </a:pathLst>
            </a:custGeom>
            <a:solidFill>
              <a:srgbClr val="FFFFFF"/>
            </a:solidFill>
            <a:ln w="9525">
              <a:noFill/>
              <a:round/>
              <a:headEnd/>
              <a:tailEnd/>
            </a:ln>
          </p:spPr>
          <p:txBody>
            <a:bodyPr/>
            <a:lstStyle/>
            <a:p>
              <a:endParaRPr lang="es-ES"/>
            </a:p>
          </p:txBody>
        </p:sp>
        <p:sp>
          <p:nvSpPr>
            <p:cNvPr id="1158" name="Freeform 190"/>
            <p:cNvSpPr>
              <a:spLocks/>
            </p:cNvSpPr>
            <p:nvPr/>
          </p:nvSpPr>
          <p:spPr bwMode="auto">
            <a:xfrm>
              <a:off x="836" y="3966"/>
              <a:ext cx="58" cy="101"/>
            </a:xfrm>
            <a:custGeom>
              <a:avLst/>
              <a:gdLst>
                <a:gd name="T0" fmla="*/ 0 w 232"/>
                <a:gd name="T1" fmla="*/ 7 h 403"/>
                <a:gd name="T2" fmla="*/ 24 w 232"/>
                <a:gd name="T3" fmla="*/ 7 h 403"/>
                <a:gd name="T4" fmla="*/ 37 w 232"/>
                <a:gd name="T5" fmla="*/ 6 h 403"/>
                <a:gd name="T6" fmla="*/ 49 w 232"/>
                <a:gd name="T7" fmla="*/ 4 h 403"/>
                <a:gd name="T8" fmla="*/ 57 w 232"/>
                <a:gd name="T9" fmla="*/ 0 h 403"/>
                <a:gd name="T10" fmla="*/ 58 w 232"/>
                <a:gd name="T11" fmla="*/ 85 h 403"/>
                <a:gd name="T12" fmla="*/ 17 w 232"/>
                <a:gd name="T13" fmla="*/ 101 h 403"/>
                <a:gd name="T14" fmla="*/ 0 w 232"/>
                <a:gd name="T15" fmla="*/ 7 h 403"/>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403"/>
                <a:gd name="T26" fmla="*/ 232 w 232"/>
                <a:gd name="T27" fmla="*/ 403 h 4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403">
                  <a:moveTo>
                    <a:pt x="0" y="28"/>
                  </a:moveTo>
                  <a:lnTo>
                    <a:pt x="97" y="28"/>
                  </a:lnTo>
                  <a:lnTo>
                    <a:pt x="146" y="25"/>
                  </a:lnTo>
                  <a:lnTo>
                    <a:pt x="196" y="15"/>
                  </a:lnTo>
                  <a:lnTo>
                    <a:pt x="228" y="0"/>
                  </a:lnTo>
                  <a:lnTo>
                    <a:pt x="232" y="339"/>
                  </a:lnTo>
                  <a:lnTo>
                    <a:pt x="66" y="403"/>
                  </a:lnTo>
                  <a:lnTo>
                    <a:pt x="0" y="28"/>
                  </a:lnTo>
                  <a:close/>
                </a:path>
              </a:pathLst>
            </a:custGeom>
            <a:solidFill>
              <a:srgbClr val="FFBF1F"/>
            </a:solidFill>
            <a:ln w="9525">
              <a:noFill/>
              <a:round/>
              <a:headEnd/>
              <a:tailEnd/>
            </a:ln>
          </p:spPr>
          <p:txBody>
            <a:bodyPr/>
            <a:lstStyle/>
            <a:p>
              <a:endParaRPr lang="es-ES"/>
            </a:p>
          </p:txBody>
        </p:sp>
        <p:sp>
          <p:nvSpPr>
            <p:cNvPr id="1159" name="Freeform 191"/>
            <p:cNvSpPr>
              <a:spLocks/>
            </p:cNvSpPr>
            <p:nvPr/>
          </p:nvSpPr>
          <p:spPr bwMode="auto">
            <a:xfrm>
              <a:off x="868" y="3898"/>
              <a:ext cx="136" cy="167"/>
            </a:xfrm>
            <a:custGeom>
              <a:avLst/>
              <a:gdLst>
                <a:gd name="T0" fmla="*/ 5 w 544"/>
                <a:gd name="T1" fmla="*/ 0 h 666"/>
                <a:gd name="T2" fmla="*/ 14 w 544"/>
                <a:gd name="T3" fmla="*/ 4 h 666"/>
                <a:gd name="T4" fmla="*/ 23 w 544"/>
                <a:gd name="T5" fmla="*/ 14 h 666"/>
                <a:gd name="T6" fmla="*/ 56 w 544"/>
                <a:gd name="T7" fmla="*/ 26 h 666"/>
                <a:gd name="T8" fmla="*/ 65 w 544"/>
                <a:gd name="T9" fmla="*/ 31 h 666"/>
                <a:gd name="T10" fmla="*/ 75 w 544"/>
                <a:gd name="T11" fmla="*/ 49 h 666"/>
                <a:gd name="T12" fmla="*/ 75 w 544"/>
                <a:gd name="T13" fmla="*/ 61 h 666"/>
                <a:gd name="T14" fmla="*/ 77 w 544"/>
                <a:gd name="T15" fmla="*/ 70 h 666"/>
                <a:gd name="T16" fmla="*/ 82 w 544"/>
                <a:gd name="T17" fmla="*/ 86 h 666"/>
                <a:gd name="T18" fmla="*/ 98 w 544"/>
                <a:gd name="T19" fmla="*/ 112 h 666"/>
                <a:gd name="T20" fmla="*/ 109 w 544"/>
                <a:gd name="T21" fmla="*/ 130 h 666"/>
                <a:gd name="T22" fmla="*/ 120 w 544"/>
                <a:gd name="T23" fmla="*/ 146 h 666"/>
                <a:gd name="T24" fmla="*/ 136 w 544"/>
                <a:gd name="T25" fmla="*/ 164 h 666"/>
                <a:gd name="T26" fmla="*/ 7 w 544"/>
                <a:gd name="T27" fmla="*/ 167 h 666"/>
                <a:gd name="T28" fmla="*/ 15 w 544"/>
                <a:gd name="T29" fmla="*/ 150 h 666"/>
                <a:gd name="T30" fmla="*/ 19 w 544"/>
                <a:gd name="T31" fmla="*/ 137 h 666"/>
                <a:gd name="T32" fmla="*/ 21 w 544"/>
                <a:gd name="T33" fmla="*/ 114 h 666"/>
                <a:gd name="T34" fmla="*/ 20 w 544"/>
                <a:gd name="T35" fmla="*/ 76 h 666"/>
                <a:gd name="T36" fmla="*/ 17 w 544"/>
                <a:gd name="T37" fmla="*/ 47 h 666"/>
                <a:gd name="T38" fmla="*/ 11 w 544"/>
                <a:gd name="T39" fmla="*/ 27 h 666"/>
                <a:gd name="T40" fmla="*/ 0 w 544"/>
                <a:gd name="T41" fmla="*/ 9 h 666"/>
                <a:gd name="T42" fmla="*/ 5 w 544"/>
                <a:gd name="T43" fmla="*/ 0 h 6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4"/>
                <a:gd name="T67" fmla="*/ 0 h 666"/>
                <a:gd name="T68" fmla="*/ 544 w 544"/>
                <a:gd name="T69" fmla="*/ 666 h 66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4" h="666">
                  <a:moveTo>
                    <a:pt x="22" y="0"/>
                  </a:moveTo>
                  <a:lnTo>
                    <a:pt x="55" y="14"/>
                  </a:lnTo>
                  <a:lnTo>
                    <a:pt x="91" y="54"/>
                  </a:lnTo>
                  <a:lnTo>
                    <a:pt x="224" y="102"/>
                  </a:lnTo>
                  <a:lnTo>
                    <a:pt x="260" y="123"/>
                  </a:lnTo>
                  <a:lnTo>
                    <a:pt x="300" y="196"/>
                  </a:lnTo>
                  <a:lnTo>
                    <a:pt x="300" y="244"/>
                  </a:lnTo>
                  <a:lnTo>
                    <a:pt x="307" y="280"/>
                  </a:lnTo>
                  <a:lnTo>
                    <a:pt x="329" y="342"/>
                  </a:lnTo>
                  <a:lnTo>
                    <a:pt x="391" y="448"/>
                  </a:lnTo>
                  <a:lnTo>
                    <a:pt x="435" y="520"/>
                  </a:lnTo>
                  <a:lnTo>
                    <a:pt x="482" y="582"/>
                  </a:lnTo>
                  <a:lnTo>
                    <a:pt x="544" y="655"/>
                  </a:lnTo>
                  <a:lnTo>
                    <a:pt x="29" y="666"/>
                  </a:lnTo>
                  <a:lnTo>
                    <a:pt x="62" y="597"/>
                  </a:lnTo>
                  <a:lnTo>
                    <a:pt x="77" y="546"/>
                  </a:lnTo>
                  <a:lnTo>
                    <a:pt x="84" y="455"/>
                  </a:lnTo>
                  <a:lnTo>
                    <a:pt x="80" y="302"/>
                  </a:lnTo>
                  <a:lnTo>
                    <a:pt x="66" y="189"/>
                  </a:lnTo>
                  <a:lnTo>
                    <a:pt x="44" y="109"/>
                  </a:lnTo>
                  <a:lnTo>
                    <a:pt x="0" y="36"/>
                  </a:lnTo>
                  <a:lnTo>
                    <a:pt x="22" y="0"/>
                  </a:lnTo>
                  <a:close/>
                </a:path>
              </a:pathLst>
            </a:custGeom>
            <a:solidFill>
              <a:schemeClr val="accent2"/>
            </a:solidFill>
            <a:ln w="9525">
              <a:noFill/>
              <a:round/>
              <a:headEnd/>
              <a:tailEnd/>
            </a:ln>
          </p:spPr>
          <p:txBody>
            <a:bodyPr/>
            <a:lstStyle/>
            <a:p>
              <a:endParaRPr lang="es-ES"/>
            </a:p>
          </p:txBody>
        </p:sp>
        <p:sp>
          <p:nvSpPr>
            <p:cNvPr id="1160" name="Freeform 192"/>
            <p:cNvSpPr>
              <a:spLocks/>
            </p:cNvSpPr>
            <p:nvPr/>
          </p:nvSpPr>
          <p:spPr bwMode="auto">
            <a:xfrm>
              <a:off x="902" y="3919"/>
              <a:ext cx="29" cy="88"/>
            </a:xfrm>
            <a:custGeom>
              <a:avLst/>
              <a:gdLst>
                <a:gd name="T0" fmla="*/ 0 w 117"/>
                <a:gd name="T1" fmla="*/ 0 h 350"/>
                <a:gd name="T2" fmla="*/ 11 w 117"/>
                <a:gd name="T3" fmla="*/ 8 h 350"/>
                <a:gd name="T4" fmla="*/ 17 w 117"/>
                <a:gd name="T5" fmla="*/ 18 h 350"/>
                <a:gd name="T6" fmla="*/ 20 w 117"/>
                <a:gd name="T7" fmla="*/ 27 h 350"/>
                <a:gd name="T8" fmla="*/ 24 w 117"/>
                <a:gd name="T9" fmla="*/ 37 h 350"/>
                <a:gd name="T10" fmla="*/ 27 w 117"/>
                <a:gd name="T11" fmla="*/ 49 h 350"/>
                <a:gd name="T12" fmla="*/ 29 w 117"/>
                <a:gd name="T13" fmla="*/ 61 h 350"/>
                <a:gd name="T14" fmla="*/ 29 w 117"/>
                <a:gd name="T15" fmla="*/ 78 h 350"/>
                <a:gd name="T16" fmla="*/ 27 w 117"/>
                <a:gd name="T17" fmla="*/ 88 h 350"/>
                <a:gd name="T18" fmla="*/ 25 w 117"/>
                <a:gd name="T19" fmla="*/ 69 h 350"/>
                <a:gd name="T20" fmla="*/ 22 w 117"/>
                <a:gd name="T21" fmla="*/ 57 h 350"/>
                <a:gd name="T22" fmla="*/ 18 w 117"/>
                <a:gd name="T23" fmla="*/ 51 h 350"/>
                <a:gd name="T24" fmla="*/ 13 w 117"/>
                <a:gd name="T25" fmla="*/ 47 h 350"/>
                <a:gd name="T26" fmla="*/ 16 w 117"/>
                <a:gd name="T27" fmla="*/ 40 h 350"/>
                <a:gd name="T28" fmla="*/ 17 w 117"/>
                <a:gd name="T29" fmla="*/ 30 h 350"/>
                <a:gd name="T30" fmla="*/ 13 w 117"/>
                <a:gd name="T31" fmla="*/ 20 h 350"/>
                <a:gd name="T32" fmla="*/ 7 w 117"/>
                <a:gd name="T33" fmla="*/ 10 h 350"/>
                <a:gd name="T34" fmla="*/ 0 w 117"/>
                <a:gd name="T35" fmla="*/ 0 h 3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7"/>
                <a:gd name="T55" fmla="*/ 0 h 350"/>
                <a:gd name="T56" fmla="*/ 117 w 117"/>
                <a:gd name="T57" fmla="*/ 350 h 3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7" h="350">
                  <a:moveTo>
                    <a:pt x="0" y="0"/>
                  </a:moveTo>
                  <a:lnTo>
                    <a:pt x="44" y="33"/>
                  </a:lnTo>
                  <a:lnTo>
                    <a:pt x="67" y="70"/>
                  </a:lnTo>
                  <a:lnTo>
                    <a:pt x="82" y="106"/>
                  </a:lnTo>
                  <a:lnTo>
                    <a:pt x="95" y="146"/>
                  </a:lnTo>
                  <a:lnTo>
                    <a:pt x="110" y="193"/>
                  </a:lnTo>
                  <a:lnTo>
                    <a:pt x="117" y="244"/>
                  </a:lnTo>
                  <a:lnTo>
                    <a:pt x="117" y="310"/>
                  </a:lnTo>
                  <a:lnTo>
                    <a:pt x="110" y="350"/>
                  </a:lnTo>
                  <a:lnTo>
                    <a:pt x="99" y="274"/>
                  </a:lnTo>
                  <a:lnTo>
                    <a:pt x="89" y="227"/>
                  </a:lnTo>
                  <a:lnTo>
                    <a:pt x="73" y="201"/>
                  </a:lnTo>
                  <a:lnTo>
                    <a:pt x="53" y="187"/>
                  </a:lnTo>
                  <a:lnTo>
                    <a:pt x="64" y="161"/>
                  </a:lnTo>
                  <a:lnTo>
                    <a:pt x="67" y="118"/>
                  </a:lnTo>
                  <a:lnTo>
                    <a:pt x="51" y="81"/>
                  </a:lnTo>
                  <a:lnTo>
                    <a:pt x="30" y="40"/>
                  </a:lnTo>
                  <a:lnTo>
                    <a:pt x="0" y="0"/>
                  </a:lnTo>
                  <a:close/>
                </a:path>
              </a:pathLst>
            </a:custGeom>
            <a:solidFill>
              <a:schemeClr val="accent2"/>
            </a:solidFill>
            <a:ln w="9525">
              <a:noFill/>
              <a:round/>
              <a:headEnd/>
              <a:tailEnd/>
            </a:ln>
          </p:spPr>
          <p:txBody>
            <a:bodyPr/>
            <a:lstStyle/>
            <a:p>
              <a:endParaRPr lang="es-ES"/>
            </a:p>
          </p:txBody>
        </p:sp>
        <p:sp>
          <p:nvSpPr>
            <p:cNvPr id="1161" name="Freeform 193"/>
            <p:cNvSpPr>
              <a:spLocks/>
            </p:cNvSpPr>
            <p:nvPr/>
          </p:nvSpPr>
          <p:spPr bwMode="auto">
            <a:xfrm>
              <a:off x="855" y="4042"/>
              <a:ext cx="40" cy="32"/>
            </a:xfrm>
            <a:custGeom>
              <a:avLst/>
              <a:gdLst>
                <a:gd name="T0" fmla="*/ 34 w 160"/>
                <a:gd name="T1" fmla="*/ 5 h 130"/>
                <a:gd name="T2" fmla="*/ 27 w 160"/>
                <a:gd name="T3" fmla="*/ 0 h 130"/>
                <a:gd name="T4" fmla="*/ 18 w 160"/>
                <a:gd name="T5" fmla="*/ 2 h 130"/>
                <a:gd name="T6" fmla="*/ 10 w 160"/>
                <a:gd name="T7" fmla="*/ 5 h 130"/>
                <a:gd name="T8" fmla="*/ 2 w 160"/>
                <a:gd name="T9" fmla="*/ 9 h 130"/>
                <a:gd name="T10" fmla="*/ 0 w 160"/>
                <a:gd name="T11" fmla="*/ 12 h 130"/>
                <a:gd name="T12" fmla="*/ 5 w 160"/>
                <a:gd name="T13" fmla="*/ 16 h 130"/>
                <a:gd name="T14" fmla="*/ 6 w 160"/>
                <a:gd name="T15" fmla="*/ 21 h 130"/>
                <a:gd name="T16" fmla="*/ 10 w 160"/>
                <a:gd name="T17" fmla="*/ 25 h 130"/>
                <a:gd name="T18" fmla="*/ 13 w 160"/>
                <a:gd name="T19" fmla="*/ 27 h 130"/>
                <a:gd name="T20" fmla="*/ 19 w 160"/>
                <a:gd name="T21" fmla="*/ 29 h 130"/>
                <a:gd name="T22" fmla="*/ 23 w 160"/>
                <a:gd name="T23" fmla="*/ 32 h 130"/>
                <a:gd name="T24" fmla="*/ 29 w 160"/>
                <a:gd name="T25" fmla="*/ 32 h 130"/>
                <a:gd name="T26" fmla="*/ 33 w 160"/>
                <a:gd name="T27" fmla="*/ 32 h 130"/>
                <a:gd name="T28" fmla="*/ 35 w 160"/>
                <a:gd name="T29" fmla="*/ 29 h 130"/>
                <a:gd name="T30" fmla="*/ 35 w 160"/>
                <a:gd name="T31" fmla="*/ 25 h 130"/>
                <a:gd name="T32" fmla="*/ 40 w 160"/>
                <a:gd name="T33" fmla="*/ 25 h 130"/>
                <a:gd name="T34" fmla="*/ 34 w 160"/>
                <a:gd name="T35" fmla="*/ 23 h 130"/>
                <a:gd name="T36" fmla="*/ 33 w 160"/>
                <a:gd name="T37" fmla="*/ 17 h 130"/>
                <a:gd name="T38" fmla="*/ 33 w 160"/>
                <a:gd name="T39" fmla="*/ 14 h 130"/>
                <a:gd name="T40" fmla="*/ 33 w 160"/>
                <a:gd name="T41" fmla="*/ 11 h 130"/>
                <a:gd name="T42" fmla="*/ 34 w 160"/>
                <a:gd name="T43" fmla="*/ 5 h 1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0"/>
                <a:gd name="T67" fmla="*/ 0 h 130"/>
                <a:gd name="T68" fmla="*/ 160 w 160"/>
                <a:gd name="T69" fmla="*/ 130 h 1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0" h="130">
                  <a:moveTo>
                    <a:pt x="135" y="22"/>
                  </a:moveTo>
                  <a:lnTo>
                    <a:pt x="110" y="0"/>
                  </a:lnTo>
                  <a:lnTo>
                    <a:pt x="72" y="10"/>
                  </a:lnTo>
                  <a:lnTo>
                    <a:pt x="41" y="22"/>
                  </a:lnTo>
                  <a:lnTo>
                    <a:pt x="8" y="35"/>
                  </a:lnTo>
                  <a:lnTo>
                    <a:pt x="0" y="47"/>
                  </a:lnTo>
                  <a:lnTo>
                    <a:pt x="19" y="64"/>
                  </a:lnTo>
                  <a:lnTo>
                    <a:pt x="25" y="86"/>
                  </a:lnTo>
                  <a:lnTo>
                    <a:pt x="39" y="102"/>
                  </a:lnTo>
                  <a:lnTo>
                    <a:pt x="54" y="111"/>
                  </a:lnTo>
                  <a:lnTo>
                    <a:pt x="76" y="119"/>
                  </a:lnTo>
                  <a:lnTo>
                    <a:pt x="92" y="130"/>
                  </a:lnTo>
                  <a:lnTo>
                    <a:pt x="117" y="130"/>
                  </a:lnTo>
                  <a:lnTo>
                    <a:pt x="130" y="130"/>
                  </a:lnTo>
                  <a:lnTo>
                    <a:pt x="139" y="119"/>
                  </a:lnTo>
                  <a:lnTo>
                    <a:pt x="138" y="101"/>
                  </a:lnTo>
                  <a:lnTo>
                    <a:pt x="160" y="102"/>
                  </a:lnTo>
                  <a:lnTo>
                    <a:pt x="135" y="93"/>
                  </a:lnTo>
                  <a:lnTo>
                    <a:pt x="130" y="71"/>
                  </a:lnTo>
                  <a:lnTo>
                    <a:pt x="132" y="57"/>
                  </a:lnTo>
                  <a:lnTo>
                    <a:pt x="130" y="46"/>
                  </a:lnTo>
                  <a:lnTo>
                    <a:pt x="135" y="22"/>
                  </a:lnTo>
                  <a:close/>
                </a:path>
              </a:pathLst>
            </a:custGeom>
            <a:solidFill>
              <a:srgbClr val="FF9F9F"/>
            </a:solidFill>
            <a:ln w="9525">
              <a:noFill/>
              <a:round/>
              <a:headEnd/>
              <a:tailEnd/>
            </a:ln>
          </p:spPr>
          <p:txBody>
            <a:bodyPr/>
            <a:lstStyle/>
            <a:p>
              <a:endParaRPr lang="es-ES"/>
            </a:p>
          </p:txBody>
        </p:sp>
        <p:sp>
          <p:nvSpPr>
            <p:cNvPr id="1162" name="Freeform 194"/>
            <p:cNvSpPr>
              <a:spLocks/>
            </p:cNvSpPr>
            <p:nvPr/>
          </p:nvSpPr>
          <p:spPr bwMode="auto">
            <a:xfrm>
              <a:off x="800" y="4089"/>
              <a:ext cx="19" cy="23"/>
            </a:xfrm>
            <a:custGeom>
              <a:avLst/>
              <a:gdLst>
                <a:gd name="T0" fmla="*/ 19 w 77"/>
                <a:gd name="T1" fmla="*/ 0 h 93"/>
                <a:gd name="T2" fmla="*/ 4 w 77"/>
                <a:gd name="T3" fmla="*/ 23 h 93"/>
                <a:gd name="T4" fmla="*/ 0 w 77"/>
                <a:gd name="T5" fmla="*/ 7 h 93"/>
                <a:gd name="T6" fmla="*/ 19 w 77"/>
                <a:gd name="T7" fmla="*/ 0 h 93"/>
                <a:gd name="T8" fmla="*/ 0 60000 65536"/>
                <a:gd name="T9" fmla="*/ 0 60000 65536"/>
                <a:gd name="T10" fmla="*/ 0 60000 65536"/>
                <a:gd name="T11" fmla="*/ 0 60000 65536"/>
                <a:gd name="T12" fmla="*/ 0 w 77"/>
                <a:gd name="T13" fmla="*/ 0 h 93"/>
                <a:gd name="T14" fmla="*/ 77 w 77"/>
                <a:gd name="T15" fmla="*/ 93 h 93"/>
              </a:gdLst>
              <a:ahLst/>
              <a:cxnLst>
                <a:cxn ang="T8">
                  <a:pos x="T0" y="T1"/>
                </a:cxn>
                <a:cxn ang="T9">
                  <a:pos x="T2" y="T3"/>
                </a:cxn>
                <a:cxn ang="T10">
                  <a:pos x="T4" y="T5"/>
                </a:cxn>
                <a:cxn ang="T11">
                  <a:pos x="T6" y="T7"/>
                </a:cxn>
              </a:cxnLst>
              <a:rect l="T12" t="T13" r="T14" b="T15"/>
              <a:pathLst>
                <a:path w="77" h="93">
                  <a:moveTo>
                    <a:pt x="77" y="0"/>
                  </a:moveTo>
                  <a:lnTo>
                    <a:pt x="18" y="93"/>
                  </a:lnTo>
                  <a:lnTo>
                    <a:pt x="0" y="27"/>
                  </a:lnTo>
                  <a:lnTo>
                    <a:pt x="77" y="0"/>
                  </a:lnTo>
                  <a:close/>
                </a:path>
              </a:pathLst>
            </a:custGeom>
            <a:solidFill>
              <a:srgbClr val="800000"/>
            </a:solidFill>
            <a:ln w="9525">
              <a:noFill/>
              <a:round/>
              <a:headEnd/>
              <a:tailEnd/>
            </a:ln>
          </p:spPr>
          <p:txBody>
            <a:bodyPr/>
            <a:lstStyle/>
            <a:p>
              <a:endParaRPr lang="es-ES"/>
            </a:p>
          </p:txBody>
        </p:sp>
        <p:sp>
          <p:nvSpPr>
            <p:cNvPr id="1163" name="Freeform 195"/>
            <p:cNvSpPr>
              <a:spLocks/>
            </p:cNvSpPr>
            <p:nvPr/>
          </p:nvSpPr>
          <p:spPr bwMode="auto">
            <a:xfrm>
              <a:off x="720" y="3888"/>
              <a:ext cx="137" cy="230"/>
            </a:xfrm>
            <a:custGeom>
              <a:avLst/>
              <a:gdLst>
                <a:gd name="T0" fmla="*/ 106 w 551"/>
                <a:gd name="T1" fmla="*/ 3 h 919"/>
                <a:gd name="T2" fmla="*/ 87 w 551"/>
                <a:gd name="T3" fmla="*/ 0 h 919"/>
                <a:gd name="T4" fmla="*/ 74 w 551"/>
                <a:gd name="T5" fmla="*/ 1 h 919"/>
                <a:gd name="T6" fmla="*/ 58 w 551"/>
                <a:gd name="T7" fmla="*/ 3 h 919"/>
                <a:gd name="T8" fmla="*/ 50 w 551"/>
                <a:gd name="T9" fmla="*/ 5 h 919"/>
                <a:gd name="T10" fmla="*/ 46 w 551"/>
                <a:gd name="T11" fmla="*/ 10 h 919"/>
                <a:gd name="T12" fmla="*/ 40 w 551"/>
                <a:gd name="T13" fmla="*/ 9 h 919"/>
                <a:gd name="T14" fmla="*/ 32 w 551"/>
                <a:gd name="T15" fmla="*/ 16 h 919"/>
                <a:gd name="T16" fmla="*/ 26 w 551"/>
                <a:gd name="T17" fmla="*/ 23 h 919"/>
                <a:gd name="T18" fmla="*/ 21 w 551"/>
                <a:gd name="T19" fmla="*/ 30 h 919"/>
                <a:gd name="T20" fmla="*/ 15 w 551"/>
                <a:gd name="T21" fmla="*/ 39 h 919"/>
                <a:gd name="T22" fmla="*/ 13 w 551"/>
                <a:gd name="T23" fmla="*/ 49 h 919"/>
                <a:gd name="T24" fmla="*/ 10 w 551"/>
                <a:gd name="T25" fmla="*/ 67 h 919"/>
                <a:gd name="T26" fmla="*/ 8 w 551"/>
                <a:gd name="T27" fmla="*/ 78 h 919"/>
                <a:gd name="T28" fmla="*/ 8 w 551"/>
                <a:gd name="T29" fmla="*/ 98 h 919"/>
                <a:gd name="T30" fmla="*/ 12 w 551"/>
                <a:gd name="T31" fmla="*/ 110 h 919"/>
                <a:gd name="T32" fmla="*/ 11 w 551"/>
                <a:gd name="T33" fmla="*/ 119 h 919"/>
                <a:gd name="T34" fmla="*/ 8 w 551"/>
                <a:gd name="T35" fmla="*/ 143 h 919"/>
                <a:gd name="T36" fmla="*/ 5 w 551"/>
                <a:gd name="T37" fmla="*/ 153 h 919"/>
                <a:gd name="T38" fmla="*/ 5 w 551"/>
                <a:gd name="T39" fmla="*/ 164 h 919"/>
                <a:gd name="T40" fmla="*/ 2 w 551"/>
                <a:gd name="T41" fmla="*/ 171 h 919"/>
                <a:gd name="T42" fmla="*/ 0 w 551"/>
                <a:gd name="T43" fmla="*/ 180 h 919"/>
                <a:gd name="T44" fmla="*/ 1 w 551"/>
                <a:gd name="T45" fmla="*/ 189 h 919"/>
                <a:gd name="T46" fmla="*/ 5 w 551"/>
                <a:gd name="T47" fmla="*/ 197 h 919"/>
                <a:gd name="T48" fmla="*/ 12 w 551"/>
                <a:gd name="T49" fmla="*/ 204 h 919"/>
                <a:gd name="T50" fmla="*/ 25 w 551"/>
                <a:gd name="T51" fmla="*/ 216 h 919"/>
                <a:gd name="T52" fmla="*/ 32 w 551"/>
                <a:gd name="T53" fmla="*/ 219 h 919"/>
                <a:gd name="T54" fmla="*/ 41 w 551"/>
                <a:gd name="T55" fmla="*/ 221 h 919"/>
                <a:gd name="T56" fmla="*/ 48 w 551"/>
                <a:gd name="T57" fmla="*/ 224 h 919"/>
                <a:gd name="T58" fmla="*/ 54 w 551"/>
                <a:gd name="T59" fmla="*/ 228 h 919"/>
                <a:gd name="T60" fmla="*/ 85 w 551"/>
                <a:gd name="T61" fmla="*/ 230 h 919"/>
                <a:gd name="T62" fmla="*/ 104 w 551"/>
                <a:gd name="T63" fmla="*/ 203 h 919"/>
                <a:gd name="T64" fmla="*/ 112 w 551"/>
                <a:gd name="T65" fmla="*/ 179 h 919"/>
                <a:gd name="T66" fmla="*/ 137 w 551"/>
                <a:gd name="T67" fmla="*/ 179 h 919"/>
                <a:gd name="T68" fmla="*/ 135 w 551"/>
                <a:gd name="T69" fmla="*/ 143 h 919"/>
                <a:gd name="T70" fmla="*/ 131 w 551"/>
                <a:gd name="T71" fmla="*/ 103 h 919"/>
                <a:gd name="T72" fmla="*/ 123 w 551"/>
                <a:gd name="T73" fmla="*/ 53 h 919"/>
                <a:gd name="T74" fmla="*/ 118 w 551"/>
                <a:gd name="T75" fmla="*/ 30 h 919"/>
                <a:gd name="T76" fmla="*/ 106 w 551"/>
                <a:gd name="T77" fmla="*/ 3 h 91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51"/>
                <a:gd name="T118" fmla="*/ 0 h 919"/>
                <a:gd name="T119" fmla="*/ 551 w 551"/>
                <a:gd name="T120" fmla="*/ 919 h 91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51" h="919">
                  <a:moveTo>
                    <a:pt x="427" y="11"/>
                  </a:moveTo>
                  <a:lnTo>
                    <a:pt x="350" y="0"/>
                  </a:lnTo>
                  <a:lnTo>
                    <a:pt x="296" y="4"/>
                  </a:lnTo>
                  <a:lnTo>
                    <a:pt x="234" y="11"/>
                  </a:lnTo>
                  <a:lnTo>
                    <a:pt x="201" y="18"/>
                  </a:lnTo>
                  <a:lnTo>
                    <a:pt x="183" y="40"/>
                  </a:lnTo>
                  <a:lnTo>
                    <a:pt x="161" y="37"/>
                  </a:lnTo>
                  <a:lnTo>
                    <a:pt x="128" y="62"/>
                  </a:lnTo>
                  <a:lnTo>
                    <a:pt x="103" y="91"/>
                  </a:lnTo>
                  <a:lnTo>
                    <a:pt x="84" y="120"/>
                  </a:lnTo>
                  <a:lnTo>
                    <a:pt x="62" y="157"/>
                  </a:lnTo>
                  <a:lnTo>
                    <a:pt x="52" y="197"/>
                  </a:lnTo>
                  <a:lnTo>
                    <a:pt x="41" y="266"/>
                  </a:lnTo>
                  <a:lnTo>
                    <a:pt x="33" y="313"/>
                  </a:lnTo>
                  <a:lnTo>
                    <a:pt x="33" y="390"/>
                  </a:lnTo>
                  <a:lnTo>
                    <a:pt x="48" y="441"/>
                  </a:lnTo>
                  <a:lnTo>
                    <a:pt x="44" y="477"/>
                  </a:lnTo>
                  <a:lnTo>
                    <a:pt x="33" y="572"/>
                  </a:lnTo>
                  <a:lnTo>
                    <a:pt x="22" y="612"/>
                  </a:lnTo>
                  <a:lnTo>
                    <a:pt x="19" y="656"/>
                  </a:lnTo>
                  <a:lnTo>
                    <a:pt x="8" y="685"/>
                  </a:lnTo>
                  <a:lnTo>
                    <a:pt x="0" y="718"/>
                  </a:lnTo>
                  <a:lnTo>
                    <a:pt x="4" y="754"/>
                  </a:lnTo>
                  <a:lnTo>
                    <a:pt x="19" y="787"/>
                  </a:lnTo>
                  <a:lnTo>
                    <a:pt x="48" y="816"/>
                  </a:lnTo>
                  <a:lnTo>
                    <a:pt x="99" y="863"/>
                  </a:lnTo>
                  <a:lnTo>
                    <a:pt x="128" y="874"/>
                  </a:lnTo>
                  <a:lnTo>
                    <a:pt x="165" y="885"/>
                  </a:lnTo>
                  <a:lnTo>
                    <a:pt x="194" y="897"/>
                  </a:lnTo>
                  <a:lnTo>
                    <a:pt x="219" y="912"/>
                  </a:lnTo>
                  <a:lnTo>
                    <a:pt x="340" y="919"/>
                  </a:lnTo>
                  <a:lnTo>
                    <a:pt x="420" y="812"/>
                  </a:lnTo>
                  <a:lnTo>
                    <a:pt x="449" y="714"/>
                  </a:lnTo>
                  <a:lnTo>
                    <a:pt x="551" y="714"/>
                  </a:lnTo>
                  <a:lnTo>
                    <a:pt x="544" y="572"/>
                  </a:lnTo>
                  <a:lnTo>
                    <a:pt x="525" y="412"/>
                  </a:lnTo>
                  <a:lnTo>
                    <a:pt x="493" y="211"/>
                  </a:lnTo>
                  <a:lnTo>
                    <a:pt x="474" y="120"/>
                  </a:lnTo>
                  <a:lnTo>
                    <a:pt x="427" y="11"/>
                  </a:lnTo>
                  <a:close/>
                </a:path>
              </a:pathLst>
            </a:custGeom>
            <a:solidFill>
              <a:schemeClr val="accent2"/>
            </a:solidFill>
            <a:ln w="9525">
              <a:noFill/>
              <a:round/>
              <a:headEnd/>
              <a:tailEnd/>
            </a:ln>
          </p:spPr>
          <p:txBody>
            <a:bodyPr/>
            <a:lstStyle/>
            <a:p>
              <a:endParaRPr lang="es-ES"/>
            </a:p>
          </p:txBody>
        </p:sp>
        <p:sp>
          <p:nvSpPr>
            <p:cNvPr id="1164" name="Freeform 196"/>
            <p:cNvSpPr>
              <a:spLocks/>
            </p:cNvSpPr>
            <p:nvPr/>
          </p:nvSpPr>
          <p:spPr bwMode="auto">
            <a:xfrm>
              <a:off x="762" y="4043"/>
              <a:ext cx="62" cy="76"/>
            </a:xfrm>
            <a:custGeom>
              <a:avLst/>
              <a:gdLst>
                <a:gd name="T0" fmla="*/ 58 w 248"/>
                <a:gd name="T1" fmla="*/ 4 h 306"/>
                <a:gd name="T2" fmla="*/ 36 w 248"/>
                <a:gd name="T3" fmla="*/ 2 h 306"/>
                <a:gd name="T4" fmla="*/ 13 w 248"/>
                <a:gd name="T5" fmla="*/ 0 h 306"/>
                <a:gd name="T6" fmla="*/ 9 w 248"/>
                <a:gd name="T7" fmla="*/ 5 h 306"/>
                <a:gd name="T8" fmla="*/ 7 w 248"/>
                <a:gd name="T9" fmla="*/ 10 h 306"/>
                <a:gd name="T10" fmla="*/ 4 w 248"/>
                <a:gd name="T11" fmla="*/ 15 h 306"/>
                <a:gd name="T12" fmla="*/ 2 w 248"/>
                <a:gd name="T13" fmla="*/ 23 h 306"/>
                <a:gd name="T14" fmla="*/ 1 w 248"/>
                <a:gd name="T15" fmla="*/ 31 h 306"/>
                <a:gd name="T16" fmla="*/ 0 w 248"/>
                <a:gd name="T17" fmla="*/ 37 h 306"/>
                <a:gd name="T18" fmla="*/ 1 w 248"/>
                <a:gd name="T19" fmla="*/ 45 h 306"/>
                <a:gd name="T20" fmla="*/ 4 w 248"/>
                <a:gd name="T21" fmla="*/ 56 h 306"/>
                <a:gd name="T22" fmla="*/ 6 w 248"/>
                <a:gd name="T23" fmla="*/ 64 h 306"/>
                <a:gd name="T24" fmla="*/ 7 w 248"/>
                <a:gd name="T25" fmla="*/ 72 h 306"/>
                <a:gd name="T26" fmla="*/ 44 w 248"/>
                <a:gd name="T27" fmla="*/ 76 h 306"/>
                <a:gd name="T28" fmla="*/ 60 w 248"/>
                <a:gd name="T29" fmla="*/ 50 h 306"/>
                <a:gd name="T30" fmla="*/ 62 w 248"/>
                <a:gd name="T31" fmla="*/ 43 h 306"/>
                <a:gd name="T32" fmla="*/ 58 w 248"/>
                <a:gd name="T33" fmla="*/ 4 h 3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8"/>
                <a:gd name="T52" fmla="*/ 0 h 306"/>
                <a:gd name="T53" fmla="*/ 248 w 248"/>
                <a:gd name="T54" fmla="*/ 306 h 3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8" h="306">
                  <a:moveTo>
                    <a:pt x="233" y="15"/>
                  </a:moveTo>
                  <a:lnTo>
                    <a:pt x="144" y="8"/>
                  </a:lnTo>
                  <a:lnTo>
                    <a:pt x="51" y="0"/>
                  </a:lnTo>
                  <a:lnTo>
                    <a:pt x="35" y="22"/>
                  </a:lnTo>
                  <a:lnTo>
                    <a:pt x="28" y="39"/>
                  </a:lnTo>
                  <a:lnTo>
                    <a:pt x="17" y="61"/>
                  </a:lnTo>
                  <a:lnTo>
                    <a:pt x="7" y="94"/>
                  </a:lnTo>
                  <a:lnTo>
                    <a:pt x="2" y="123"/>
                  </a:lnTo>
                  <a:lnTo>
                    <a:pt x="0" y="150"/>
                  </a:lnTo>
                  <a:lnTo>
                    <a:pt x="3" y="183"/>
                  </a:lnTo>
                  <a:lnTo>
                    <a:pt x="14" y="225"/>
                  </a:lnTo>
                  <a:lnTo>
                    <a:pt x="25" y="259"/>
                  </a:lnTo>
                  <a:lnTo>
                    <a:pt x="28" y="289"/>
                  </a:lnTo>
                  <a:lnTo>
                    <a:pt x="177" y="306"/>
                  </a:lnTo>
                  <a:lnTo>
                    <a:pt x="240" y="200"/>
                  </a:lnTo>
                  <a:lnTo>
                    <a:pt x="248" y="172"/>
                  </a:lnTo>
                  <a:lnTo>
                    <a:pt x="233" y="15"/>
                  </a:lnTo>
                  <a:close/>
                </a:path>
              </a:pathLst>
            </a:custGeom>
            <a:solidFill>
              <a:schemeClr val="accent2"/>
            </a:solidFill>
            <a:ln w="9525">
              <a:noFill/>
              <a:round/>
              <a:headEnd/>
              <a:tailEnd/>
            </a:ln>
          </p:spPr>
          <p:txBody>
            <a:bodyPr/>
            <a:lstStyle/>
            <a:p>
              <a:endParaRPr lang="es-ES"/>
            </a:p>
          </p:txBody>
        </p:sp>
        <p:sp>
          <p:nvSpPr>
            <p:cNvPr id="1165" name="Freeform 197"/>
            <p:cNvSpPr>
              <a:spLocks/>
            </p:cNvSpPr>
            <p:nvPr/>
          </p:nvSpPr>
          <p:spPr bwMode="auto">
            <a:xfrm>
              <a:off x="734" y="3903"/>
              <a:ext cx="59" cy="147"/>
            </a:xfrm>
            <a:custGeom>
              <a:avLst/>
              <a:gdLst>
                <a:gd name="T0" fmla="*/ 37 w 233"/>
                <a:gd name="T1" fmla="*/ 0 h 586"/>
                <a:gd name="T2" fmla="*/ 48 w 233"/>
                <a:gd name="T3" fmla="*/ 18 h 586"/>
                <a:gd name="T4" fmla="*/ 54 w 233"/>
                <a:gd name="T5" fmla="*/ 37 h 586"/>
                <a:gd name="T6" fmla="*/ 58 w 233"/>
                <a:gd name="T7" fmla="*/ 60 h 586"/>
                <a:gd name="T8" fmla="*/ 59 w 233"/>
                <a:gd name="T9" fmla="*/ 86 h 586"/>
                <a:gd name="T10" fmla="*/ 58 w 233"/>
                <a:gd name="T11" fmla="*/ 116 h 586"/>
                <a:gd name="T12" fmla="*/ 55 w 233"/>
                <a:gd name="T13" fmla="*/ 129 h 586"/>
                <a:gd name="T14" fmla="*/ 41 w 233"/>
                <a:gd name="T15" fmla="*/ 140 h 586"/>
                <a:gd name="T16" fmla="*/ 33 w 233"/>
                <a:gd name="T17" fmla="*/ 135 h 586"/>
                <a:gd name="T18" fmla="*/ 26 w 233"/>
                <a:gd name="T19" fmla="*/ 133 h 586"/>
                <a:gd name="T20" fmla="*/ 19 w 233"/>
                <a:gd name="T21" fmla="*/ 135 h 586"/>
                <a:gd name="T22" fmla="*/ 15 w 233"/>
                <a:gd name="T23" fmla="*/ 142 h 586"/>
                <a:gd name="T24" fmla="*/ 6 w 233"/>
                <a:gd name="T25" fmla="*/ 145 h 586"/>
                <a:gd name="T26" fmla="*/ 0 w 233"/>
                <a:gd name="T27" fmla="*/ 147 h 586"/>
                <a:gd name="T28" fmla="*/ 10 w 233"/>
                <a:gd name="T29" fmla="*/ 138 h 586"/>
                <a:gd name="T30" fmla="*/ 16 w 233"/>
                <a:gd name="T31" fmla="*/ 135 h 586"/>
                <a:gd name="T32" fmla="*/ 21 w 233"/>
                <a:gd name="T33" fmla="*/ 131 h 586"/>
                <a:gd name="T34" fmla="*/ 27 w 233"/>
                <a:gd name="T35" fmla="*/ 131 h 586"/>
                <a:gd name="T36" fmla="*/ 33 w 233"/>
                <a:gd name="T37" fmla="*/ 124 h 586"/>
                <a:gd name="T38" fmla="*/ 27 w 233"/>
                <a:gd name="T39" fmla="*/ 117 h 586"/>
                <a:gd name="T40" fmla="*/ 36 w 233"/>
                <a:gd name="T41" fmla="*/ 119 h 586"/>
                <a:gd name="T42" fmla="*/ 29 w 233"/>
                <a:gd name="T43" fmla="*/ 98 h 586"/>
                <a:gd name="T44" fmla="*/ 24 w 233"/>
                <a:gd name="T45" fmla="*/ 81 h 586"/>
                <a:gd name="T46" fmla="*/ 22 w 233"/>
                <a:gd name="T47" fmla="*/ 68 h 586"/>
                <a:gd name="T48" fmla="*/ 25 w 233"/>
                <a:gd name="T49" fmla="*/ 50 h 586"/>
                <a:gd name="T50" fmla="*/ 29 w 233"/>
                <a:gd name="T51" fmla="*/ 70 h 586"/>
                <a:gd name="T52" fmla="*/ 39 w 233"/>
                <a:gd name="T53" fmla="*/ 93 h 586"/>
                <a:gd name="T54" fmla="*/ 50 w 233"/>
                <a:gd name="T55" fmla="*/ 118 h 586"/>
                <a:gd name="T56" fmla="*/ 50 w 233"/>
                <a:gd name="T57" fmla="*/ 84 h 586"/>
                <a:gd name="T58" fmla="*/ 48 w 233"/>
                <a:gd name="T59" fmla="*/ 61 h 586"/>
                <a:gd name="T60" fmla="*/ 45 w 233"/>
                <a:gd name="T61" fmla="*/ 27 h 586"/>
                <a:gd name="T62" fmla="*/ 37 w 233"/>
                <a:gd name="T63" fmla="*/ 0 h 58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3"/>
                <a:gd name="T97" fmla="*/ 0 h 586"/>
                <a:gd name="T98" fmla="*/ 233 w 233"/>
                <a:gd name="T99" fmla="*/ 586 h 58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3" h="586">
                  <a:moveTo>
                    <a:pt x="146" y="0"/>
                  </a:moveTo>
                  <a:lnTo>
                    <a:pt x="189" y="73"/>
                  </a:lnTo>
                  <a:lnTo>
                    <a:pt x="215" y="149"/>
                  </a:lnTo>
                  <a:lnTo>
                    <a:pt x="229" y="240"/>
                  </a:lnTo>
                  <a:lnTo>
                    <a:pt x="233" y="342"/>
                  </a:lnTo>
                  <a:lnTo>
                    <a:pt x="229" y="463"/>
                  </a:lnTo>
                  <a:lnTo>
                    <a:pt x="219" y="514"/>
                  </a:lnTo>
                  <a:lnTo>
                    <a:pt x="160" y="557"/>
                  </a:lnTo>
                  <a:lnTo>
                    <a:pt x="131" y="539"/>
                  </a:lnTo>
                  <a:lnTo>
                    <a:pt x="102" y="532"/>
                  </a:lnTo>
                  <a:lnTo>
                    <a:pt x="76" y="539"/>
                  </a:lnTo>
                  <a:lnTo>
                    <a:pt x="58" y="565"/>
                  </a:lnTo>
                  <a:lnTo>
                    <a:pt x="25" y="579"/>
                  </a:lnTo>
                  <a:lnTo>
                    <a:pt x="0" y="586"/>
                  </a:lnTo>
                  <a:lnTo>
                    <a:pt x="40" y="550"/>
                  </a:lnTo>
                  <a:lnTo>
                    <a:pt x="65" y="539"/>
                  </a:lnTo>
                  <a:lnTo>
                    <a:pt x="84" y="521"/>
                  </a:lnTo>
                  <a:lnTo>
                    <a:pt x="106" y="521"/>
                  </a:lnTo>
                  <a:lnTo>
                    <a:pt x="131" y="495"/>
                  </a:lnTo>
                  <a:lnTo>
                    <a:pt x="106" y="466"/>
                  </a:lnTo>
                  <a:lnTo>
                    <a:pt x="142" y="473"/>
                  </a:lnTo>
                  <a:lnTo>
                    <a:pt x="116" y="390"/>
                  </a:lnTo>
                  <a:lnTo>
                    <a:pt x="95" y="321"/>
                  </a:lnTo>
                  <a:lnTo>
                    <a:pt x="87" y="272"/>
                  </a:lnTo>
                  <a:lnTo>
                    <a:pt x="98" y="200"/>
                  </a:lnTo>
                  <a:lnTo>
                    <a:pt x="116" y="280"/>
                  </a:lnTo>
                  <a:lnTo>
                    <a:pt x="153" y="372"/>
                  </a:lnTo>
                  <a:lnTo>
                    <a:pt x="197" y="470"/>
                  </a:lnTo>
                  <a:lnTo>
                    <a:pt x="197" y="335"/>
                  </a:lnTo>
                  <a:lnTo>
                    <a:pt x="189" y="244"/>
                  </a:lnTo>
                  <a:lnTo>
                    <a:pt x="178" y="109"/>
                  </a:lnTo>
                  <a:lnTo>
                    <a:pt x="146" y="0"/>
                  </a:lnTo>
                  <a:close/>
                </a:path>
              </a:pathLst>
            </a:custGeom>
            <a:solidFill>
              <a:schemeClr val="accent2"/>
            </a:solidFill>
            <a:ln w="9525">
              <a:noFill/>
              <a:round/>
              <a:headEnd/>
              <a:tailEnd/>
            </a:ln>
          </p:spPr>
          <p:txBody>
            <a:bodyPr/>
            <a:lstStyle/>
            <a:p>
              <a:endParaRPr lang="es-ES"/>
            </a:p>
          </p:txBody>
        </p:sp>
        <p:sp>
          <p:nvSpPr>
            <p:cNvPr id="1166" name="Freeform 198"/>
            <p:cNvSpPr>
              <a:spLocks/>
            </p:cNvSpPr>
            <p:nvPr/>
          </p:nvSpPr>
          <p:spPr bwMode="auto">
            <a:xfrm>
              <a:off x="881" y="3984"/>
              <a:ext cx="170" cy="93"/>
            </a:xfrm>
            <a:custGeom>
              <a:avLst/>
              <a:gdLst>
                <a:gd name="T0" fmla="*/ 0 w 679"/>
                <a:gd name="T1" fmla="*/ 76 h 372"/>
                <a:gd name="T2" fmla="*/ 66 w 679"/>
                <a:gd name="T3" fmla="*/ 0 h 372"/>
                <a:gd name="T4" fmla="*/ 170 w 679"/>
                <a:gd name="T5" fmla="*/ 29 h 372"/>
                <a:gd name="T6" fmla="*/ 127 w 679"/>
                <a:gd name="T7" fmla="*/ 83 h 372"/>
                <a:gd name="T8" fmla="*/ 100 w 679"/>
                <a:gd name="T9" fmla="*/ 89 h 372"/>
                <a:gd name="T10" fmla="*/ 73 w 679"/>
                <a:gd name="T11" fmla="*/ 93 h 372"/>
                <a:gd name="T12" fmla="*/ 14 w 679"/>
                <a:gd name="T13" fmla="*/ 89 h 372"/>
                <a:gd name="T14" fmla="*/ 0 w 679"/>
                <a:gd name="T15" fmla="*/ 76 h 372"/>
                <a:gd name="T16" fmla="*/ 0 60000 65536"/>
                <a:gd name="T17" fmla="*/ 0 60000 65536"/>
                <a:gd name="T18" fmla="*/ 0 60000 65536"/>
                <a:gd name="T19" fmla="*/ 0 60000 65536"/>
                <a:gd name="T20" fmla="*/ 0 60000 65536"/>
                <a:gd name="T21" fmla="*/ 0 60000 65536"/>
                <a:gd name="T22" fmla="*/ 0 60000 65536"/>
                <a:gd name="T23" fmla="*/ 0 60000 65536"/>
                <a:gd name="T24" fmla="*/ 0 w 679"/>
                <a:gd name="T25" fmla="*/ 0 h 372"/>
                <a:gd name="T26" fmla="*/ 679 w 679"/>
                <a:gd name="T27" fmla="*/ 372 h 3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9" h="372">
                  <a:moveTo>
                    <a:pt x="0" y="302"/>
                  </a:moveTo>
                  <a:lnTo>
                    <a:pt x="262" y="0"/>
                  </a:lnTo>
                  <a:lnTo>
                    <a:pt x="679" y="115"/>
                  </a:lnTo>
                  <a:lnTo>
                    <a:pt x="507" y="332"/>
                  </a:lnTo>
                  <a:lnTo>
                    <a:pt x="401" y="356"/>
                  </a:lnTo>
                  <a:lnTo>
                    <a:pt x="291" y="372"/>
                  </a:lnTo>
                  <a:lnTo>
                    <a:pt x="54" y="357"/>
                  </a:lnTo>
                  <a:lnTo>
                    <a:pt x="0" y="302"/>
                  </a:lnTo>
                  <a:close/>
                </a:path>
              </a:pathLst>
            </a:custGeom>
            <a:solidFill>
              <a:srgbClr val="9F9F9F"/>
            </a:solidFill>
            <a:ln w="9525">
              <a:noFill/>
              <a:round/>
              <a:headEnd/>
              <a:tailEnd/>
            </a:ln>
          </p:spPr>
          <p:txBody>
            <a:bodyPr/>
            <a:lstStyle/>
            <a:p>
              <a:endParaRPr lang="es-ES"/>
            </a:p>
          </p:txBody>
        </p:sp>
        <p:sp>
          <p:nvSpPr>
            <p:cNvPr id="1167" name="Freeform 199"/>
            <p:cNvSpPr>
              <a:spLocks/>
            </p:cNvSpPr>
            <p:nvPr/>
          </p:nvSpPr>
          <p:spPr bwMode="auto">
            <a:xfrm>
              <a:off x="797" y="4039"/>
              <a:ext cx="145" cy="61"/>
            </a:xfrm>
            <a:custGeom>
              <a:avLst/>
              <a:gdLst>
                <a:gd name="T0" fmla="*/ 8 w 581"/>
                <a:gd name="T1" fmla="*/ 15 h 244"/>
                <a:gd name="T2" fmla="*/ 62 w 581"/>
                <a:gd name="T3" fmla="*/ 8 h 244"/>
                <a:gd name="T4" fmla="*/ 73 w 581"/>
                <a:gd name="T5" fmla="*/ 3 h 244"/>
                <a:gd name="T6" fmla="*/ 79 w 581"/>
                <a:gd name="T7" fmla="*/ 1 h 244"/>
                <a:gd name="T8" fmla="*/ 85 w 581"/>
                <a:gd name="T9" fmla="*/ 0 h 244"/>
                <a:gd name="T10" fmla="*/ 93 w 581"/>
                <a:gd name="T11" fmla="*/ 1 h 244"/>
                <a:gd name="T12" fmla="*/ 103 w 581"/>
                <a:gd name="T13" fmla="*/ 3 h 244"/>
                <a:gd name="T14" fmla="*/ 109 w 581"/>
                <a:gd name="T15" fmla="*/ 4 h 244"/>
                <a:gd name="T16" fmla="*/ 122 w 581"/>
                <a:gd name="T17" fmla="*/ 6 h 244"/>
                <a:gd name="T18" fmla="*/ 129 w 581"/>
                <a:gd name="T19" fmla="*/ 6 h 244"/>
                <a:gd name="T20" fmla="*/ 134 w 581"/>
                <a:gd name="T21" fmla="*/ 7 h 244"/>
                <a:gd name="T22" fmla="*/ 139 w 581"/>
                <a:gd name="T23" fmla="*/ 8 h 244"/>
                <a:gd name="T24" fmla="*/ 144 w 581"/>
                <a:gd name="T25" fmla="*/ 9 h 244"/>
                <a:gd name="T26" fmla="*/ 145 w 581"/>
                <a:gd name="T27" fmla="*/ 12 h 244"/>
                <a:gd name="T28" fmla="*/ 143 w 581"/>
                <a:gd name="T29" fmla="*/ 14 h 244"/>
                <a:gd name="T30" fmla="*/ 134 w 581"/>
                <a:gd name="T31" fmla="*/ 15 h 244"/>
                <a:gd name="T32" fmla="*/ 130 w 581"/>
                <a:gd name="T33" fmla="*/ 15 h 244"/>
                <a:gd name="T34" fmla="*/ 130 w 581"/>
                <a:gd name="T35" fmla="*/ 21 h 244"/>
                <a:gd name="T36" fmla="*/ 128 w 581"/>
                <a:gd name="T37" fmla="*/ 24 h 244"/>
                <a:gd name="T38" fmla="*/ 126 w 581"/>
                <a:gd name="T39" fmla="*/ 24 h 244"/>
                <a:gd name="T40" fmla="*/ 125 w 581"/>
                <a:gd name="T41" fmla="*/ 28 h 244"/>
                <a:gd name="T42" fmla="*/ 122 w 581"/>
                <a:gd name="T43" fmla="*/ 31 h 244"/>
                <a:gd name="T44" fmla="*/ 119 w 581"/>
                <a:gd name="T45" fmla="*/ 33 h 244"/>
                <a:gd name="T46" fmla="*/ 117 w 581"/>
                <a:gd name="T47" fmla="*/ 36 h 244"/>
                <a:gd name="T48" fmla="*/ 114 w 581"/>
                <a:gd name="T49" fmla="*/ 37 h 244"/>
                <a:gd name="T50" fmla="*/ 105 w 581"/>
                <a:gd name="T51" fmla="*/ 41 h 244"/>
                <a:gd name="T52" fmla="*/ 101 w 581"/>
                <a:gd name="T53" fmla="*/ 43 h 244"/>
                <a:gd name="T54" fmla="*/ 87 w 581"/>
                <a:gd name="T55" fmla="*/ 44 h 244"/>
                <a:gd name="T56" fmla="*/ 77 w 581"/>
                <a:gd name="T57" fmla="*/ 43 h 244"/>
                <a:gd name="T58" fmla="*/ 72 w 581"/>
                <a:gd name="T59" fmla="*/ 40 h 244"/>
                <a:gd name="T60" fmla="*/ 69 w 581"/>
                <a:gd name="T61" fmla="*/ 39 h 244"/>
                <a:gd name="T62" fmla="*/ 64 w 581"/>
                <a:gd name="T63" fmla="*/ 40 h 244"/>
                <a:gd name="T64" fmla="*/ 55 w 581"/>
                <a:gd name="T65" fmla="*/ 41 h 244"/>
                <a:gd name="T66" fmla="*/ 48 w 581"/>
                <a:gd name="T67" fmla="*/ 42 h 244"/>
                <a:gd name="T68" fmla="*/ 17 w 581"/>
                <a:gd name="T69" fmla="*/ 54 h 244"/>
                <a:gd name="T70" fmla="*/ 4 w 581"/>
                <a:gd name="T71" fmla="*/ 61 h 244"/>
                <a:gd name="T72" fmla="*/ 1 w 581"/>
                <a:gd name="T73" fmla="*/ 48 h 244"/>
                <a:gd name="T74" fmla="*/ 0 w 581"/>
                <a:gd name="T75" fmla="*/ 40 h 244"/>
                <a:gd name="T76" fmla="*/ 0 w 581"/>
                <a:gd name="T77" fmla="*/ 34 h 244"/>
                <a:gd name="T78" fmla="*/ 2 w 581"/>
                <a:gd name="T79" fmla="*/ 26 h 244"/>
                <a:gd name="T80" fmla="*/ 8 w 581"/>
                <a:gd name="T81" fmla="*/ 15 h 24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81"/>
                <a:gd name="T124" fmla="*/ 0 h 244"/>
                <a:gd name="T125" fmla="*/ 581 w 581"/>
                <a:gd name="T126" fmla="*/ 244 h 24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81" h="244">
                  <a:moveTo>
                    <a:pt x="32" y="59"/>
                  </a:moveTo>
                  <a:lnTo>
                    <a:pt x="248" y="30"/>
                  </a:lnTo>
                  <a:lnTo>
                    <a:pt x="294" y="12"/>
                  </a:lnTo>
                  <a:lnTo>
                    <a:pt x="317" y="3"/>
                  </a:lnTo>
                  <a:lnTo>
                    <a:pt x="342" y="0"/>
                  </a:lnTo>
                  <a:lnTo>
                    <a:pt x="374" y="5"/>
                  </a:lnTo>
                  <a:lnTo>
                    <a:pt x="411" y="12"/>
                  </a:lnTo>
                  <a:lnTo>
                    <a:pt x="438" y="15"/>
                  </a:lnTo>
                  <a:lnTo>
                    <a:pt x="490" y="22"/>
                  </a:lnTo>
                  <a:lnTo>
                    <a:pt x="515" y="23"/>
                  </a:lnTo>
                  <a:lnTo>
                    <a:pt x="536" y="26"/>
                  </a:lnTo>
                  <a:lnTo>
                    <a:pt x="558" y="30"/>
                  </a:lnTo>
                  <a:lnTo>
                    <a:pt x="576" y="37"/>
                  </a:lnTo>
                  <a:lnTo>
                    <a:pt x="581" y="47"/>
                  </a:lnTo>
                  <a:lnTo>
                    <a:pt x="572" y="55"/>
                  </a:lnTo>
                  <a:lnTo>
                    <a:pt x="536" y="58"/>
                  </a:lnTo>
                  <a:lnTo>
                    <a:pt x="521" y="59"/>
                  </a:lnTo>
                  <a:lnTo>
                    <a:pt x="519" y="85"/>
                  </a:lnTo>
                  <a:lnTo>
                    <a:pt x="511" y="94"/>
                  </a:lnTo>
                  <a:lnTo>
                    <a:pt x="504" y="96"/>
                  </a:lnTo>
                  <a:lnTo>
                    <a:pt x="500" y="113"/>
                  </a:lnTo>
                  <a:lnTo>
                    <a:pt x="489" y="125"/>
                  </a:lnTo>
                  <a:lnTo>
                    <a:pt x="475" y="131"/>
                  </a:lnTo>
                  <a:lnTo>
                    <a:pt x="467" y="142"/>
                  </a:lnTo>
                  <a:lnTo>
                    <a:pt x="456" y="147"/>
                  </a:lnTo>
                  <a:lnTo>
                    <a:pt x="422" y="165"/>
                  </a:lnTo>
                  <a:lnTo>
                    <a:pt x="404" y="172"/>
                  </a:lnTo>
                  <a:lnTo>
                    <a:pt x="350" y="174"/>
                  </a:lnTo>
                  <a:lnTo>
                    <a:pt x="310" y="171"/>
                  </a:lnTo>
                  <a:lnTo>
                    <a:pt x="287" y="160"/>
                  </a:lnTo>
                  <a:lnTo>
                    <a:pt x="276" y="156"/>
                  </a:lnTo>
                  <a:lnTo>
                    <a:pt x="255" y="160"/>
                  </a:lnTo>
                  <a:lnTo>
                    <a:pt x="221" y="164"/>
                  </a:lnTo>
                  <a:lnTo>
                    <a:pt x="192" y="168"/>
                  </a:lnTo>
                  <a:lnTo>
                    <a:pt x="69" y="215"/>
                  </a:lnTo>
                  <a:lnTo>
                    <a:pt x="17" y="244"/>
                  </a:lnTo>
                  <a:lnTo>
                    <a:pt x="3" y="193"/>
                  </a:lnTo>
                  <a:lnTo>
                    <a:pt x="0" y="161"/>
                  </a:lnTo>
                  <a:lnTo>
                    <a:pt x="0" y="136"/>
                  </a:lnTo>
                  <a:lnTo>
                    <a:pt x="10" y="102"/>
                  </a:lnTo>
                  <a:lnTo>
                    <a:pt x="32" y="59"/>
                  </a:lnTo>
                  <a:close/>
                </a:path>
              </a:pathLst>
            </a:custGeom>
            <a:solidFill>
              <a:srgbClr val="FFBFBF"/>
            </a:solidFill>
            <a:ln w="9525">
              <a:noFill/>
              <a:round/>
              <a:headEnd/>
              <a:tailEnd/>
            </a:ln>
          </p:spPr>
          <p:txBody>
            <a:bodyPr/>
            <a:lstStyle/>
            <a:p>
              <a:endParaRPr lang="es-ES"/>
            </a:p>
          </p:txBody>
        </p:sp>
        <p:grpSp>
          <p:nvGrpSpPr>
            <p:cNvPr id="1168" name="Group 200"/>
            <p:cNvGrpSpPr>
              <a:grpSpLocks/>
            </p:cNvGrpSpPr>
            <p:nvPr/>
          </p:nvGrpSpPr>
          <p:grpSpPr bwMode="auto">
            <a:xfrm>
              <a:off x="913" y="3790"/>
              <a:ext cx="14" cy="38"/>
              <a:chOff x="863" y="3310"/>
              <a:chExt cx="14" cy="38"/>
            </a:xfrm>
          </p:grpSpPr>
          <p:sp>
            <p:nvSpPr>
              <p:cNvPr id="1187" name="Oval 201"/>
              <p:cNvSpPr>
                <a:spLocks noChangeArrowheads="1"/>
              </p:cNvSpPr>
              <p:nvPr/>
            </p:nvSpPr>
            <p:spPr bwMode="auto">
              <a:xfrm>
                <a:off x="863" y="3310"/>
                <a:ext cx="14" cy="38"/>
              </a:xfrm>
              <a:prstGeom prst="ellipse">
                <a:avLst/>
              </a:prstGeom>
              <a:solidFill>
                <a:srgbClr val="7F3F00"/>
              </a:solidFill>
              <a:ln w="9525">
                <a:noFill/>
                <a:round/>
                <a:headEnd/>
                <a:tailEnd/>
              </a:ln>
            </p:spPr>
            <p:txBody>
              <a:bodyPr/>
              <a:lstStyle/>
              <a:p>
                <a:endParaRPr lang="es-ES"/>
              </a:p>
            </p:txBody>
          </p:sp>
          <p:sp>
            <p:nvSpPr>
              <p:cNvPr id="1188" name="Oval 202"/>
              <p:cNvSpPr>
                <a:spLocks noChangeArrowheads="1"/>
              </p:cNvSpPr>
              <p:nvPr/>
            </p:nvSpPr>
            <p:spPr bwMode="auto">
              <a:xfrm>
                <a:off x="864" y="3311"/>
                <a:ext cx="12" cy="36"/>
              </a:xfrm>
              <a:prstGeom prst="ellipse">
                <a:avLst/>
              </a:prstGeom>
              <a:solidFill>
                <a:srgbClr val="FFDFBF"/>
              </a:solidFill>
              <a:ln w="9525">
                <a:noFill/>
                <a:round/>
                <a:headEnd/>
                <a:tailEnd/>
              </a:ln>
            </p:spPr>
            <p:txBody>
              <a:bodyPr/>
              <a:lstStyle/>
              <a:p>
                <a:endParaRPr lang="es-ES"/>
              </a:p>
            </p:txBody>
          </p:sp>
        </p:grpSp>
        <p:grpSp>
          <p:nvGrpSpPr>
            <p:cNvPr id="1169" name="Group 203"/>
            <p:cNvGrpSpPr>
              <a:grpSpLocks/>
            </p:cNvGrpSpPr>
            <p:nvPr/>
          </p:nvGrpSpPr>
          <p:grpSpPr bwMode="auto">
            <a:xfrm>
              <a:off x="769" y="3732"/>
              <a:ext cx="160" cy="214"/>
              <a:chOff x="719" y="3252"/>
              <a:chExt cx="160" cy="214"/>
            </a:xfrm>
          </p:grpSpPr>
          <p:grpSp>
            <p:nvGrpSpPr>
              <p:cNvPr id="1176" name="Group 204"/>
              <p:cNvGrpSpPr>
                <a:grpSpLocks/>
              </p:cNvGrpSpPr>
              <p:nvPr/>
            </p:nvGrpSpPr>
            <p:grpSpPr bwMode="auto">
              <a:xfrm>
                <a:off x="756" y="3265"/>
                <a:ext cx="123" cy="201"/>
                <a:chOff x="756" y="3265"/>
                <a:chExt cx="123" cy="201"/>
              </a:xfrm>
            </p:grpSpPr>
            <p:sp>
              <p:nvSpPr>
                <p:cNvPr id="1183" name="Freeform 205"/>
                <p:cNvSpPr>
                  <a:spLocks/>
                </p:cNvSpPr>
                <p:nvPr/>
              </p:nvSpPr>
              <p:spPr bwMode="auto">
                <a:xfrm>
                  <a:off x="756" y="3265"/>
                  <a:ext cx="123" cy="201"/>
                </a:xfrm>
                <a:custGeom>
                  <a:avLst/>
                  <a:gdLst>
                    <a:gd name="T0" fmla="*/ 90 w 491"/>
                    <a:gd name="T1" fmla="*/ 7 h 802"/>
                    <a:gd name="T2" fmla="*/ 100 w 491"/>
                    <a:gd name="T3" fmla="*/ 16 h 802"/>
                    <a:gd name="T4" fmla="*/ 105 w 491"/>
                    <a:gd name="T5" fmla="*/ 29 h 802"/>
                    <a:gd name="T6" fmla="*/ 108 w 491"/>
                    <a:gd name="T7" fmla="*/ 44 h 802"/>
                    <a:gd name="T8" fmla="*/ 108 w 491"/>
                    <a:gd name="T9" fmla="*/ 59 h 802"/>
                    <a:gd name="T10" fmla="*/ 110 w 491"/>
                    <a:gd name="T11" fmla="*/ 70 h 802"/>
                    <a:gd name="T12" fmla="*/ 121 w 491"/>
                    <a:gd name="T13" fmla="*/ 81 h 802"/>
                    <a:gd name="T14" fmla="*/ 123 w 491"/>
                    <a:gd name="T15" fmla="*/ 85 h 802"/>
                    <a:gd name="T16" fmla="*/ 120 w 491"/>
                    <a:gd name="T17" fmla="*/ 88 h 802"/>
                    <a:gd name="T18" fmla="*/ 114 w 491"/>
                    <a:gd name="T19" fmla="*/ 91 h 802"/>
                    <a:gd name="T20" fmla="*/ 115 w 491"/>
                    <a:gd name="T21" fmla="*/ 97 h 802"/>
                    <a:gd name="T22" fmla="*/ 111 w 491"/>
                    <a:gd name="T23" fmla="*/ 101 h 802"/>
                    <a:gd name="T24" fmla="*/ 103 w 491"/>
                    <a:gd name="T25" fmla="*/ 104 h 802"/>
                    <a:gd name="T26" fmla="*/ 114 w 491"/>
                    <a:gd name="T27" fmla="*/ 108 h 802"/>
                    <a:gd name="T28" fmla="*/ 112 w 491"/>
                    <a:gd name="T29" fmla="*/ 117 h 802"/>
                    <a:gd name="T30" fmla="*/ 112 w 491"/>
                    <a:gd name="T31" fmla="*/ 128 h 802"/>
                    <a:gd name="T32" fmla="*/ 108 w 491"/>
                    <a:gd name="T33" fmla="*/ 133 h 802"/>
                    <a:gd name="T34" fmla="*/ 99 w 491"/>
                    <a:gd name="T35" fmla="*/ 135 h 802"/>
                    <a:gd name="T36" fmla="*/ 82 w 491"/>
                    <a:gd name="T37" fmla="*/ 139 h 802"/>
                    <a:gd name="T38" fmla="*/ 74 w 491"/>
                    <a:gd name="T39" fmla="*/ 143 h 802"/>
                    <a:gd name="T40" fmla="*/ 80 w 491"/>
                    <a:gd name="T41" fmla="*/ 195 h 802"/>
                    <a:gd name="T42" fmla="*/ 55 w 491"/>
                    <a:gd name="T43" fmla="*/ 201 h 802"/>
                    <a:gd name="T44" fmla="*/ 35 w 491"/>
                    <a:gd name="T45" fmla="*/ 196 h 802"/>
                    <a:gd name="T46" fmla="*/ 17 w 491"/>
                    <a:gd name="T47" fmla="*/ 123 h 802"/>
                    <a:gd name="T48" fmla="*/ 5 w 491"/>
                    <a:gd name="T49" fmla="*/ 100 h 802"/>
                    <a:gd name="T50" fmla="*/ 1 w 491"/>
                    <a:gd name="T51" fmla="*/ 83 h 802"/>
                    <a:gd name="T52" fmla="*/ 0 w 491"/>
                    <a:gd name="T53" fmla="*/ 60 h 802"/>
                    <a:gd name="T54" fmla="*/ 4 w 491"/>
                    <a:gd name="T55" fmla="*/ 37 h 802"/>
                    <a:gd name="T56" fmla="*/ 11 w 491"/>
                    <a:gd name="T57" fmla="*/ 20 h 802"/>
                    <a:gd name="T58" fmla="*/ 26 w 491"/>
                    <a:gd name="T59" fmla="*/ 6 h 802"/>
                    <a:gd name="T60" fmla="*/ 45 w 491"/>
                    <a:gd name="T61" fmla="*/ 0 h 802"/>
                    <a:gd name="T62" fmla="*/ 67 w 491"/>
                    <a:gd name="T63" fmla="*/ 1 h 8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91"/>
                    <a:gd name="T97" fmla="*/ 0 h 802"/>
                    <a:gd name="T98" fmla="*/ 491 w 491"/>
                    <a:gd name="T99" fmla="*/ 802 h 80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91" h="802">
                      <a:moveTo>
                        <a:pt x="317" y="14"/>
                      </a:moveTo>
                      <a:lnTo>
                        <a:pt x="358" y="29"/>
                      </a:lnTo>
                      <a:lnTo>
                        <a:pt x="382" y="45"/>
                      </a:lnTo>
                      <a:lnTo>
                        <a:pt x="401" y="65"/>
                      </a:lnTo>
                      <a:lnTo>
                        <a:pt x="412" y="88"/>
                      </a:lnTo>
                      <a:lnTo>
                        <a:pt x="420" y="114"/>
                      </a:lnTo>
                      <a:lnTo>
                        <a:pt x="426" y="139"/>
                      </a:lnTo>
                      <a:lnTo>
                        <a:pt x="433" y="176"/>
                      </a:lnTo>
                      <a:lnTo>
                        <a:pt x="437" y="212"/>
                      </a:lnTo>
                      <a:lnTo>
                        <a:pt x="432" y="234"/>
                      </a:lnTo>
                      <a:lnTo>
                        <a:pt x="430" y="256"/>
                      </a:lnTo>
                      <a:lnTo>
                        <a:pt x="441" y="278"/>
                      </a:lnTo>
                      <a:lnTo>
                        <a:pt x="474" y="313"/>
                      </a:lnTo>
                      <a:lnTo>
                        <a:pt x="482" y="323"/>
                      </a:lnTo>
                      <a:lnTo>
                        <a:pt x="489" y="332"/>
                      </a:lnTo>
                      <a:lnTo>
                        <a:pt x="491" y="341"/>
                      </a:lnTo>
                      <a:lnTo>
                        <a:pt x="487" y="348"/>
                      </a:lnTo>
                      <a:lnTo>
                        <a:pt x="478" y="353"/>
                      </a:lnTo>
                      <a:lnTo>
                        <a:pt x="463" y="358"/>
                      </a:lnTo>
                      <a:lnTo>
                        <a:pt x="456" y="364"/>
                      </a:lnTo>
                      <a:lnTo>
                        <a:pt x="463" y="379"/>
                      </a:lnTo>
                      <a:lnTo>
                        <a:pt x="461" y="387"/>
                      </a:lnTo>
                      <a:lnTo>
                        <a:pt x="455" y="394"/>
                      </a:lnTo>
                      <a:lnTo>
                        <a:pt x="442" y="402"/>
                      </a:lnTo>
                      <a:lnTo>
                        <a:pt x="424" y="410"/>
                      </a:lnTo>
                      <a:lnTo>
                        <a:pt x="413" y="414"/>
                      </a:lnTo>
                      <a:lnTo>
                        <a:pt x="452" y="423"/>
                      </a:lnTo>
                      <a:lnTo>
                        <a:pt x="456" y="431"/>
                      </a:lnTo>
                      <a:lnTo>
                        <a:pt x="447" y="447"/>
                      </a:lnTo>
                      <a:lnTo>
                        <a:pt x="446" y="468"/>
                      </a:lnTo>
                      <a:lnTo>
                        <a:pt x="446" y="500"/>
                      </a:lnTo>
                      <a:lnTo>
                        <a:pt x="446" y="512"/>
                      </a:lnTo>
                      <a:lnTo>
                        <a:pt x="441" y="522"/>
                      </a:lnTo>
                      <a:lnTo>
                        <a:pt x="430" y="530"/>
                      </a:lnTo>
                      <a:lnTo>
                        <a:pt x="413" y="535"/>
                      </a:lnTo>
                      <a:lnTo>
                        <a:pt x="395" y="540"/>
                      </a:lnTo>
                      <a:lnTo>
                        <a:pt x="353" y="547"/>
                      </a:lnTo>
                      <a:lnTo>
                        <a:pt x="329" y="553"/>
                      </a:lnTo>
                      <a:lnTo>
                        <a:pt x="311" y="561"/>
                      </a:lnTo>
                      <a:lnTo>
                        <a:pt x="297" y="572"/>
                      </a:lnTo>
                      <a:lnTo>
                        <a:pt x="252" y="635"/>
                      </a:lnTo>
                      <a:lnTo>
                        <a:pt x="319" y="779"/>
                      </a:lnTo>
                      <a:lnTo>
                        <a:pt x="280" y="790"/>
                      </a:lnTo>
                      <a:lnTo>
                        <a:pt x="221" y="802"/>
                      </a:lnTo>
                      <a:lnTo>
                        <a:pt x="168" y="800"/>
                      </a:lnTo>
                      <a:lnTo>
                        <a:pt x="138" y="783"/>
                      </a:lnTo>
                      <a:lnTo>
                        <a:pt x="68" y="563"/>
                      </a:lnTo>
                      <a:lnTo>
                        <a:pt x="68" y="489"/>
                      </a:lnTo>
                      <a:lnTo>
                        <a:pt x="47" y="450"/>
                      </a:lnTo>
                      <a:lnTo>
                        <a:pt x="21" y="399"/>
                      </a:lnTo>
                      <a:lnTo>
                        <a:pt x="11" y="370"/>
                      </a:lnTo>
                      <a:lnTo>
                        <a:pt x="3" y="331"/>
                      </a:lnTo>
                      <a:lnTo>
                        <a:pt x="0" y="289"/>
                      </a:lnTo>
                      <a:lnTo>
                        <a:pt x="0" y="238"/>
                      </a:lnTo>
                      <a:lnTo>
                        <a:pt x="6" y="190"/>
                      </a:lnTo>
                      <a:lnTo>
                        <a:pt x="14" y="149"/>
                      </a:lnTo>
                      <a:lnTo>
                        <a:pt x="28" y="114"/>
                      </a:lnTo>
                      <a:lnTo>
                        <a:pt x="43" y="80"/>
                      </a:lnTo>
                      <a:lnTo>
                        <a:pt x="68" y="48"/>
                      </a:lnTo>
                      <a:lnTo>
                        <a:pt x="102" y="23"/>
                      </a:lnTo>
                      <a:lnTo>
                        <a:pt x="138" y="8"/>
                      </a:lnTo>
                      <a:lnTo>
                        <a:pt x="181" y="1"/>
                      </a:lnTo>
                      <a:lnTo>
                        <a:pt x="218" y="0"/>
                      </a:lnTo>
                      <a:lnTo>
                        <a:pt x="268" y="2"/>
                      </a:lnTo>
                      <a:lnTo>
                        <a:pt x="317" y="14"/>
                      </a:lnTo>
                      <a:close/>
                    </a:path>
                  </a:pathLst>
                </a:custGeom>
                <a:solidFill>
                  <a:srgbClr val="FFBFBF"/>
                </a:solidFill>
                <a:ln w="9525">
                  <a:noFill/>
                  <a:round/>
                  <a:headEnd/>
                  <a:tailEnd/>
                </a:ln>
              </p:spPr>
              <p:txBody>
                <a:bodyPr/>
                <a:lstStyle/>
                <a:p>
                  <a:endParaRPr lang="es-ES"/>
                </a:p>
              </p:txBody>
            </p:sp>
            <p:grpSp>
              <p:nvGrpSpPr>
                <p:cNvPr id="1184" name="Group 206"/>
                <p:cNvGrpSpPr>
                  <a:grpSpLocks/>
                </p:cNvGrpSpPr>
                <p:nvPr/>
              </p:nvGrpSpPr>
              <p:grpSpPr bwMode="auto">
                <a:xfrm>
                  <a:off x="807" y="3382"/>
                  <a:ext cx="57" cy="74"/>
                  <a:chOff x="807" y="3382"/>
                  <a:chExt cx="57" cy="74"/>
                </a:xfrm>
              </p:grpSpPr>
              <p:sp>
                <p:nvSpPr>
                  <p:cNvPr id="1185" name="Freeform 207"/>
                  <p:cNvSpPr>
                    <a:spLocks/>
                  </p:cNvSpPr>
                  <p:nvPr/>
                </p:nvSpPr>
                <p:spPr bwMode="auto">
                  <a:xfrm>
                    <a:off x="808" y="3382"/>
                    <a:ext cx="56" cy="27"/>
                  </a:xfrm>
                  <a:custGeom>
                    <a:avLst/>
                    <a:gdLst>
                      <a:gd name="T0" fmla="*/ 0 w 226"/>
                      <a:gd name="T1" fmla="*/ 0 h 106"/>
                      <a:gd name="T2" fmla="*/ 8 w 226"/>
                      <a:gd name="T3" fmla="*/ 4 h 106"/>
                      <a:gd name="T4" fmla="*/ 17 w 226"/>
                      <a:gd name="T5" fmla="*/ 7 h 106"/>
                      <a:gd name="T6" fmla="*/ 23 w 226"/>
                      <a:gd name="T7" fmla="*/ 9 h 106"/>
                      <a:gd name="T8" fmla="*/ 31 w 226"/>
                      <a:gd name="T9" fmla="*/ 11 h 106"/>
                      <a:gd name="T10" fmla="*/ 36 w 226"/>
                      <a:gd name="T11" fmla="*/ 12 h 106"/>
                      <a:gd name="T12" fmla="*/ 44 w 226"/>
                      <a:gd name="T13" fmla="*/ 13 h 106"/>
                      <a:gd name="T14" fmla="*/ 50 w 226"/>
                      <a:gd name="T15" fmla="*/ 13 h 106"/>
                      <a:gd name="T16" fmla="*/ 56 w 226"/>
                      <a:gd name="T17" fmla="*/ 13 h 106"/>
                      <a:gd name="T18" fmla="*/ 50 w 226"/>
                      <a:gd name="T19" fmla="*/ 16 h 106"/>
                      <a:gd name="T20" fmla="*/ 42 w 226"/>
                      <a:gd name="T21" fmla="*/ 18 h 106"/>
                      <a:gd name="T22" fmla="*/ 35 w 226"/>
                      <a:gd name="T23" fmla="*/ 19 h 106"/>
                      <a:gd name="T24" fmla="*/ 29 w 226"/>
                      <a:gd name="T25" fmla="*/ 21 h 106"/>
                      <a:gd name="T26" fmla="*/ 24 w 226"/>
                      <a:gd name="T27" fmla="*/ 23 h 106"/>
                      <a:gd name="T28" fmla="*/ 21 w 226"/>
                      <a:gd name="T29" fmla="*/ 24 h 106"/>
                      <a:gd name="T30" fmla="*/ 17 w 226"/>
                      <a:gd name="T31" fmla="*/ 27 h 106"/>
                      <a:gd name="T32" fmla="*/ 21 w 226"/>
                      <a:gd name="T33" fmla="*/ 23 h 106"/>
                      <a:gd name="T34" fmla="*/ 24 w 226"/>
                      <a:gd name="T35" fmla="*/ 20 h 106"/>
                      <a:gd name="T36" fmla="*/ 25 w 226"/>
                      <a:gd name="T37" fmla="*/ 17 h 106"/>
                      <a:gd name="T38" fmla="*/ 25 w 226"/>
                      <a:gd name="T39" fmla="*/ 15 h 106"/>
                      <a:gd name="T40" fmla="*/ 24 w 226"/>
                      <a:gd name="T41" fmla="*/ 13 h 106"/>
                      <a:gd name="T42" fmla="*/ 21 w 226"/>
                      <a:gd name="T43" fmla="*/ 12 h 106"/>
                      <a:gd name="T44" fmla="*/ 18 w 226"/>
                      <a:gd name="T45" fmla="*/ 11 h 106"/>
                      <a:gd name="T46" fmla="*/ 14 w 226"/>
                      <a:gd name="T47" fmla="*/ 10 h 106"/>
                      <a:gd name="T48" fmla="*/ 9 w 226"/>
                      <a:gd name="T49" fmla="*/ 10 h 106"/>
                      <a:gd name="T50" fmla="*/ 0 w 226"/>
                      <a:gd name="T51" fmla="*/ 0 h 1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26"/>
                      <a:gd name="T79" fmla="*/ 0 h 106"/>
                      <a:gd name="T80" fmla="*/ 226 w 226"/>
                      <a:gd name="T81" fmla="*/ 106 h 1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26" h="106">
                        <a:moveTo>
                          <a:pt x="0" y="0"/>
                        </a:moveTo>
                        <a:lnTo>
                          <a:pt x="33" y="15"/>
                        </a:lnTo>
                        <a:lnTo>
                          <a:pt x="67" y="27"/>
                        </a:lnTo>
                        <a:lnTo>
                          <a:pt x="93" y="34"/>
                        </a:lnTo>
                        <a:lnTo>
                          <a:pt x="125" y="43"/>
                        </a:lnTo>
                        <a:lnTo>
                          <a:pt x="147" y="48"/>
                        </a:lnTo>
                        <a:lnTo>
                          <a:pt x="178" y="52"/>
                        </a:lnTo>
                        <a:lnTo>
                          <a:pt x="201" y="52"/>
                        </a:lnTo>
                        <a:lnTo>
                          <a:pt x="226" y="52"/>
                        </a:lnTo>
                        <a:lnTo>
                          <a:pt x="202" y="62"/>
                        </a:lnTo>
                        <a:lnTo>
                          <a:pt x="168" y="69"/>
                        </a:lnTo>
                        <a:lnTo>
                          <a:pt x="141" y="75"/>
                        </a:lnTo>
                        <a:lnTo>
                          <a:pt x="119" y="82"/>
                        </a:lnTo>
                        <a:lnTo>
                          <a:pt x="97" y="89"/>
                        </a:lnTo>
                        <a:lnTo>
                          <a:pt x="84" y="95"/>
                        </a:lnTo>
                        <a:lnTo>
                          <a:pt x="69" y="106"/>
                        </a:lnTo>
                        <a:lnTo>
                          <a:pt x="83" y="90"/>
                        </a:lnTo>
                        <a:lnTo>
                          <a:pt x="95" y="78"/>
                        </a:lnTo>
                        <a:lnTo>
                          <a:pt x="99" y="68"/>
                        </a:lnTo>
                        <a:lnTo>
                          <a:pt x="99" y="60"/>
                        </a:lnTo>
                        <a:lnTo>
                          <a:pt x="95" y="51"/>
                        </a:lnTo>
                        <a:lnTo>
                          <a:pt x="85" y="46"/>
                        </a:lnTo>
                        <a:lnTo>
                          <a:pt x="74" y="43"/>
                        </a:lnTo>
                        <a:lnTo>
                          <a:pt x="55" y="40"/>
                        </a:lnTo>
                        <a:lnTo>
                          <a:pt x="38" y="38"/>
                        </a:lnTo>
                        <a:lnTo>
                          <a:pt x="0" y="0"/>
                        </a:lnTo>
                        <a:close/>
                      </a:path>
                    </a:pathLst>
                  </a:custGeom>
                  <a:solidFill>
                    <a:srgbClr val="FF9F9F"/>
                  </a:solidFill>
                  <a:ln w="9525">
                    <a:noFill/>
                    <a:round/>
                    <a:headEnd/>
                    <a:tailEnd/>
                  </a:ln>
                </p:spPr>
                <p:txBody>
                  <a:bodyPr/>
                  <a:lstStyle/>
                  <a:p>
                    <a:endParaRPr lang="es-ES"/>
                  </a:p>
                </p:txBody>
              </p:sp>
              <p:sp>
                <p:nvSpPr>
                  <p:cNvPr id="1186" name="Freeform 208"/>
                  <p:cNvSpPr>
                    <a:spLocks/>
                  </p:cNvSpPr>
                  <p:nvPr/>
                </p:nvSpPr>
                <p:spPr bwMode="auto">
                  <a:xfrm>
                    <a:off x="807" y="3420"/>
                    <a:ext cx="14" cy="36"/>
                  </a:xfrm>
                  <a:custGeom>
                    <a:avLst/>
                    <a:gdLst>
                      <a:gd name="T0" fmla="*/ 8 w 56"/>
                      <a:gd name="T1" fmla="*/ 4 h 147"/>
                      <a:gd name="T2" fmla="*/ 8 w 56"/>
                      <a:gd name="T3" fmla="*/ 2 h 147"/>
                      <a:gd name="T4" fmla="*/ 7 w 56"/>
                      <a:gd name="T5" fmla="*/ 0 h 147"/>
                      <a:gd name="T6" fmla="*/ 5 w 56"/>
                      <a:gd name="T7" fmla="*/ 0 h 147"/>
                      <a:gd name="T8" fmla="*/ 3 w 56"/>
                      <a:gd name="T9" fmla="*/ 1 h 147"/>
                      <a:gd name="T10" fmla="*/ 1 w 56"/>
                      <a:gd name="T11" fmla="*/ 3 h 147"/>
                      <a:gd name="T12" fmla="*/ 0 w 56"/>
                      <a:gd name="T13" fmla="*/ 6 h 147"/>
                      <a:gd name="T14" fmla="*/ 0 w 56"/>
                      <a:gd name="T15" fmla="*/ 10 h 147"/>
                      <a:gd name="T16" fmla="*/ 0 w 56"/>
                      <a:gd name="T17" fmla="*/ 21 h 147"/>
                      <a:gd name="T18" fmla="*/ 1 w 56"/>
                      <a:gd name="T19" fmla="*/ 25 h 147"/>
                      <a:gd name="T20" fmla="*/ 2 w 56"/>
                      <a:gd name="T21" fmla="*/ 27 h 147"/>
                      <a:gd name="T22" fmla="*/ 12 w 56"/>
                      <a:gd name="T23" fmla="*/ 36 h 147"/>
                      <a:gd name="T24" fmla="*/ 14 w 56"/>
                      <a:gd name="T25" fmla="*/ 27 h 147"/>
                      <a:gd name="T26" fmla="*/ 10 w 56"/>
                      <a:gd name="T27" fmla="*/ 22 h 147"/>
                      <a:gd name="T28" fmla="*/ 10 w 56"/>
                      <a:gd name="T29" fmla="*/ 26 h 147"/>
                      <a:gd name="T30" fmla="*/ 11 w 56"/>
                      <a:gd name="T31" fmla="*/ 29 h 147"/>
                      <a:gd name="T32" fmla="*/ 10 w 56"/>
                      <a:gd name="T33" fmla="*/ 30 h 147"/>
                      <a:gd name="T34" fmla="*/ 3 w 56"/>
                      <a:gd name="T35" fmla="*/ 23 h 147"/>
                      <a:gd name="T36" fmla="*/ 3 w 56"/>
                      <a:gd name="T37" fmla="*/ 20 h 147"/>
                      <a:gd name="T38" fmla="*/ 2 w 56"/>
                      <a:gd name="T39" fmla="*/ 16 h 147"/>
                      <a:gd name="T40" fmla="*/ 4 w 56"/>
                      <a:gd name="T41" fmla="*/ 11 h 147"/>
                      <a:gd name="T42" fmla="*/ 6 w 56"/>
                      <a:gd name="T43" fmla="*/ 7 h 147"/>
                      <a:gd name="T44" fmla="*/ 8 w 56"/>
                      <a:gd name="T45" fmla="*/ 4 h 14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6"/>
                      <a:gd name="T70" fmla="*/ 0 h 147"/>
                      <a:gd name="T71" fmla="*/ 56 w 56"/>
                      <a:gd name="T72" fmla="*/ 147 h 14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6" h="147">
                        <a:moveTo>
                          <a:pt x="31" y="17"/>
                        </a:moveTo>
                        <a:lnTo>
                          <a:pt x="31" y="7"/>
                        </a:lnTo>
                        <a:lnTo>
                          <a:pt x="28" y="2"/>
                        </a:lnTo>
                        <a:lnTo>
                          <a:pt x="19" y="0"/>
                        </a:lnTo>
                        <a:lnTo>
                          <a:pt x="11" y="5"/>
                        </a:lnTo>
                        <a:lnTo>
                          <a:pt x="5" y="14"/>
                        </a:lnTo>
                        <a:lnTo>
                          <a:pt x="0" y="25"/>
                        </a:lnTo>
                        <a:lnTo>
                          <a:pt x="0" y="39"/>
                        </a:lnTo>
                        <a:lnTo>
                          <a:pt x="1" y="84"/>
                        </a:lnTo>
                        <a:lnTo>
                          <a:pt x="5" y="102"/>
                        </a:lnTo>
                        <a:lnTo>
                          <a:pt x="9" y="112"/>
                        </a:lnTo>
                        <a:lnTo>
                          <a:pt x="46" y="147"/>
                        </a:lnTo>
                        <a:lnTo>
                          <a:pt x="56" y="112"/>
                        </a:lnTo>
                        <a:lnTo>
                          <a:pt x="39" y="88"/>
                        </a:lnTo>
                        <a:lnTo>
                          <a:pt x="41" y="105"/>
                        </a:lnTo>
                        <a:lnTo>
                          <a:pt x="42" y="119"/>
                        </a:lnTo>
                        <a:lnTo>
                          <a:pt x="41" y="124"/>
                        </a:lnTo>
                        <a:lnTo>
                          <a:pt x="13" y="93"/>
                        </a:lnTo>
                        <a:lnTo>
                          <a:pt x="12" y="81"/>
                        </a:lnTo>
                        <a:lnTo>
                          <a:pt x="9" y="64"/>
                        </a:lnTo>
                        <a:lnTo>
                          <a:pt x="16" y="44"/>
                        </a:lnTo>
                        <a:lnTo>
                          <a:pt x="23" y="28"/>
                        </a:lnTo>
                        <a:lnTo>
                          <a:pt x="31" y="17"/>
                        </a:lnTo>
                        <a:close/>
                      </a:path>
                    </a:pathLst>
                  </a:custGeom>
                  <a:solidFill>
                    <a:srgbClr val="FF9F9F"/>
                  </a:solidFill>
                  <a:ln w="9525">
                    <a:noFill/>
                    <a:round/>
                    <a:headEnd/>
                    <a:tailEnd/>
                  </a:ln>
                </p:spPr>
                <p:txBody>
                  <a:bodyPr/>
                  <a:lstStyle/>
                  <a:p>
                    <a:endParaRPr lang="es-ES"/>
                  </a:p>
                </p:txBody>
              </p:sp>
            </p:grpSp>
          </p:grpSp>
          <p:sp>
            <p:nvSpPr>
              <p:cNvPr id="1177" name="Freeform 209"/>
              <p:cNvSpPr>
                <a:spLocks/>
              </p:cNvSpPr>
              <p:nvPr/>
            </p:nvSpPr>
            <p:spPr bwMode="auto">
              <a:xfrm>
                <a:off x="842" y="3329"/>
                <a:ext cx="9" cy="7"/>
              </a:xfrm>
              <a:custGeom>
                <a:avLst/>
                <a:gdLst>
                  <a:gd name="T0" fmla="*/ 8 w 37"/>
                  <a:gd name="T1" fmla="*/ 0 h 30"/>
                  <a:gd name="T2" fmla="*/ 4 w 37"/>
                  <a:gd name="T3" fmla="*/ 1 h 30"/>
                  <a:gd name="T4" fmla="*/ 0 w 37"/>
                  <a:gd name="T5" fmla="*/ 4 h 30"/>
                  <a:gd name="T6" fmla="*/ 3 w 37"/>
                  <a:gd name="T7" fmla="*/ 6 h 30"/>
                  <a:gd name="T8" fmla="*/ 7 w 37"/>
                  <a:gd name="T9" fmla="*/ 7 h 30"/>
                  <a:gd name="T10" fmla="*/ 9 w 37"/>
                  <a:gd name="T11" fmla="*/ 7 h 30"/>
                  <a:gd name="T12" fmla="*/ 8 w 37"/>
                  <a:gd name="T13" fmla="*/ 0 h 30"/>
                  <a:gd name="T14" fmla="*/ 0 60000 65536"/>
                  <a:gd name="T15" fmla="*/ 0 60000 65536"/>
                  <a:gd name="T16" fmla="*/ 0 60000 65536"/>
                  <a:gd name="T17" fmla="*/ 0 60000 65536"/>
                  <a:gd name="T18" fmla="*/ 0 60000 65536"/>
                  <a:gd name="T19" fmla="*/ 0 60000 65536"/>
                  <a:gd name="T20" fmla="*/ 0 60000 65536"/>
                  <a:gd name="T21" fmla="*/ 0 w 37"/>
                  <a:gd name="T22" fmla="*/ 0 h 30"/>
                  <a:gd name="T23" fmla="*/ 37 w 37"/>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30">
                    <a:moveTo>
                      <a:pt x="32" y="0"/>
                    </a:moveTo>
                    <a:lnTo>
                      <a:pt x="17" y="6"/>
                    </a:lnTo>
                    <a:lnTo>
                      <a:pt x="0" y="18"/>
                    </a:lnTo>
                    <a:lnTo>
                      <a:pt x="12" y="26"/>
                    </a:lnTo>
                    <a:lnTo>
                      <a:pt x="30" y="30"/>
                    </a:lnTo>
                    <a:lnTo>
                      <a:pt x="37" y="29"/>
                    </a:lnTo>
                    <a:lnTo>
                      <a:pt x="32" y="0"/>
                    </a:lnTo>
                    <a:close/>
                  </a:path>
                </a:pathLst>
              </a:custGeom>
              <a:solidFill>
                <a:srgbClr val="FFFFFF"/>
              </a:solidFill>
              <a:ln w="9525">
                <a:noFill/>
                <a:round/>
                <a:headEnd/>
                <a:tailEnd/>
              </a:ln>
            </p:spPr>
            <p:txBody>
              <a:bodyPr/>
              <a:lstStyle/>
              <a:p>
                <a:endParaRPr lang="es-ES"/>
              </a:p>
            </p:txBody>
          </p:sp>
          <p:sp>
            <p:nvSpPr>
              <p:cNvPr id="1178" name="Freeform 210"/>
              <p:cNvSpPr>
                <a:spLocks/>
              </p:cNvSpPr>
              <p:nvPr/>
            </p:nvSpPr>
            <p:spPr bwMode="auto">
              <a:xfrm>
                <a:off x="838" y="3313"/>
                <a:ext cx="16" cy="14"/>
              </a:xfrm>
              <a:custGeom>
                <a:avLst/>
                <a:gdLst>
                  <a:gd name="T0" fmla="*/ 16 w 64"/>
                  <a:gd name="T1" fmla="*/ 0 h 54"/>
                  <a:gd name="T2" fmla="*/ 12 w 64"/>
                  <a:gd name="T3" fmla="*/ 1 h 54"/>
                  <a:gd name="T4" fmla="*/ 9 w 64"/>
                  <a:gd name="T5" fmla="*/ 4 h 54"/>
                  <a:gd name="T6" fmla="*/ 7 w 64"/>
                  <a:gd name="T7" fmla="*/ 7 h 54"/>
                  <a:gd name="T8" fmla="*/ 5 w 64"/>
                  <a:gd name="T9" fmla="*/ 10 h 54"/>
                  <a:gd name="T10" fmla="*/ 0 w 64"/>
                  <a:gd name="T11" fmla="*/ 14 h 54"/>
                  <a:gd name="T12" fmla="*/ 5 w 64"/>
                  <a:gd name="T13" fmla="*/ 12 h 54"/>
                  <a:gd name="T14" fmla="*/ 9 w 64"/>
                  <a:gd name="T15" fmla="*/ 9 h 54"/>
                  <a:gd name="T16" fmla="*/ 12 w 64"/>
                  <a:gd name="T17" fmla="*/ 6 h 54"/>
                  <a:gd name="T18" fmla="*/ 15 w 64"/>
                  <a:gd name="T19" fmla="*/ 5 h 54"/>
                  <a:gd name="T20" fmla="*/ 16 w 64"/>
                  <a:gd name="T21" fmla="*/ 0 h 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54"/>
                  <a:gd name="T35" fmla="*/ 64 w 64"/>
                  <a:gd name="T36" fmla="*/ 54 h 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54">
                    <a:moveTo>
                      <a:pt x="64" y="0"/>
                    </a:moveTo>
                    <a:lnTo>
                      <a:pt x="49" y="3"/>
                    </a:lnTo>
                    <a:lnTo>
                      <a:pt x="38" y="14"/>
                    </a:lnTo>
                    <a:lnTo>
                      <a:pt x="28" y="28"/>
                    </a:lnTo>
                    <a:lnTo>
                      <a:pt x="19" y="40"/>
                    </a:lnTo>
                    <a:lnTo>
                      <a:pt x="0" y="54"/>
                    </a:lnTo>
                    <a:lnTo>
                      <a:pt x="22" y="47"/>
                    </a:lnTo>
                    <a:lnTo>
                      <a:pt x="37" y="36"/>
                    </a:lnTo>
                    <a:lnTo>
                      <a:pt x="49" y="25"/>
                    </a:lnTo>
                    <a:lnTo>
                      <a:pt x="60" y="21"/>
                    </a:lnTo>
                    <a:lnTo>
                      <a:pt x="64" y="0"/>
                    </a:lnTo>
                    <a:close/>
                  </a:path>
                </a:pathLst>
              </a:custGeom>
              <a:solidFill>
                <a:srgbClr val="5F3F1F"/>
              </a:solidFill>
              <a:ln w="9525">
                <a:noFill/>
                <a:round/>
                <a:headEnd/>
                <a:tailEnd/>
              </a:ln>
            </p:spPr>
            <p:txBody>
              <a:bodyPr/>
              <a:lstStyle/>
              <a:p>
                <a:endParaRPr lang="es-ES"/>
              </a:p>
            </p:txBody>
          </p:sp>
          <p:grpSp>
            <p:nvGrpSpPr>
              <p:cNvPr id="1179" name="Group 211"/>
              <p:cNvGrpSpPr>
                <a:grpSpLocks/>
              </p:cNvGrpSpPr>
              <p:nvPr/>
            </p:nvGrpSpPr>
            <p:grpSpPr bwMode="auto">
              <a:xfrm>
                <a:off x="841" y="3323"/>
                <a:ext cx="11" cy="14"/>
                <a:chOff x="841" y="3323"/>
                <a:chExt cx="11" cy="14"/>
              </a:xfrm>
            </p:grpSpPr>
            <p:sp>
              <p:nvSpPr>
                <p:cNvPr id="1181" name="Oval 212"/>
                <p:cNvSpPr>
                  <a:spLocks noChangeArrowheads="1"/>
                </p:cNvSpPr>
                <p:nvPr/>
              </p:nvSpPr>
              <p:spPr bwMode="auto">
                <a:xfrm>
                  <a:off x="845" y="3330"/>
                  <a:ext cx="5" cy="6"/>
                </a:xfrm>
                <a:prstGeom prst="ellipse">
                  <a:avLst/>
                </a:prstGeom>
                <a:solidFill>
                  <a:srgbClr val="5F7FFF"/>
                </a:solidFill>
                <a:ln w="9525">
                  <a:noFill/>
                  <a:round/>
                  <a:headEnd/>
                  <a:tailEnd/>
                </a:ln>
              </p:spPr>
              <p:txBody>
                <a:bodyPr/>
                <a:lstStyle/>
                <a:p>
                  <a:endParaRPr lang="es-ES"/>
                </a:p>
              </p:txBody>
            </p:sp>
            <p:sp>
              <p:nvSpPr>
                <p:cNvPr id="1182" name="Freeform 213"/>
                <p:cNvSpPr>
                  <a:spLocks/>
                </p:cNvSpPr>
                <p:nvPr/>
              </p:nvSpPr>
              <p:spPr bwMode="auto">
                <a:xfrm>
                  <a:off x="841" y="3323"/>
                  <a:ext cx="11" cy="14"/>
                </a:xfrm>
                <a:custGeom>
                  <a:avLst/>
                  <a:gdLst>
                    <a:gd name="T0" fmla="*/ 10 w 44"/>
                    <a:gd name="T1" fmla="*/ 4 h 58"/>
                    <a:gd name="T2" fmla="*/ 6 w 44"/>
                    <a:gd name="T3" fmla="*/ 6 h 58"/>
                    <a:gd name="T4" fmla="*/ 7 w 44"/>
                    <a:gd name="T5" fmla="*/ 0 h 58"/>
                    <a:gd name="T6" fmla="*/ 5 w 44"/>
                    <a:gd name="T7" fmla="*/ 6 h 58"/>
                    <a:gd name="T8" fmla="*/ 3 w 44"/>
                    <a:gd name="T9" fmla="*/ 9 h 58"/>
                    <a:gd name="T10" fmla="*/ 0 w 44"/>
                    <a:gd name="T11" fmla="*/ 11 h 58"/>
                    <a:gd name="T12" fmla="*/ 4 w 44"/>
                    <a:gd name="T13" fmla="*/ 14 h 58"/>
                    <a:gd name="T14" fmla="*/ 4 w 44"/>
                    <a:gd name="T15" fmla="*/ 14 h 58"/>
                    <a:gd name="T16" fmla="*/ 6 w 44"/>
                    <a:gd name="T17" fmla="*/ 14 h 58"/>
                    <a:gd name="T18" fmla="*/ 10 w 44"/>
                    <a:gd name="T19" fmla="*/ 14 h 58"/>
                    <a:gd name="T20" fmla="*/ 9 w 44"/>
                    <a:gd name="T21" fmla="*/ 12 h 58"/>
                    <a:gd name="T22" fmla="*/ 6 w 44"/>
                    <a:gd name="T23" fmla="*/ 13 h 58"/>
                    <a:gd name="T24" fmla="*/ 4 w 44"/>
                    <a:gd name="T25" fmla="*/ 11 h 58"/>
                    <a:gd name="T26" fmla="*/ 1 w 44"/>
                    <a:gd name="T27" fmla="*/ 11 h 58"/>
                    <a:gd name="T28" fmla="*/ 4 w 44"/>
                    <a:gd name="T29" fmla="*/ 9 h 58"/>
                    <a:gd name="T30" fmla="*/ 7 w 44"/>
                    <a:gd name="T31" fmla="*/ 8 h 58"/>
                    <a:gd name="T32" fmla="*/ 11 w 44"/>
                    <a:gd name="T33" fmla="*/ 6 h 58"/>
                    <a:gd name="T34" fmla="*/ 10 w 44"/>
                    <a:gd name="T35" fmla="*/ 4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
                    <a:gd name="T55" fmla="*/ 0 h 58"/>
                    <a:gd name="T56" fmla="*/ 44 w 44"/>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 h="58">
                      <a:moveTo>
                        <a:pt x="38" y="15"/>
                      </a:moveTo>
                      <a:lnTo>
                        <a:pt x="26" y="26"/>
                      </a:lnTo>
                      <a:lnTo>
                        <a:pt x="30" y="0"/>
                      </a:lnTo>
                      <a:lnTo>
                        <a:pt x="20" y="26"/>
                      </a:lnTo>
                      <a:lnTo>
                        <a:pt x="13" y="36"/>
                      </a:lnTo>
                      <a:lnTo>
                        <a:pt x="0" y="45"/>
                      </a:lnTo>
                      <a:lnTo>
                        <a:pt x="15" y="56"/>
                      </a:lnTo>
                      <a:lnTo>
                        <a:pt x="16" y="56"/>
                      </a:lnTo>
                      <a:lnTo>
                        <a:pt x="26" y="58"/>
                      </a:lnTo>
                      <a:lnTo>
                        <a:pt x="39" y="58"/>
                      </a:lnTo>
                      <a:lnTo>
                        <a:pt x="37" y="50"/>
                      </a:lnTo>
                      <a:lnTo>
                        <a:pt x="26" y="52"/>
                      </a:lnTo>
                      <a:lnTo>
                        <a:pt x="15" y="47"/>
                      </a:lnTo>
                      <a:lnTo>
                        <a:pt x="6" y="44"/>
                      </a:lnTo>
                      <a:lnTo>
                        <a:pt x="15" y="39"/>
                      </a:lnTo>
                      <a:lnTo>
                        <a:pt x="30" y="33"/>
                      </a:lnTo>
                      <a:lnTo>
                        <a:pt x="44" y="26"/>
                      </a:lnTo>
                      <a:lnTo>
                        <a:pt x="38" y="15"/>
                      </a:lnTo>
                      <a:close/>
                    </a:path>
                  </a:pathLst>
                </a:custGeom>
                <a:solidFill>
                  <a:srgbClr val="3F1F00"/>
                </a:solidFill>
                <a:ln w="9525">
                  <a:noFill/>
                  <a:round/>
                  <a:headEnd/>
                  <a:tailEnd/>
                </a:ln>
              </p:spPr>
              <p:txBody>
                <a:bodyPr/>
                <a:lstStyle/>
                <a:p>
                  <a:endParaRPr lang="es-ES"/>
                </a:p>
              </p:txBody>
            </p:sp>
          </p:grpSp>
          <p:sp>
            <p:nvSpPr>
              <p:cNvPr id="1180" name="Freeform 214"/>
              <p:cNvSpPr>
                <a:spLocks/>
              </p:cNvSpPr>
              <p:nvPr/>
            </p:nvSpPr>
            <p:spPr bwMode="auto">
              <a:xfrm>
                <a:off x="719" y="3252"/>
                <a:ext cx="149" cy="174"/>
              </a:xfrm>
              <a:custGeom>
                <a:avLst/>
                <a:gdLst>
                  <a:gd name="T0" fmla="*/ 145 w 596"/>
                  <a:gd name="T1" fmla="*/ 52 h 697"/>
                  <a:gd name="T2" fmla="*/ 146 w 596"/>
                  <a:gd name="T3" fmla="*/ 50 h 697"/>
                  <a:gd name="T4" fmla="*/ 148 w 596"/>
                  <a:gd name="T5" fmla="*/ 47 h 697"/>
                  <a:gd name="T6" fmla="*/ 149 w 596"/>
                  <a:gd name="T7" fmla="*/ 42 h 697"/>
                  <a:gd name="T8" fmla="*/ 149 w 596"/>
                  <a:gd name="T9" fmla="*/ 32 h 697"/>
                  <a:gd name="T10" fmla="*/ 146 w 596"/>
                  <a:gd name="T11" fmla="*/ 24 h 697"/>
                  <a:gd name="T12" fmla="*/ 143 w 596"/>
                  <a:gd name="T13" fmla="*/ 19 h 697"/>
                  <a:gd name="T14" fmla="*/ 137 w 596"/>
                  <a:gd name="T15" fmla="*/ 14 h 697"/>
                  <a:gd name="T16" fmla="*/ 126 w 596"/>
                  <a:gd name="T17" fmla="*/ 12 h 697"/>
                  <a:gd name="T18" fmla="*/ 109 w 596"/>
                  <a:gd name="T19" fmla="*/ 9 h 697"/>
                  <a:gd name="T20" fmla="*/ 95 w 596"/>
                  <a:gd name="T21" fmla="*/ 5 h 697"/>
                  <a:gd name="T22" fmla="*/ 83 w 596"/>
                  <a:gd name="T23" fmla="*/ 3 h 697"/>
                  <a:gd name="T24" fmla="*/ 69 w 596"/>
                  <a:gd name="T25" fmla="*/ 0 h 697"/>
                  <a:gd name="T26" fmla="*/ 61 w 596"/>
                  <a:gd name="T27" fmla="*/ 3 h 697"/>
                  <a:gd name="T28" fmla="*/ 53 w 596"/>
                  <a:gd name="T29" fmla="*/ 9 h 697"/>
                  <a:gd name="T30" fmla="*/ 46 w 596"/>
                  <a:gd name="T31" fmla="*/ 16 h 697"/>
                  <a:gd name="T32" fmla="*/ 40 w 596"/>
                  <a:gd name="T33" fmla="*/ 25 h 697"/>
                  <a:gd name="T34" fmla="*/ 34 w 596"/>
                  <a:gd name="T35" fmla="*/ 37 h 697"/>
                  <a:gd name="T36" fmla="*/ 30 w 596"/>
                  <a:gd name="T37" fmla="*/ 49 h 697"/>
                  <a:gd name="T38" fmla="*/ 28 w 596"/>
                  <a:gd name="T39" fmla="*/ 61 h 697"/>
                  <a:gd name="T40" fmla="*/ 25 w 596"/>
                  <a:gd name="T41" fmla="*/ 75 h 697"/>
                  <a:gd name="T42" fmla="*/ 25 w 596"/>
                  <a:gd name="T43" fmla="*/ 86 h 697"/>
                  <a:gd name="T44" fmla="*/ 22 w 596"/>
                  <a:gd name="T45" fmla="*/ 100 h 697"/>
                  <a:gd name="T46" fmla="*/ 18 w 596"/>
                  <a:gd name="T47" fmla="*/ 112 h 697"/>
                  <a:gd name="T48" fmla="*/ 12 w 596"/>
                  <a:gd name="T49" fmla="*/ 120 h 697"/>
                  <a:gd name="T50" fmla="*/ 6 w 596"/>
                  <a:gd name="T51" fmla="*/ 126 h 697"/>
                  <a:gd name="T52" fmla="*/ 1 w 596"/>
                  <a:gd name="T53" fmla="*/ 132 h 697"/>
                  <a:gd name="T54" fmla="*/ 1 w 596"/>
                  <a:gd name="T55" fmla="*/ 134 h 697"/>
                  <a:gd name="T56" fmla="*/ 0 w 596"/>
                  <a:gd name="T57" fmla="*/ 140 h 697"/>
                  <a:gd name="T58" fmla="*/ 0 w 596"/>
                  <a:gd name="T59" fmla="*/ 149 h 697"/>
                  <a:gd name="T60" fmla="*/ 3 w 596"/>
                  <a:gd name="T61" fmla="*/ 156 h 697"/>
                  <a:gd name="T62" fmla="*/ 7 w 596"/>
                  <a:gd name="T63" fmla="*/ 160 h 697"/>
                  <a:gd name="T64" fmla="*/ 22 w 596"/>
                  <a:gd name="T65" fmla="*/ 160 h 697"/>
                  <a:gd name="T66" fmla="*/ 34 w 596"/>
                  <a:gd name="T67" fmla="*/ 162 h 697"/>
                  <a:gd name="T68" fmla="*/ 46 w 596"/>
                  <a:gd name="T69" fmla="*/ 170 h 697"/>
                  <a:gd name="T70" fmla="*/ 58 w 596"/>
                  <a:gd name="T71" fmla="*/ 174 h 697"/>
                  <a:gd name="T72" fmla="*/ 69 w 596"/>
                  <a:gd name="T73" fmla="*/ 174 h 697"/>
                  <a:gd name="T74" fmla="*/ 78 w 596"/>
                  <a:gd name="T75" fmla="*/ 169 h 697"/>
                  <a:gd name="T76" fmla="*/ 82 w 596"/>
                  <a:gd name="T77" fmla="*/ 160 h 697"/>
                  <a:gd name="T78" fmla="*/ 81 w 596"/>
                  <a:gd name="T79" fmla="*/ 150 h 697"/>
                  <a:gd name="T80" fmla="*/ 77 w 596"/>
                  <a:gd name="T81" fmla="*/ 141 h 697"/>
                  <a:gd name="T82" fmla="*/ 76 w 596"/>
                  <a:gd name="T83" fmla="*/ 133 h 697"/>
                  <a:gd name="T84" fmla="*/ 77 w 596"/>
                  <a:gd name="T85" fmla="*/ 125 h 697"/>
                  <a:gd name="T86" fmla="*/ 84 w 596"/>
                  <a:gd name="T87" fmla="*/ 118 h 697"/>
                  <a:gd name="T88" fmla="*/ 92 w 596"/>
                  <a:gd name="T89" fmla="*/ 115 h 697"/>
                  <a:gd name="T90" fmla="*/ 97 w 596"/>
                  <a:gd name="T91" fmla="*/ 110 h 697"/>
                  <a:gd name="T92" fmla="*/ 102 w 596"/>
                  <a:gd name="T93" fmla="*/ 103 h 697"/>
                  <a:gd name="T94" fmla="*/ 103 w 596"/>
                  <a:gd name="T95" fmla="*/ 91 h 697"/>
                  <a:gd name="T96" fmla="*/ 103 w 596"/>
                  <a:gd name="T97" fmla="*/ 86 h 697"/>
                  <a:gd name="T98" fmla="*/ 109 w 596"/>
                  <a:gd name="T99" fmla="*/ 84 h 697"/>
                  <a:gd name="T100" fmla="*/ 116 w 596"/>
                  <a:gd name="T101" fmla="*/ 78 h 697"/>
                  <a:gd name="T102" fmla="*/ 119 w 596"/>
                  <a:gd name="T103" fmla="*/ 69 h 697"/>
                  <a:gd name="T104" fmla="*/ 123 w 596"/>
                  <a:gd name="T105" fmla="*/ 56 h 697"/>
                  <a:gd name="T106" fmla="*/ 121 w 596"/>
                  <a:gd name="T107" fmla="*/ 41 h 697"/>
                  <a:gd name="T108" fmla="*/ 118 w 596"/>
                  <a:gd name="T109" fmla="*/ 32 h 697"/>
                  <a:gd name="T110" fmla="*/ 110 w 596"/>
                  <a:gd name="T111" fmla="*/ 25 h 697"/>
                  <a:gd name="T112" fmla="*/ 130 w 596"/>
                  <a:gd name="T113" fmla="*/ 32 h 697"/>
                  <a:gd name="T114" fmla="*/ 136 w 596"/>
                  <a:gd name="T115" fmla="*/ 42 h 697"/>
                  <a:gd name="T116" fmla="*/ 143 w 596"/>
                  <a:gd name="T117" fmla="*/ 48 h 697"/>
                  <a:gd name="T118" fmla="*/ 145 w 596"/>
                  <a:gd name="T119" fmla="*/ 52 h 69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96"/>
                  <a:gd name="T181" fmla="*/ 0 h 697"/>
                  <a:gd name="T182" fmla="*/ 596 w 596"/>
                  <a:gd name="T183" fmla="*/ 697 h 69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96" h="697">
                    <a:moveTo>
                      <a:pt x="578" y="207"/>
                    </a:moveTo>
                    <a:lnTo>
                      <a:pt x="585" y="199"/>
                    </a:lnTo>
                    <a:lnTo>
                      <a:pt x="593" y="190"/>
                    </a:lnTo>
                    <a:lnTo>
                      <a:pt x="596" y="168"/>
                    </a:lnTo>
                    <a:lnTo>
                      <a:pt x="596" y="128"/>
                    </a:lnTo>
                    <a:lnTo>
                      <a:pt x="585" y="95"/>
                    </a:lnTo>
                    <a:lnTo>
                      <a:pt x="570" y="77"/>
                    </a:lnTo>
                    <a:lnTo>
                      <a:pt x="548" y="55"/>
                    </a:lnTo>
                    <a:lnTo>
                      <a:pt x="503" y="48"/>
                    </a:lnTo>
                    <a:lnTo>
                      <a:pt x="438" y="37"/>
                    </a:lnTo>
                    <a:lnTo>
                      <a:pt x="379" y="22"/>
                    </a:lnTo>
                    <a:lnTo>
                      <a:pt x="332" y="11"/>
                    </a:lnTo>
                    <a:lnTo>
                      <a:pt x="274" y="0"/>
                    </a:lnTo>
                    <a:lnTo>
                      <a:pt x="245" y="11"/>
                    </a:lnTo>
                    <a:lnTo>
                      <a:pt x="212" y="37"/>
                    </a:lnTo>
                    <a:lnTo>
                      <a:pt x="183" y="66"/>
                    </a:lnTo>
                    <a:lnTo>
                      <a:pt x="161" y="99"/>
                    </a:lnTo>
                    <a:lnTo>
                      <a:pt x="135" y="150"/>
                    </a:lnTo>
                    <a:lnTo>
                      <a:pt x="121" y="197"/>
                    </a:lnTo>
                    <a:lnTo>
                      <a:pt x="113" y="244"/>
                    </a:lnTo>
                    <a:lnTo>
                      <a:pt x="102" y="299"/>
                    </a:lnTo>
                    <a:lnTo>
                      <a:pt x="102" y="346"/>
                    </a:lnTo>
                    <a:lnTo>
                      <a:pt x="88" y="401"/>
                    </a:lnTo>
                    <a:lnTo>
                      <a:pt x="70" y="449"/>
                    </a:lnTo>
                    <a:lnTo>
                      <a:pt x="48" y="482"/>
                    </a:lnTo>
                    <a:lnTo>
                      <a:pt x="26" y="504"/>
                    </a:lnTo>
                    <a:lnTo>
                      <a:pt x="4" y="529"/>
                    </a:lnTo>
                    <a:lnTo>
                      <a:pt x="4" y="537"/>
                    </a:lnTo>
                    <a:lnTo>
                      <a:pt x="0" y="559"/>
                    </a:lnTo>
                    <a:lnTo>
                      <a:pt x="0" y="595"/>
                    </a:lnTo>
                    <a:lnTo>
                      <a:pt x="11" y="624"/>
                    </a:lnTo>
                    <a:lnTo>
                      <a:pt x="30" y="642"/>
                    </a:lnTo>
                    <a:lnTo>
                      <a:pt x="88" y="642"/>
                    </a:lnTo>
                    <a:lnTo>
                      <a:pt x="135" y="650"/>
                    </a:lnTo>
                    <a:lnTo>
                      <a:pt x="183" y="682"/>
                    </a:lnTo>
                    <a:lnTo>
                      <a:pt x="234" y="697"/>
                    </a:lnTo>
                    <a:lnTo>
                      <a:pt x="277" y="697"/>
                    </a:lnTo>
                    <a:lnTo>
                      <a:pt x="314" y="675"/>
                    </a:lnTo>
                    <a:lnTo>
                      <a:pt x="328" y="642"/>
                    </a:lnTo>
                    <a:lnTo>
                      <a:pt x="325" y="599"/>
                    </a:lnTo>
                    <a:lnTo>
                      <a:pt x="307" y="566"/>
                    </a:lnTo>
                    <a:lnTo>
                      <a:pt x="303" y="533"/>
                    </a:lnTo>
                    <a:lnTo>
                      <a:pt x="307" y="500"/>
                    </a:lnTo>
                    <a:lnTo>
                      <a:pt x="336" y="471"/>
                    </a:lnTo>
                    <a:lnTo>
                      <a:pt x="369" y="460"/>
                    </a:lnTo>
                    <a:lnTo>
                      <a:pt x="390" y="442"/>
                    </a:lnTo>
                    <a:lnTo>
                      <a:pt x="409" y="413"/>
                    </a:lnTo>
                    <a:lnTo>
                      <a:pt x="412" y="364"/>
                    </a:lnTo>
                    <a:lnTo>
                      <a:pt x="412" y="343"/>
                    </a:lnTo>
                    <a:lnTo>
                      <a:pt x="438" y="335"/>
                    </a:lnTo>
                    <a:lnTo>
                      <a:pt x="463" y="313"/>
                    </a:lnTo>
                    <a:lnTo>
                      <a:pt x="478" y="277"/>
                    </a:lnTo>
                    <a:lnTo>
                      <a:pt x="492" y="226"/>
                    </a:lnTo>
                    <a:lnTo>
                      <a:pt x="485" y="164"/>
                    </a:lnTo>
                    <a:lnTo>
                      <a:pt x="474" y="128"/>
                    </a:lnTo>
                    <a:lnTo>
                      <a:pt x="441" y="102"/>
                    </a:lnTo>
                    <a:lnTo>
                      <a:pt x="518" y="128"/>
                    </a:lnTo>
                    <a:lnTo>
                      <a:pt x="545" y="168"/>
                    </a:lnTo>
                    <a:lnTo>
                      <a:pt x="573" y="192"/>
                    </a:lnTo>
                    <a:lnTo>
                      <a:pt x="578" y="207"/>
                    </a:lnTo>
                    <a:close/>
                  </a:path>
                </a:pathLst>
              </a:custGeom>
              <a:solidFill>
                <a:srgbClr val="3F1F00"/>
              </a:solidFill>
              <a:ln w="9525">
                <a:noFill/>
                <a:round/>
                <a:headEnd/>
                <a:tailEnd/>
              </a:ln>
            </p:spPr>
            <p:txBody>
              <a:bodyPr/>
              <a:lstStyle/>
              <a:p>
                <a:endParaRPr lang="es-ES"/>
              </a:p>
            </p:txBody>
          </p:sp>
        </p:grpSp>
        <p:grpSp>
          <p:nvGrpSpPr>
            <p:cNvPr id="1170" name="Group 215"/>
            <p:cNvGrpSpPr>
              <a:grpSpLocks/>
            </p:cNvGrpSpPr>
            <p:nvPr/>
          </p:nvGrpSpPr>
          <p:grpSpPr bwMode="auto">
            <a:xfrm>
              <a:off x="878" y="3790"/>
              <a:ext cx="38" cy="41"/>
              <a:chOff x="828" y="3310"/>
              <a:chExt cx="38" cy="41"/>
            </a:xfrm>
          </p:grpSpPr>
          <p:sp>
            <p:nvSpPr>
              <p:cNvPr id="1171" name="Line 216"/>
              <p:cNvSpPr>
                <a:spLocks noChangeShapeType="1"/>
              </p:cNvSpPr>
              <p:nvPr/>
            </p:nvSpPr>
            <p:spPr bwMode="auto">
              <a:xfrm flipV="1">
                <a:off x="863" y="3327"/>
                <a:ext cx="3" cy="1"/>
              </a:xfrm>
              <a:prstGeom prst="line">
                <a:avLst/>
              </a:prstGeom>
              <a:noFill/>
              <a:ln w="3175">
                <a:solidFill>
                  <a:srgbClr val="7F3F00"/>
                </a:solidFill>
                <a:round/>
                <a:headEnd/>
                <a:tailEnd/>
              </a:ln>
            </p:spPr>
            <p:txBody>
              <a:bodyPr/>
              <a:lstStyle/>
              <a:p>
                <a:endParaRPr lang="tr-TR"/>
              </a:p>
            </p:txBody>
          </p:sp>
          <p:grpSp>
            <p:nvGrpSpPr>
              <p:cNvPr id="1172" name="Group 217"/>
              <p:cNvGrpSpPr>
                <a:grpSpLocks/>
              </p:cNvGrpSpPr>
              <p:nvPr/>
            </p:nvGrpSpPr>
            <p:grpSpPr bwMode="auto">
              <a:xfrm>
                <a:off x="828" y="3310"/>
                <a:ext cx="35" cy="41"/>
                <a:chOff x="828" y="3310"/>
                <a:chExt cx="35" cy="41"/>
              </a:xfrm>
            </p:grpSpPr>
            <p:sp>
              <p:nvSpPr>
                <p:cNvPr id="1173" name="Freeform 218"/>
                <p:cNvSpPr>
                  <a:spLocks/>
                </p:cNvSpPr>
                <p:nvPr/>
              </p:nvSpPr>
              <p:spPr bwMode="auto">
                <a:xfrm>
                  <a:off x="828" y="3333"/>
                  <a:ext cx="24" cy="15"/>
                </a:xfrm>
                <a:custGeom>
                  <a:avLst/>
                  <a:gdLst>
                    <a:gd name="T0" fmla="*/ 3 w 99"/>
                    <a:gd name="T1" fmla="*/ 0 h 58"/>
                    <a:gd name="T2" fmla="*/ 8 w 99"/>
                    <a:gd name="T3" fmla="*/ 4 h 58"/>
                    <a:gd name="T4" fmla="*/ 11 w 99"/>
                    <a:gd name="T5" fmla="*/ 6 h 58"/>
                    <a:gd name="T6" fmla="*/ 14 w 99"/>
                    <a:gd name="T7" fmla="*/ 8 h 58"/>
                    <a:gd name="T8" fmla="*/ 17 w 99"/>
                    <a:gd name="T9" fmla="*/ 10 h 58"/>
                    <a:gd name="T10" fmla="*/ 20 w 99"/>
                    <a:gd name="T11" fmla="*/ 10 h 58"/>
                    <a:gd name="T12" fmla="*/ 23 w 99"/>
                    <a:gd name="T13" fmla="*/ 10 h 58"/>
                    <a:gd name="T14" fmla="*/ 24 w 99"/>
                    <a:gd name="T15" fmla="*/ 15 h 58"/>
                    <a:gd name="T16" fmla="*/ 20 w 99"/>
                    <a:gd name="T17" fmla="*/ 15 h 58"/>
                    <a:gd name="T18" fmla="*/ 17 w 99"/>
                    <a:gd name="T19" fmla="*/ 15 h 58"/>
                    <a:gd name="T20" fmla="*/ 13 w 99"/>
                    <a:gd name="T21" fmla="*/ 13 h 58"/>
                    <a:gd name="T22" fmla="*/ 10 w 99"/>
                    <a:gd name="T23" fmla="*/ 10 h 58"/>
                    <a:gd name="T24" fmla="*/ 7 w 99"/>
                    <a:gd name="T25" fmla="*/ 8 h 58"/>
                    <a:gd name="T26" fmla="*/ 0 w 99"/>
                    <a:gd name="T27" fmla="*/ 1 h 58"/>
                    <a:gd name="T28" fmla="*/ 3 w 99"/>
                    <a:gd name="T29" fmla="*/ 0 h 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9"/>
                    <a:gd name="T46" fmla="*/ 0 h 58"/>
                    <a:gd name="T47" fmla="*/ 99 w 99"/>
                    <a:gd name="T48" fmla="*/ 58 h 5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9" h="58">
                      <a:moveTo>
                        <a:pt x="12" y="0"/>
                      </a:moveTo>
                      <a:lnTo>
                        <a:pt x="31" y="16"/>
                      </a:lnTo>
                      <a:lnTo>
                        <a:pt x="45" y="25"/>
                      </a:lnTo>
                      <a:lnTo>
                        <a:pt x="56" y="31"/>
                      </a:lnTo>
                      <a:lnTo>
                        <a:pt x="71" y="37"/>
                      </a:lnTo>
                      <a:lnTo>
                        <a:pt x="84" y="40"/>
                      </a:lnTo>
                      <a:lnTo>
                        <a:pt x="95" y="37"/>
                      </a:lnTo>
                      <a:lnTo>
                        <a:pt x="99" y="58"/>
                      </a:lnTo>
                      <a:lnTo>
                        <a:pt x="83" y="58"/>
                      </a:lnTo>
                      <a:lnTo>
                        <a:pt x="71" y="57"/>
                      </a:lnTo>
                      <a:lnTo>
                        <a:pt x="55" y="50"/>
                      </a:lnTo>
                      <a:lnTo>
                        <a:pt x="40" y="39"/>
                      </a:lnTo>
                      <a:lnTo>
                        <a:pt x="27" y="29"/>
                      </a:lnTo>
                      <a:lnTo>
                        <a:pt x="0" y="5"/>
                      </a:lnTo>
                      <a:lnTo>
                        <a:pt x="12" y="0"/>
                      </a:lnTo>
                      <a:close/>
                    </a:path>
                  </a:pathLst>
                </a:custGeom>
                <a:solidFill>
                  <a:srgbClr val="7F3F00"/>
                </a:solidFill>
                <a:ln w="9525">
                  <a:noFill/>
                  <a:round/>
                  <a:headEnd/>
                  <a:tailEnd/>
                </a:ln>
              </p:spPr>
              <p:txBody>
                <a:bodyPr/>
                <a:lstStyle/>
                <a:p>
                  <a:endParaRPr lang="es-ES"/>
                </a:p>
              </p:txBody>
            </p:sp>
            <p:sp>
              <p:nvSpPr>
                <p:cNvPr id="1174" name="Oval 219"/>
                <p:cNvSpPr>
                  <a:spLocks noChangeArrowheads="1"/>
                </p:cNvSpPr>
                <p:nvPr/>
              </p:nvSpPr>
              <p:spPr bwMode="auto">
                <a:xfrm>
                  <a:off x="849" y="3310"/>
                  <a:ext cx="14" cy="41"/>
                </a:xfrm>
                <a:prstGeom prst="ellipse">
                  <a:avLst/>
                </a:prstGeom>
                <a:solidFill>
                  <a:srgbClr val="7F3F00"/>
                </a:solidFill>
                <a:ln w="9525">
                  <a:noFill/>
                  <a:round/>
                  <a:headEnd/>
                  <a:tailEnd/>
                </a:ln>
              </p:spPr>
              <p:txBody>
                <a:bodyPr/>
                <a:lstStyle/>
                <a:p>
                  <a:endParaRPr lang="es-ES"/>
                </a:p>
              </p:txBody>
            </p:sp>
            <p:sp>
              <p:nvSpPr>
                <p:cNvPr id="1175" name="Oval 220"/>
                <p:cNvSpPr>
                  <a:spLocks noChangeArrowheads="1"/>
                </p:cNvSpPr>
                <p:nvPr/>
              </p:nvSpPr>
              <p:spPr bwMode="auto">
                <a:xfrm>
                  <a:off x="850" y="3311"/>
                  <a:ext cx="13" cy="39"/>
                </a:xfrm>
                <a:prstGeom prst="ellipse">
                  <a:avLst/>
                </a:prstGeom>
                <a:solidFill>
                  <a:srgbClr val="FFDFBF"/>
                </a:solidFill>
                <a:ln w="9525">
                  <a:noFill/>
                  <a:round/>
                  <a:headEnd/>
                  <a:tailEnd/>
                </a:ln>
              </p:spPr>
              <p:txBody>
                <a:bodyPr/>
                <a:lstStyle/>
                <a:p>
                  <a:endParaRPr lang="es-ES"/>
                </a:p>
              </p:txBody>
            </p:sp>
          </p:grpSp>
        </p:grpSp>
      </p:grpSp>
      <p:sp>
        <p:nvSpPr>
          <p:cNvPr id="1050" name="Rectangle 221"/>
          <p:cNvSpPr>
            <a:spLocks noChangeArrowheads="1"/>
          </p:cNvSpPr>
          <p:nvPr/>
        </p:nvSpPr>
        <p:spPr bwMode="auto">
          <a:xfrm>
            <a:off x="2655888" y="1970088"/>
            <a:ext cx="1751012" cy="1392237"/>
          </a:xfrm>
          <a:prstGeom prst="rect">
            <a:avLst/>
          </a:prstGeom>
          <a:solidFill>
            <a:srgbClr val="FFFF99"/>
          </a:solidFill>
          <a:ln w="9525">
            <a:solidFill>
              <a:schemeClr val="tx1"/>
            </a:solidFill>
            <a:miter lim="800000"/>
            <a:headEnd/>
            <a:tailEnd/>
          </a:ln>
        </p:spPr>
        <p:txBody>
          <a:bodyPr wrap="none" anchor="ctr"/>
          <a:lstStyle/>
          <a:p>
            <a:endParaRPr lang="es-ES"/>
          </a:p>
        </p:txBody>
      </p:sp>
      <p:graphicFrame>
        <p:nvGraphicFramePr>
          <p:cNvPr id="1030" name="Object 222"/>
          <p:cNvGraphicFramePr>
            <a:graphicFrameLocks noChangeAspect="1"/>
          </p:cNvGraphicFramePr>
          <p:nvPr/>
        </p:nvGraphicFramePr>
        <p:xfrm>
          <a:off x="2397125" y="1622425"/>
          <a:ext cx="1881188" cy="1201738"/>
        </p:xfrm>
        <a:graphic>
          <a:graphicData uri="http://schemas.openxmlformats.org/presentationml/2006/ole">
            <p:oleObj spid="_x0000_s1030" name="Imagen" r:id="rId7" imgW="5569920" imgH="3436560" progId="">
              <p:embed/>
            </p:oleObj>
          </a:graphicData>
        </a:graphic>
      </p:graphicFrame>
      <p:sp>
        <p:nvSpPr>
          <p:cNvPr id="1051" name="Text Box 223"/>
          <p:cNvSpPr txBox="1">
            <a:spLocks noChangeArrowheads="1"/>
          </p:cNvSpPr>
          <p:nvPr/>
        </p:nvSpPr>
        <p:spPr bwMode="auto">
          <a:xfrm>
            <a:off x="2716213" y="2900363"/>
            <a:ext cx="1711771" cy="461665"/>
          </a:xfrm>
          <a:prstGeom prst="rect">
            <a:avLst/>
          </a:prstGeom>
          <a:noFill/>
          <a:ln w="9525">
            <a:noFill/>
            <a:miter lim="800000"/>
            <a:headEnd/>
            <a:tailEnd/>
          </a:ln>
        </p:spPr>
        <p:txBody>
          <a:bodyPr wrap="square">
            <a:spAutoFit/>
          </a:bodyPr>
          <a:lstStyle/>
          <a:p>
            <a:pPr algn="l" eaLnBrk="0" hangingPunct="0">
              <a:spcBef>
                <a:spcPct val="0"/>
              </a:spcBef>
            </a:pPr>
            <a:r>
              <a:rPr lang="tr-TR" sz="1200" dirty="0" smtClean="0">
                <a:solidFill>
                  <a:srgbClr val="FF0000"/>
                </a:solidFill>
              </a:rPr>
              <a:t>Şirketten bir </a:t>
            </a:r>
            <a:r>
              <a:rPr lang="tr-TR" sz="1200" dirty="0" err="1" smtClean="0">
                <a:solidFill>
                  <a:srgbClr val="FF0000"/>
                </a:solidFill>
              </a:rPr>
              <a:t>ÇKK’ya</a:t>
            </a:r>
            <a:r>
              <a:rPr lang="tr-TR" sz="1200" dirty="0" smtClean="0">
                <a:solidFill>
                  <a:srgbClr val="FF0000"/>
                </a:solidFill>
              </a:rPr>
              <a:t> verilen talimat</a:t>
            </a:r>
            <a:endParaRPr lang="en-GB" sz="1200" dirty="0">
              <a:solidFill>
                <a:srgbClr val="FF0000"/>
              </a:solidFill>
            </a:endParaRPr>
          </a:p>
        </p:txBody>
      </p:sp>
      <p:sp>
        <p:nvSpPr>
          <p:cNvPr id="1052" name="Rectangle 224"/>
          <p:cNvSpPr>
            <a:spLocks noChangeArrowheads="1"/>
          </p:cNvSpPr>
          <p:nvPr/>
        </p:nvSpPr>
        <p:spPr bwMode="auto">
          <a:xfrm>
            <a:off x="4826000" y="2039938"/>
            <a:ext cx="1751013" cy="1392237"/>
          </a:xfrm>
          <a:prstGeom prst="rect">
            <a:avLst/>
          </a:prstGeom>
          <a:solidFill>
            <a:srgbClr val="FFFF99"/>
          </a:solidFill>
          <a:ln w="9525">
            <a:solidFill>
              <a:schemeClr val="tx1"/>
            </a:solidFill>
            <a:miter lim="800000"/>
            <a:headEnd/>
            <a:tailEnd/>
          </a:ln>
        </p:spPr>
        <p:txBody>
          <a:bodyPr wrap="none" anchor="ctr"/>
          <a:lstStyle/>
          <a:p>
            <a:endParaRPr lang="es-ES"/>
          </a:p>
        </p:txBody>
      </p:sp>
      <p:graphicFrame>
        <p:nvGraphicFramePr>
          <p:cNvPr id="1031" name="Object 225"/>
          <p:cNvGraphicFramePr>
            <a:graphicFrameLocks noChangeAspect="1"/>
          </p:cNvGraphicFramePr>
          <p:nvPr/>
        </p:nvGraphicFramePr>
        <p:xfrm>
          <a:off x="4913313" y="1412875"/>
          <a:ext cx="681037" cy="1566863"/>
        </p:xfrm>
        <a:graphic>
          <a:graphicData uri="http://schemas.openxmlformats.org/presentationml/2006/ole">
            <p:oleObj spid="_x0000_s1031" name="Imagen" r:id="rId8" imgW="541800" imgH="1200240" progId="">
              <p:embed/>
            </p:oleObj>
          </a:graphicData>
        </a:graphic>
      </p:graphicFrame>
      <p:sp>
        <p:nvSpPr>
          <p:cNvPr id="1053" name="Text Box 226"/>
          <p:cNvSpPr txBox="1">
            <a:spLocks noChangeArrowheads="1"/>
          </p:cNvSpPr>
          <p:nvPr/>
        </p:nvSpPr>
        <p:spPr bwMode="auto">
          <a:xfrm>
            <a:off x="5321300" y="2946400"/>
            <a:ext cx="1305165" cy="276999"/>
          </a:xfrm>
          <a:prstGeom prst="rect">
            <a:avLst/>
          </a:prstGeom>
          <a:noFill/>
          <a:ln w="9525">
            <a:noFill/>
            <a:miter lim="800000"/>
            <a:headEnd/>
            <a:tailEnd/>
          </a:ln>
        </p:spPr>
        <p:txBody>
          <a:bodyPr wrap="none">
            <a:spAutoFit/>
          </a:bodyPr>
          <a:lstStyle/>
          <a:p>
            <a:pPr algn="l" eaLnBrk="0" hangingPunct="0">
              <a:spcBef>
                <a:spcPct val="0"/>
              </a:spcBef>
            </a:pPr>
            <a:r>
              <a:rPr lang="tr-TR" sz="1200" dirty="0" smtClean="0">
                <a:solidFill>
                  <a:srgbClr val="FF0000"/>
                </a:solidFill>
              </a:rPr>
              <a:t>Kontrol ziyareti</a:t>
            </a:r>
            <a:endParaRPr lang="en-GB" sz="1200" dirty="0">
              <a:solidFill>
                <a:srgbClr val="FF0000"/>
              </a:solidFill>
            </a:endParaRPr>
          </a:p>
        </p:txBody>
      </p:sp>
      <p:grpSp>
        <p:nvGrpSpPr>
          <p:cNvPr id="1054" name="Group 228"/>
          <p:cNvGrpSpPr>
            <a:grpSpLocks/>
          </p:cNvGrpSpPr>
          <p:nvPr/>
        </p:nvGrpSpPr>
        <p:grpSpPr bwMode="auto">
          <a:xfrm>
            <a:off x="6938963" y="1482725"/>
            <a:ext cx="1035050" cy="1139825"/>
            <a:chOff x="4564" y="816"/>
            <a:chExt cx="801" cy="786"/>
          </a:xfrm>
        </p:grpSpPr>
        <p:grpSp>
          <p:nvGrpSpPr>
            <p:cNvPr id="1077" name="Group 229"/>
            <p:cNvGrpSpPr>
              <a:grpSpLocks/>
            </p:cNvGrpSpPr>
            <p:nvPr/>
          </p:nvGrpSpPr>
          <p:grpSpPr bwMode="auto">
            <a:xfrm>
              <a:off x="4564" y="892"/>
              <a:ext cx="614" cy="674"/>
              <a:chOff x="4564" y="892"/>
              <a:chExt cx="614" cy="674"/>
            </a:xfrm>
          </p:grpSpPr>
          <p:sp>
            <p:nvSpPr>
              <p:cNvPr id="1125" name="Freeform 230"/>
              <p:cNvSpPr>
                <a:spLocks/>
              </p:cNvSpPr>
              <p:nvPr/>
            </p:nvSpPr>
            <p:spPr bwMode="auto">
              <a:xfrm>
                <a:off x="4612" y="1500"/>
                <a:ext cx="110" cy="66"/>
              </a:xfrm>
              <a:custGeom>
                <a:avLst/>
                <a:gdLst>
                  <a:gd name="T0" fmla="*/ 70 w 438"/>
                  <a:gd name="T1" fmla="*/ 0 h 263"/>
                  <a:gd name="T2" fmla="*/ 14 w 438"/>
                  <a:gd name="T3" fmla="*/ 6 h 263"/>
                  <a:gd name="T4" fmla="*/ 9 w 438"/>
                  <a:gd name="T5" fmla="*/ 10 h 263"/>
                  <a:gd name="T6" fmla="*/ 5 w 438"/>
                  <a:gd name="T7" fmla="*/ 15 h 263"/>
                  <a:gd name="T8" fmla="*/ 2 w 438"/>
                  <a:gd name="T9" fmla="*/ 21 h 263"/>
                  <a:gd name="T10" fmla="*/ 0 w 438"/>
                  <a:gd name="T11" fmla="*/ 30 h 263"/>
                  <a:gd name="T12" fmla="*/ 0 w 438"/>
                  <a:gd name="T13" fmla="*/ 40 h 263"/>
                  <a:gd name="T14" fmla="*/ 2 w 438"/>
                  <a:gd name="T15" fmla="*/ 46 h 263"/>
                  <a:gd name="T16" fmla="*/ 5 w 438"/>
                  <a:gd name="T17" fmla="*/ 52 h 263"/>
                  <a:gd name="T18" fmla="*/ 11 w 438"/>
                  <a:gd name="T19" fmla="*/ 57 h 263"/>
                  <a:gd name="T20" fmla="*/ 18 w 438"/>
                  <a:gd name="T21" fmla="*/ 61 h 263"/>
                  <a:gd name="T22" fmla="*/ 25 w 438"/>
                  <a:gd name="T23" fmla="*/ 64 h 263"/>
                  <a:gd name="T24" fmla="*/ 31 w 438"/>
                  <a:gd name="T25" fmla="*/ 65 h 263"/>
                  <a:gd name="T26" fmla="*/ 39 w 438"/>
                  <a:gd name="T27" fmla="*/ 66 h 263"/>
                  <a:gd name="T28" fmla="*/ 38 w 438"/>
                  <a:gd name="T29" fmla="*/ 65 h 263"/>
                  <a:gd name="T30" fmla="*/ 82 w 438"/>
                  <a:gd name="T31" fmla="*/ 61 h 263"/>
                  <a:gd name="T32" fmla="*/ 110 w 438"/>
                  <a:gd name="T33" fmla="*/ 0 h 263"/>
                  <a:gd name="T34" fmla="*/ 70 w 438"/>
                  <a:gd name="T35" fmla="*/ 0 h 2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38"/>
                  <a:gd name="T55" fmla="*/ 0 h 263"/>
                  <a:gd name="T56" fmla="*/ 438 w 438"/>
                  <a:gd name="T57" fmla="*/ 263 h 2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38" h="263">
                    <a:moveTo>
                      <a:pt x="280" y="0"/>
                    </a:moveTo>
                    <a:lnTo>
                      <a:pt x="57" y="22"/>
                    </a:lnTo>
                    <a:lnTo>
                      <a:pt x="34" y="39"/>
                    </a:lnTo>
                    <a:lnTo>
                      <a:pt x="21" y="59"/>
                    </a:lnTo>
                    <a:lnTo>
                      <a:pt x="8" y="82"/>
                    </a:lnTo>
                    <a:lnTo>
                      <a:pt x="0" y="119"/>
                    </a:lnTo>
                    <a:lnTo>
                      <a:pt x="1" y="160"/>
                    </a:lnTo>
                    <a:lnTo>
                      <a:pt x="8" y="182"/>
                    </a:lnTo>
                    <a:lnTo>
                      <a:pt x="21" y="207"/>
                    </a:lnTo>
                    <a:lnTo>
                      <a:pt x="44" y="228"/>
                    </a:lnTo>
                    <a:lnTo>
                      <a:pt x="72" y="245"/>
                    </a:lnTo>
                    <a:lnTo>
                      <a:pt x="100" y="255"/>
                    </a:lnTo>
                    <a:lnTo>
                      <a:pt x="124" y="260"/>
                    </a:lnTo>
                    <a:lnTo>
                      <a:pt x="156" y="263"/>
                    </a:lnTo>
                    <a:lnTo>
                      <a:pt x="153" y="260"/>
                    </a:lnTo>
                    <a:lnTo>
                      <a:pt x="327" y="243"/>
                    </a:lnTo>
                    <a:lnTo>
                      <a:pt x="438" y="0"/>
                    </a:lnTo>
                    <a:lnTo>
                      <a:pt x="280" y="0"/>
                    </a:lnTo>
                    <a:close/>
                  </a:path>
                </a:pathLst>
              </a:custGeom>
              <a:solidFill>
                <a:srgbClr val="808080"/>
              </a:solidFill>
              <a:ln w="7938">
                <a:solidFill>
                  <a:srgbClr val="000000"/>
                </a:solidFill>
                <a:round/>
                <a:headEnd/>
                <a:tailEnd/>
              </a:ln>
            </p:spPr>
            <p:txBody>
              <a:bodyPr/>
              <a:lstStyle/>
              <a:p>
                <a:endParaRPr lang="es-ES"/>
              </a:p>
            </p:txBody>
          </p:sp>
          <p:sp>
            <p:nvSpPr>
              <p:cNvPr id="1126" name="Freeform 231"/>
              <p:cNvSpPr>
                <a:spLocks/>
              </p:cNvSpPr>
              <p:nvPr/>
            </p:nvSpPr>
            <p:spPr bwMode="auto">
              <a:xfrm>
                <a:off x="4564" y="892"/>
                <a:ext cx="614" cy="673"/>
              </a:xfrm>
              <a:custGeom>
                <a:avLst/>
                <a:gdLst>
                  <a:gd name="T0" fmla="*/ 35 w 2456"/>
                  <a:gd name="T1" fmla="*/ 3 h 2692"/>
                  <a:gd name="T2" fmla="*/ 22 w 2456"/>
                  <a:gd name="T3" fmla="*/ 11 h 2692"/>
                  <a:gd name="T4" fmla="*/ 6 w 2456"/>
                  <a:gd name="T5" fmla="*/ 30 h 2692"/>
                  <a:gd name="T6" fmla="*/ 1 w 2456"/>
                  <a:gd name="T7" fmla="*/ 49 h 2692"/>
                  <a:gd name="T8" fmla="*/ 0 w 2456"/>
                  <a:gd name="T9" fmla="*/ 73 h 2692"/>
                  <a:gd name="T10" fmla="*/ 3 w 2456"/>
                  <a:gd name="T11" fmla="*/ 92 h 2692"/>
                  <a:gd name="T12" fmla="*/ 11 w 2456"/>
                  <a:gd name="T13" fmla="*/ 124 h 2692"/>
                  <a:gd name="T14" fmla="*/ 33 w 2456"/>
                  <a:gd name="T15" fmla="*/ 177 h 2692"/>
                  <a:gd name="T16" fmla="*/ 59 w 2456"/>
                  <a:gd name="T17" fmla="*/ 237 h 2692"/>
                  <a:gd name="T18" fmla="*/ 83 w 2456"/>
                  <a:gd name="T19" fmla="*/ 299 h 2692"/>
                  <a:gd name="T20" fmla="*/ 101 w 2456"/>
                  <a:gd name="T21" fmla="*/ 378 h 2692"/>
                  <a:gd name="T22" fmla="*/ 113 w 2456"/>
                  <a:gd name="T23" fmla="*/ 475 h 2692"/>
                  <a:gd name="T24" fmla="*/ 118 w 2456"/>
                  <a:gd name="T25" fmla="*/ 545 h 2692"/>
                  <a:gd name="T26" fmla="*/ 118 w 2456"/>
                  <a:gd name="T27" fmla="*/ 597 h 2692"/>
                  <a:gd name="T28" fmla="*/ 111 w 2456"/>
                  <a:gd name="T29" fmla="*/ 636 h 2692"/>
                  <a:gd name="T30" fmla="*/ 101 w 2456"/>
                  <a:gd name="T31" fmla="*/ 658 h 2692"/>
                  <a:gd name="T32" fmla="*/ 92 w 2456"/>
                  <a:gd name="T33" fmla="*/ 669 h 2692"/>
                  <a:gd name="T34" fmla="*/ 143 w 2456"/>
                  <a:gd name="T35" fmla="*/ 667 h 2692"/>
                  <a:gd name="T36" fmla="*/ 336 w 2456"/>
                  <a:gd name="T37" fmla="*/ 642 h 2692"/>
                  <a:gd name="T38" fmla="*/ 512 w 2456"/>
                  <a:gd name="T39" fmla="*/ 627 h 2692"/>
                  <a:gd name="T40" fmla="*/ 584 w 2456"/>
                  <a:gd name="T41" fmla="*/ 629 h 2692"/>
                  <a:gd name="T42" fmla="*/ 599 w 2456"/>
                  <a:gd name="T43" fmla="*/ 617 h 2692"/>
                  <a:gd name="T44" fmla="*/ 610 w 2456"/>
                  <a:gd name="T45" fmla="*/ 592 h 2692"/>
                  <a:gd name="T46" fmla="*/ 614 w 2456"/>
                  <a:gd name="T47" fmla="*/ 556 h 2692"/>
                  <a:gd name="T48" fmla="*/ 613 w 2456"/>
                  <a:gd name="T49" fmla="*/ 510 h 2692"/>
                  <a:gd name="T50" fmla="*/ 607 w 2456"/>
                  <a:gd name="T51" fmla="*/ 442 h 2692"/>
                  <a:gd name="T52" fmla="*/ 586 w 2456"/>
                  <a:gd name="T53" fmla="*/ 354 h 2692"/>
                  <a:gd name="T54" fmla="*/ 562 w 2456"/>
                  <a:gd name="T55" fmla="*/ 276 h 2692"/>
                  <a:gd name="T56" fmla="*/ 534 w 2456"/>
                  <a:gd name="T57" fmla="*/ 203 h 2692"/>
                  <a:gd name="T58" fmla="*/ 502 w 2456"/>
                  <a:gd name="T59" fmla="*/ 123 h 2692"/>
                  <a:gd name="T60" fmla="*/ 492 w 2456"/>
                  <a:gd name="T61" fmla="*/ 88 h 2692"/>
                  <a:gd name="T62" fmla="*/ 490 w 2456"/>
                  <a:gd name="T63" fmla="*/ 60 h 2692"/>
                  <a:gd name="T64" fmla="*/ 502 w 2456"/>
                  <a:gd name="T65" fmla="*/ 6 h 2692"/>
                  <a:gd name="T66" fmla="*/ 39 w 2456"/>
                  <a:gd name="T67" fmla="*/ 1 h 269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456"/>
                  <a:gd name="T103" fmla="*/ 0 h 2692"/>
                  <a:gd name="T104" fmla="*/ 2456 w 2456"/>
                  <a:gd name="T105" fmla="*/ 2692 h 269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456" h="2692">
                    <a:moveTo>
                      <a:pt x="155" y="5"/>
                    </a:moveTo>
                    <a:lnTo>
                      <a:pt x="138" y="10"/>
                    </a:lnTo>
                    <a:lnTo>
                      <a:pt x="116" y="21"/>
                    </a:lnTo>
                    <a:lnTo>
                      <a:pt x="88" y="46"/>
                    </a:lnTo>
                    <a:lnTo>
                      <a:pt x="52" y="82"/>
                    </a:lnTo>
                    <a:lnTo>
                      <a:pt x="26" y="120"/>
                    </a:lnTo>
                    <a:lnTo>
                      <a:pt x="11" y="161"/>
                    </a:lnTo>
                    <a:lnTo>
                      <a:pt x="5" y="197"/>
                    </a:lnTo>
                    <a:lnTo>
                      <a:pt x="0" y="244"/>
                    </a:lnTo>
                    <a:lnTo>
                      <a:pt x="0" y="290"/>
                    </a:lnTo>
                    <a:lnTo>
                      <a:pt x="6" y="329"/>
                    </a:lnTo>
                    <a:lnTo>
                      <a:pt x="11" y="368"/>
                    </a:lnTo>
                    <a:lnTo>
                      <a:pt x="19" y="403"/>
                    </a:lnTo>
                    <a:lnTo>
                      <a:pt x="44" y="495"/>
                    </a:lnTo>
                    <a:lnTo>
                      <a:pt x="78" y="597"/>
                    </a:lnTo>
                    <a:lnTo>
                      <a:pt x="130" y="709"/>
                    </a:lnTo>
                    <a:lnTo>
                      <a:pt x="183" y="836"/>
                    </a:lnTo>
                    <a:lnTo>
                      <a:pt x="235" y="948"/>
                    </a:lnTo>
                    <a:lnTo>
                      <a:pt x="279" y="1060"/>
                    </a:lnTo>
                    <a:lnTo>
                      <a:pt x="332" y="1194"/>
                    </a:lnTo>
                    <a:lnTo>
                      <a:pt x="376" y="1365"/>
                    </a:lnTo>
                    <a:lnTo>
                      <a:pt x="406" y="1514"/>
                    </a:lnTo>
                    <a:lnTo>
                      <a:pt x="436" y="1700"/>
                    </a:lnTo>
                    <a:lnTo>
                      <a:pt x="451" y="1902"/>
                    </a:lnTo>
                    <a:lnTo>
                      <a:pt x="473" y="2080"/>
                    </a:lnTo>
                    <a:lnTo>
                      <a:pt x="473" y="2178"/>
                    </a:lnTo>
                    <a:lnTo>
                      <a:pt x="473" y="2305"/>
                    </a:lnTo>
                    <a:lnTo>
                      <a:pt x="473" y="2387"/>
                    </a:lnTo>
                    <a:lnTo>
                      <a:pt x="467" y="2464"/>
                    </a:lnTo>
                    <a:lnTo>
                      <a:pt x="443" y="2543"/>
                    </a:lnTo>
                    <a:lnTo>
                      <a:pt x="427" y="2590"/>
                    </a:lnTo>
                    <a:lnTo>
                      <a:pt x="406" y="2633"/>
                    </a:lnTo>
                    <a:lnTo>
                      <a:pt x="385" y="2660"/>
                    </a:lnTo>
                    <a:lnTo>
                      <a:pt x="370" y="2676"/>
                    </a:lnTo>
                    <a:lnTo>
                      <a:pt x="354" y="2692"/>
                    </a:lnTo>
                    <a:lnTo>
                      <a:pt x="572" y="2669"/>
                    </a:lnTo>
                    <a:lnTo>
                      <a:pt x="996" y="2610"/>
                    </a:lnTo>
                    <a:lnTo>
                      <a:pt x="1346" y="2566"/>
                    </a:lnTo>
                    <a:lnTo>
                      <a:pt x="1748" y="2521"/>
                    </a:lnTo>
                    <a:lnTo>
                      <a:pt x="2047" y="2506"/>
                    </a:lnTo>
                    <a:lnTo>
                      <a:pt x="2278" y="2514"/>
                    </a:lnTo>
                    <a:lnTo>
                      <a:pt x="2337" y="2514"/>
                    </a:lnTo>
                    <a:lnTo>
                      <a:pt x="2375" y="2506"/>
                    </a:lnTo>
                    <a:lnTo>
                      <a:pt x="2397" y="2469"/>
                    </a:lnTo>
                    <a:lnTo>
                      <a:pt x="2419" y="2428"/>
                    </a:lnTo>
                    <a:lnTo>
                      <a:pt x="2438" y="2367"/>
                    </a:lnTo>
                    <a:lnTo>
                      <a:pt x="2449" y="2294"/>
                    </a:lnTo>
                    <a:lnTo>
                      <a:pt x="2456" y="2223"/>
                    </a:lnTo>
                    <a:lnTo>
                      <a:pt x="2456" y="2120"/>
                    </a:lnTo>
                    <a:lnTo>
                      <a:pt x="2453" y="2039"/>
                    </a:lnTo>
                    <a:lnTo>
                      <a:pt x="2449" y="1909"/>
                    </a:lnTo>
                    <a:lnTo>
                      <a:pt x="2427" y="1767"/>
                    </a:lnTo>
                    <a:lnTo>
                      <a:pt x="2389" y="1585"/>
                    </a:lnTo>
                    <a:lnTo>
                      <a:pt x="2345" y="1417"/>
                    </a:lnTo>
                    <a:lnTo>
                      <a:pt x="2307" y="1268"/>
                    </a:lnTo>
                    <a:lnTo>
                      <a:pt x="2248" y="1105"/>
                    </a:lnTo>
                    <a:lnTo>
                      <a:pt x="2188" y="956"/>
                    </a:lnTo>
                    <a:lnTo>
                      <a:pt x="2136" y="814"/>
                    </a:lnTo>
                    <a:lnTo>
                      <a:pt x="2054" y="612"/>
                    </a:lnTo>
                    <a:lnTo>
                      <a:pt x="2010" y="493"/>
                    </a:lnTo>
                    <a:lnTo>
                      <a:pt x="1982" y="413"/>
                    </a:lnTo>
                    <a:lnTo>
                      <a:pt x="1967" y="351"/>
                    </a:lnTo>
                    <a:lnTo>
                      <a:pt x="1961" y="293"/>
                    </a:lnTo>
                    <a:lnTo>
                      <a:pt x="1961" y="242"/>
                    </a:lnTo>
                    <a:lnTo>
                      <a:pt x="1995" y="61"/>
                    </a:lnTo>
                    <a:lnTo>
                      <a:pt x="2010" y="23"/>
                    </a:lnTo>
                    <a:lnTo>
                      <a:pt x="179" y="0"/>
                    </a:lnTo>
                    <a:lnTo>
                      <a:pt x="155" y="5"/>
                    </a:lnTo>
                    <a:close/>
                  </a:path>
                </a:pathLst>
              </a:custGeom>
              <a:solidFill>
                <a:srgbClr val="FFFFFF"/>
              </a:solidFill>
              <a:ln w="7938">
                <a:solidFill>
                  <a:srgbClr val="000000"/>
                </a:solidFill>
                <a:round/>
                <a:headEnd/>
                <a:tailEnd/>
              </a:ln>
            </p:spPr>
            <p:txBody>
              <a:bodyPr/>
              <a:lstStyle/>
              <a:p>
                <a:endParaRPr lang="es-ES"/>
              </a:p>
            </p:txBody>
          </p:sp>
          <p:sp>
            <p:nvSpPr>
              <p:cNvPr id="1127" name="Freeform 232"/>
              <p:cNvSpPr>
                <a:spLocks/>
              </p:cNvSpPr>
              <p:nvPr/>
            </p:nvSpPr>
            <p:spPr bwMode="auto">
              <a:xfrm>
                <a:off x="4596" y="923"/>
                <a:ext cx="51" cy="44"/>
              </a:xfrm>
              <a:custGeom>
                <a:avLst/>
                <a:gdLst>
                  <a:gd name="T0" fmla="*/ 51 w 203"/>
                  <a:gd name="T1" fmla="*/ 3 h 176"/>
                  <a:gd name="T2" fmla="*/ 38 w 203"/>
                  <a:gd name="T3" fmla="*/ 40 h 176"/>
                  <a:gd name="T4" fmla="*/ 25 w 203"/>
                  <a:gd name="T5" fmla="*/ 44 h 176"/>
                  <a:gd name="T6" fmla="*/ 18 w 203"/>
                  <a:gd name="T7" fmla="*/ 44 h 176"/>
                  <a:gd name="T8" fmla="*/ 12 w 203"/>
                  <a:gd name="T9" fmla="*/ 41 h 176"/>
                  <a:gd name="T10" fmla="*/ 7 w 203"/>
                  <a:gd name="T11" fmla="*/ 37 h 176"/>
                  <a:gd name="T12" fmla="*/ 3 w 203"/>
                  <a:gd name="T13" fmla="*/ 32 h 176"/>
                  <a:gd name="T14" fmla="*/ 1 w 203"/>
                  <a:gd name="T15" fmla="*/ 26 h 176"/>
                  <a:gd name="T16" fmla="*/ 0 w 203"/>
                  <a:gd name="T17" fmla="*/ 22 h 176"/>
                  <a:gd name="T18" fmla="*/ 0 w 203"/>
                  <a:gd name="T19" fmla="*/ 15 h 176"/>
                  <a:gd name="T20" fmla="*/ 2 w 203"/>
                  <a:gd name="T21" fmla="*/ 11 h 176"/>
                  <a:gd name="T22" fmla="*/ 6 w 203"/>
                  <a:gd name="T23" fmla="*/ 7 h 176"/>
                  <a:gd name="T24" fmla="*/ 11 w 203"/>
                  <a:gd name="T25" fmla="*/ 4 h 176"/>
                  <a:gd name="T26" fmla="*/ 16 w 203"/>
                  <a:gd name="T27" fmla="*/ 2 h 176"/>
                  <a:gd name="T28" fmla="*/ 21 w 203"/>
                  <a:gd name="T29" fmla="*/ 1 h 176"/>
                  <a:gd name="T30" fmla="*/ 26 w 203"/>
                  <a:gd name="T31" fmla="*/ 0 h 176"/>
                  <a:gd name="T32" fmla="*/ 30 w 203"/>
                  <a:gd name="T33" fmla="*/ 0 h 176"/>
                  <a:gd name="T34" fmla="*/ 36 w 203"/>
                  <a:gd name="T35" fmla="*/ 0 h 176"/>
                  <a:gd name="T36" fmla="*/ 51 w 203"/>
                  <a:gd name="T37" fmla="*/ 3 h 1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3"/>
                  <a:gd name="T58" fmla="*/ 0 h 176"/>
                  <a:gd name="T59" fmla="*/ 203 w 203"/>
                  <a:gd name="T60" fmla="*/ 176 h 1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3" h="176">
                    <a:moveTo>
                      <a:pt x="203" y="12"/>
                    </a:moveTo>
                    <a:lnTo>
                      <a:pt x="150" y="161"/>
                    </a:lnTo>
                    <a:lnTo>
                      <a:pt x="98" y="176"/>
                    </a:lnTo>
                    <a:lnTo>
                      <a:pt x="72" y="174"/>
                    </a:lnTo>
                    <a:lnTo>
                      <a:pt x="46" y="164"/>
                    </a:lnTo>
                    <a:lnTo>
                      <a:pt x="26" y="146"/>
                    </a:lnTo>
                    <a:lnTo>
                      <a:pt x="13" y="129"/>
                    </a:lnTo>
                    <a:lnTo>
                      <a:pt x="4" y="106"/>
                    </a:lnTo>
                    <a:lnTo>
                      <a:pt x="0" y="87"/>
                    </a:lnTo>
                    <a:lnTo>
                      <a:pt x="1" y="61"/>
                    </a:lnTo>
                    <a:lnTo>
                      <a:pt x="9" y="42"/>
                    </a:lnTo>
                    <a:lnTo>
                      <a:pt x="24" y="27"/>
                    </a:lnTo>
                    <a:lnTo>
                      <a:pt x="42" y="15"/>
                    </a:lnTo>
                    <a:lnTo>
                      <a:pt x="65" y="8"/>
                    </a:lnTo>
                    <a:lnTo>
                      <a:pt x="83" y="5"/>
                    </a:lnTo>
                    <a:lnTo>
                      <a:pt x="104" y="1"/>
                    </a:lnTo>
                    <a:lnTo>
                      <a:pt x="121" y="1"/>
                    </a:lnTo>
                    <a:lnTo>
                      <a:pt x="142" y="0"/>
                    </a:lnTo>
                    <a:lnTo>
                      <a:pt x="203" y="12"/>
                    </a:lnTo>
                    <a:close/>
                  </a:path>
                </a:pathLst>
              </a:custGeom>
              <a:solidFill>
                <a:srgbClr val="808080"/>
              </a:solidFill>
              <a:ln w="7938">
                <a:solidFill>
                  <a:srgbClr val="000000"/>
                </a:solidFill>
                <a:round/>
                <a:headEnd/>
                <a:tailEnd/>
              </a:ln>
            </p:spPr>
            <p:txBody>
              <a:bodyPr/>
              <a:lstStyle/>
              <a:p>
                <a:endParaRPr lang="es-ES"/>
              </a:p>
            </p:txBody>
          </p:sp>
          <p:sp>
            <p:nvSpPr>
              <p:cNvPr id="1128" name="Freeform 233"/>
              <p:cNvSpPr>
                <a:spLocks/>
              </p:cNvSpPr>
              <p:nvPr/>
            </p:nvSpPr>
            <p:spPr bwMode="auto">
              <a:xfrm>
                <a:off x="4616" y="920"/>
                <a:ext cx="35" cy="36"/>
              </a:xfrm>
              <a:custGeom>
                <a:avLst/>
                <a:gdLst>
                  <a:gd name="T0" fmla="*/ 0 w 142"/>
                  <a:gd name="T1" fmla="*/ 4 h 144"/>
                  <a:gd name="T2" fmla="*/ 6 w 142"/>
                  <a:gd name="T3" fmla="*/ 9 h 144"/>
                  <a:gd name="T4" fmla="*/ 10 w 142"/>
                  <a:gd name="T5" fmla="*/ 13 h 144"/>
                  <a:gd name="T6" fmla="*/ 11 w 142"/>
                  <a:gd name="T7" fmla="*/ 18 h 144"/>
                  <a:gd name="T8" fmla="*/ 11 w 142"/>
                  <a:gd name="T9" fmla="*/ 25 h 144"/>
                  <a:gd name="T10" fmla="*/ 10 w 142"/>
                  <a:gd name="T11" fmla="*/ 31 h 144"/>
                  <a:gd name="T12" fmla="*/ 6 w 142"/>
                  <a:gd name="T13" fmla="*/ 36 h 144"/>
                  <a:gd name="T14" fmla="*/ 35 w 142"/>
                  <a:gd name="T15" fmla="*/ 30 h 144"/>
                  <a:gd name="T16" fmla="*/ 33 w 142"/>
                  <a:gd name="T17" fmla="*/ 0 h 144"/>
                  <a:gd name="T18" fmla="*/ 0 w 142"/>
                  <a:gd name="T19" fmla="*/ 4 h 1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2"/>
                  <a:gd name="T31" fmla="*/ 0 h 144"/>
                  <a:gd name="T32" fmla="*/ 142 w 142"/>
                  <a:gd name="T33" fmla="*/ 144 h 1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2" h="144">
                    <a:moveTo>
                      <a:pt x="0" y="17"/>
                    </a:moveTo>
                    <a:lnTo>
                      <a:pt x="26" y="36"/>
                    </a:lnTo>
                    <a:lnTo>
                      <a:pt x="39" y="54"/>
                    </a:lnTo>
                    <a:lnTo>
                      <a:pt x="45" y="73"/>
                    </a:lnTo>
                    <a:lnTo>
                      <a:pt x="46" y="100"/>
                    </a:lnTo>
                    <a:lnTo>
                      <a:pt x="41" y="123"/>
                    </a:lnTo>
                    <a:lnTo>
                      <a:pt x="26" y="144"/>
                    </a:lnTo>
                    <a:lnTo>
                      <a:pt x="142" y="119"/>
                    </a:lnTo>
                    <a:lnTo>
                      <a:pt x="132" y="0"/>
                    </a:lnTo>
                    <a:lnTo>
                      <a:pt x="0" y="17"/>
                    </a:lnTo>
                    <a:close/>
                  </a:path>
                </a:pathLst>
              </a:custGeom>
              <a:solidFill>
                <a:srgbClr val="000000"/>
              </a:solidFill>
              <a:ln w="7938">
                <a:solidFill>
                  <a:srgbClr val="000000"/>
                </a:solidFill>
                <a:round/>
                <a:headEnd/>
                <a:tailEnd/>
              </a:ln>
            </p:spPr>
            <p:txBody>
              <a:bodyPr/>
              <a:lstStyle/>
              <a:p>
                <a:endParaRPr lang="es-ES"/>
              </a:p>
            </p:txBody>
          </p:sp>
          <p:sp>
            <p:nvSpPr>
              <p:cNvPr id="1129" name="Freeform 234"/>
              <p:cNvSpPr>
                <a:spLocks/>
              </p:cNvSpPr>
              <p:nvPr/>
            </p:nvSpPr>
            <p:spPr bwMode="auto">
              <a:xfrm>
                <a:off x="4606" y="893"/>
                <a:ext cx="514" cy="74"/>
              </a:xfrm>
              <a:custGeom>
                <a:avLst/>
                <a:gdLst>
                  <a:gd name="T0" fmla="*/ 486 w 2056"/>
                  <a:gd name="T1" fmla="*/ 5 h 298"/>
                  <a:gd name="T2" fmla="*/ 0 w 2056"/>
                  <a:gd name="T3" fmla="*/ 0 h 298"/>
                  <a:gd name="T4" fmla="*/ 13 w 2056"/>
                  <a:gd name="T5" fmla="*/ 2 h 298"/>
                  <a:gd name="T6" fmla="*/ 18 w 2056"/>
                  <a:gd name="T7" fmla="*/ 4 h 298"/>
                  <a:gd name="T8" fmla="*/ 24 w 2056"/>
                  <a:gd name="T9" fmla="*/ 6 h 298"/>
                  <a:gd name="T10" fmla="*/ 27 w 2056"/>
                  <a:gd name="T11" fmla="*/ 9 h 298"/>
                  <a:gd name="T12" fmla="*/ 31 w 2056"/>
                  <a:gd name="T13" fmla="*/ 14 h 298"/>
                  <a:gd name="T14" fmla="*/ 33 w 2056"/>
                  <a:gd name="T15" fmla="*/ 20 h 298"/>
                  <a:gd name="T16" fmla="*/ 34 w 2056"/>
                  <a:gd name="T17" fmla="*/ 26 h 298"/>
                  <a:gd name="T18" fmla="*/ 35 w 2056"/>
                  <a:gd name="T19" fmla="*/ 32 h 298"/>
                  <a:gd name="T20" fmla="*/ 35 w 2056"/>
                  <a:gd name="T21" fmla="*/ 38 h 298"/>
                  <a:gd name="T22" fmla="*/ 34 w 2056"/>
                  <a:gd name="T23" fmla="*/ 45 h 298"/>
                  <a:gd name="T24" fmla="*/ 33 w 2056"/>
                  <a:gd name="T25" fmla="*/ 53 h 298"/>
                  <a:gd name="T26" fmla="*/ 30 w 2056"/>
                  <a:gd name="T27" fmla="*/ 59 h 298"/>
                  <a:gd name="T28" fmla="*/ 24 w 2056"/>
                  <a:gd name="T29" fmla="*/ 66 h 298"/>
                  <a:gd name="T30" fmla="*/ 18 w 2056"/>
                  <a:gd name="T31" fmla="*/ 70 h 298"/>
                  <a:gd name="T32" fmla="*/ 13 w 2056"/>
                  <a:gd name="T33" fmla="*/ 74 h 298"/>
                  <a:gd name="T34" fmla="*/ 44 w 2056"/>
                  <a:gd name="T35" fmla="*/ 70 h 298"/>
                  <a:gd name="T36" fmla="*/ 80 w 2056"/>
                  <a:gd name="T37" fmla="*/ 65 h 298"/>
                  <a:gd name="T38" fmla="*/ 136 w 2056"/>
                  <a:gd name="T39" fmla="*/ 61 h 298"/>
                  <a:gd name="T40" fmla="*/ 183 w 2056"/>
                  <a:gd name="T41" fmla="*/ 57 h 298"/>
                  <a:gd name="T42" fmla="*/ 238 w 2056"/>
                  <a:gd name="T43" fmla="*/ 57 h 298"/>
                  <a:gd name="T44" fmla="*/ 300 w 2056"/>
                  <a:gd name="T45" fmla="*/ 59 h 298"/>
                  <a:gd name="T46" fmla="*/ 376 w 2056"/>
                  <a:gd name="T47" fmla="*/ 61 h 298"/>
                  <a:gd name="T48" fmla="*/ 449 w 2056"/>
                  <a:gd name="T49" fmla="*/ 67 h 298"/>
                  <a:gd name="T50" fmla="*/ 479 w 2056"/>
                  <a:gd name="T51" fmla="*/ 72 h 298"/>
                  <a:gd name="T52" fmla="*/ 487 w 2056"/>
                  <a:gd name="T53" fmla="*/ 74 h 298"/>
                  <a:gd name="T54" fmla="*/ 497 w 2056"/>
                  <a:gd name="T55" fmla="*/ 74 h 298"/>
                  <a:gd name="T56" fmla="*/ 503 w 2056"/>
                  <a:gd name="T57" fmla="*/ 72 h 298"/>
                  <a:gd name="T58" fmla="*/ 509 w 2056"/>
                  <a:gd name="T59" fmla="*/ 67 h 298"/>
                  <a:gd name="T60" fmla="*/ 512 w 2056"/>
                  <a:gd name="T61" fmla="*/ 60 h 298"/>
                  <a:gd name="T62" fmla="*/ 514 w 2056"/>
                  <a:gd name="T63" fmla="*/ 54 h 298"/>
                  <a:gd name="T64" fmla="*/ 514 w 2056"/>
                  <a:gd name="T65" fmla="*/ 47 h 298"/>
                  <a:gd name="T66" fmla="*/ 513 w 2056"/>
                  <a:gd name="T67" fmla="*/ 36 h 298"/>
                  <a:gd name="T68" fmla="*/ 510 w 2056"/>
                  <a:gd name="T69" fmla="*/ 28 h 298"/>
                  <a:gd name="T70" fmla="*/ 507 w 2056"/>
                  <a:gd name="T71" fmla="*/ 21 h 298"/>
                  <a:gd name="T72" fmla="*/ 503 w 2056"/>
                  <a:gd name="T73" fmla="*/ 16 h 298"/>
                  <a:gd name="T74" fmla="*/ 499 w 2056"/>
                  <a:gd name="T75" fmla="*/ 12 h 298"/>
                  <a:gd name="T76" fmla="*/ 493 w 2056"/>
                  <a:gd name="T77" fmla="*/ 8 h 298"/>
                  <a:gd name="T78" fmla="*/ 486 w 2056"/>
                  <a:gd name="T79" fmla="*/ 5 h 2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56"/>
                  <a:gd name="T121" fmla="*/ 0 h 298"/>
                  <a:gd name="T122" fmla="*/ 2056 w 2056"/>
                  <a:gd name="T123" fmla="*/ 298 h 2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56" h="298">
                    <a:moveTo>
                      <a:pt x="1946" y="22"/>
                    </a:moveTo>
                    <a:lnTo>
                      <a:pt x="0" y="0"/>
                    </a:lnTo>
                    <a:lnTo>
                      <a:pt x="54" y="9"/>
                    </a:lnTo>
                    <a:lnTo>
                      <a:pt x="74" y="15"/>
                    </a:lnTo>
                    <a:lnTo>
                      <a:pt x="95" y="24"/>
                    </a:lnTo>
                    <a:lnTo>
                      <a:pt x="109" y="37"/>
                    </a:lnTo>
                    <a:lnTo>
                      <a:pt x="125" y="57"/>
                    </a:lnTo>
                    <a:lnTo>
                      <a:pt x="132" y="81"/>
                    </a:lnTo>
                    <a:lnTo>
                      <a:pt x="137" y="106"/>
                    </a:lnTo>
                    <a:lnTo>
                      <a:pt x="140" y="130"/>
                    </a:lnTo>
                    <a:lnTo>
                      <a:pt x="141" y="152"/>
                    </a:lnTo>
                    <a:lnTo>
                      <a:pt x="137" y="183"/>
                    </a:lnTo>
                    <a:lnTo>
                      <a:pt x="132" y="212"/>
                    </a:lnTo>
                    <a:lnTo>
                      <a:pt x="119" y="238"/>
                    </a:lnTo>
                    <a:lnTo>
                      <a:pt x="98" y="264"/>
                    </a:lnTo>
                    <a:lnTo>
                      <a:pt x="72" y="282"/>
                    </a:lnTo>
                    <a:lnTo>
                      <a:pt x="51" y="298"/>
                    </a:lnTo>
                    <a:lnTo>
                      <a:pt x="178" y="283"/>
                    </a:lnTo>
                    <a:lnTo>
                      <a:pt x="320" y="261"/>
                    </a:lnTo>
                    <a:lnTo>
                      <a:pt x="545" y="246"/>
                    </a:lnTo>
                    <a:lnTo>
                      <a:pt x="731" y="231"/>
                    </a:lnTo>
                    <a:lnTo>
                      <a:pt x="954" y="231"/>
                    </a:lnTo>
                    <a:lnTo>
                      <a:pt x="1200" y="238"/>
                    </a:lnTo>
                    <a:lnTo>
                      <a:pt x="1505" y="246"/>
                    </a:lnTo>
                    <a:lnTo>
                      <a:pt x="1797" y="268"/>
                    </a:lnTo>
                    <a:lnTo>
                      <a:pt x="1916" y="291"/>
                    </a:lnTo>
                    <a:lnTo>
                      <a:pt x="1950" y="296"/>
                    </a:lnTo>
                    <a:lnTo>
                      <a:pt x="1987" y="297"/>
                    </a:lnTo>
                    <a:lnTo>
                      <a:pt x="2013" y="291"/>
                    </a:lnTo>
                    <a:lnTo>
                      <a:pt x="2035" y="268"/>
                    </a:lnTo>
                    <a:lnTo>
                      <a:pt x="2048" y="241"/>
                    </a:lnTo>
                    <a:lnTo>
                      <a:pt x="2054" y="217"/>
                    </a:lnTo>
                    <a:lnTo>
                      <a:pt x="2056" y="191"/>
                    </a:lnTo>
                    <a:lnTo>
                      <a:pt x="2051" y="144"/>
                    </a:lnTo>
                    <a:lnTo>
                      <a:pt x="2041" y="114"/>
                    </a:lnTo>
                    <a:lnTo>
                      <a:pt x="2027" y="83"/>
                    </a:lnTo>
                    <a:lnTo>
                      <a:pt x="2013" y="63"/>
                    </a:lnTo>
                    <a:lnTo>
                      <a:pt x="1997" y="47"/>
                    </a:lnTo>
                    <a:lnTo>
                      <a:pt x="1973" y="31"/>
                    </a:lnTo>
                    <a:lnTo>
                      <a:pt x="1946" y="22"/>
                    </a:lnTo>
                    <a:close/>
                  </a:path>
                </a:pathLst>
              </a:custGeom>
              <a:solidFill>
                <a:srgbClr val="FFFFFF"/>
              </a:solidFill>
              <a:ln w="7938">
                <a:solidFill>
                  <a:srgbClr val="000000"/>
                </a:solidFill>
                <a:round/>
                <a:headEnd/>
                <a:tailEnd/>
              </a:ln>
            </p:spPr>
            <p:txBody>
              <a:bodyPr/>
              <a:lstStyle/>
              <a:p>
                <a:endParaRPr lang="es-ES"/>
              </a:p>
            </p:txBody>
          </p:sp>
        </p:grpSp>
        <p:graphicFrame>
          <p:nvGraphicFramePr>
            <p:cNvPr id="1035" name="Object 235"/>
            <p:cNvGraphicFramePr>
              <a:graphicFrameLocks noChangeAspect="1"/>
            </p:cNvGraphicFramePr>
            <p:nvPr/>
          </p:nvGraphicFramePr>
          <p:xfrm>
            <a:off x="4595" y="1026"/>
            <a:ext cx="451" cy="576"/>
          </p:xfrm>
          <a:graphic>
            <a:graphicData uri="http://schemas.openxmlformats.org/presentationml/2006/ole">
              <p:oleObj spid="_x0000_s1035" name="Imagen" r:id="rId9" imgW="2476440" imgH="3161880" progId="">
                <p:embed/>
              </p:oleObj>
            </a:graphicData>
          </a:graphic>
        </p:graphicFrame>
        <p:graphicFrame>
          <p:nvGraphicFramePr>
            <p:cNvPr id="1036" name="Object 236"/>
            <p:cNvGraphicFramePr>
              <a:graphicFrameLocks noChangeAspect="1"/>
            </p:cNvGraphicFramePr>
            <p:nvPr/>
          </p:nvGraphicFramePr>
          <p:xfrm>
            <a:off x="4992" y="1119"/>
            <a:ext cx="373" cy="417"/>
          </p:xfrm>
          <a:graphic>
            <a:graphicData uri="http://schemas.openxmlformats.org/presentationml/2006/ole">
              <p:oleObj spid="_x0000_s1036" name="Imagen" r:id="rId10" imgW="4082400" imgH="4563720" progId="">
                <p:embed/>
              </p:oleObj>
            </a:graphicData>
          </a:graphic>
        </p:graphicFrame>
        <p:grpSp>
          <p:nvGrpSpPr>
            <p:cNvPr id="1078" name="Group 237"/>
            <p:cNvGrpSpPr>
              <a:grpSpLocks/>
            </p:cNvGrpSpPr>
            <p:nvPr/>
          </p:nvGrpSpPr>
          <p:grpSpPr bwMode="auto">
            <a:xfrm rot="6375620">
              <a:off x="4482" y="1104"/>
              <a:ext cx="669" cy="93"/>
              <a:chOff x="3411" y="2353"/>
              <a:chExt cx="919" cy="129"/>
            </a:xfrm>
          </p:grpSpPr>
          <p:grpSp>
            <p:nvGrpSpPr>
              <p:cNvPr id="1079" name="Group 238"/>
              <p:cNvGrpSpPr>
                <a:grpSpLocks/>
              </p:cNvGrpSpPr>
              <p:nvPr/>
            </p:nvGrpSpPr>
            <p:grpSpPr bwMode="auto">
              <a:xfrm>
                <a:off x="3411" y="2353"/>
                <a:ext cx="919" cy="129"/>
                <a:chOff x="3411" y="2353"/>
                <a:chExt cx="919" cy="129"/>
              </a:xfrm>
            </p:grpSpPr>
            <p:sp>
              <p:nvSpPr>
                <p:cNvPr id="1113" name="Freeform 239"/>
                <p:cNvSpPr>
                  <a:spLocks/>
                </p:cNvSpPr>
                <p:nvPr/>
              </p:nvSpPr>
              <p:spPr bwMode="auto">
                <a:xfrm>
                  <a:off x="3466" y="2356"/>
                  <a:ext cx="864" cy="123"/>
                </a:xfrm>
                <a:custGeom>
                  <a:avLst/>
                  <a:gdLst>
                    <a:gd name="T0" fmla="*/ 0 w 4319"/>
                    <a:gd name="T1" fmla="*/ 45 h 613"/>
                    <a:gd name="T2" fmla="*/ 180 w 4319"/>
                    <a:gd name="T3" fmla="*/ 41 h 613"/>
                    <a:gd name="T4" fmla="*/ 214 w 4319"/>
                    <a:gd name="T5" fmla="*/ 39 h 613"/>
                    <a:gd name="T6" fmla="*/ 249 w 4319"/>
                    <a:gd name="T7" fmla="*/ 36 h 613"/>
                    <a:gd name="T8" fmla="*/ 290 w 4319"/>
                    <a:gd name="T9" fmla="*/ 29 h 613"/>
                    <a:gd name="T10" fmla="*/ 316 w 4319"/>
                    <a:gd name="T11" fmla="*/ 23 h 613"/>
                    <a:gd name="T12" fmla="*/ 336 w 4319"/>
                    <a:gd name="T13" fmla="*/ 17 h 613"/>
                    <a:gd name="T14" fmla="*/ 357 w 4319"/>
                    <a:gd name="T15" fmla="*/ 10 h 613"/>
                    <a:gd name="T16" fmla="*/ 375 w 4319"/>
                    <a:gd name="T17" fmla="*/ 4 h 613"/>
                    <a:gd name="T18" fmla="*/ 392 w 4319"/>
                    <a:gd name="T19" fmla="*/ 1 h 613"/>
                    <a:gd name="T20" fmla="*/ 823 w 4319"/>
                    <a:gd name="T21" fmla="*/ 0 h 613"/>
                    <a:gd name="T22" fmla="*/ 832 w 4319"/>
                    <a:gd name="T23" fmla="*/ 4 h 613"/>
                    <a:gd name="T24" fmla="*/ 841 w 4319"/>
                    <a:gd name="T25" fmla="*/ 10 h 613"/>
                    <a:gd name="T26" fmla="*/ 848 w 4319"/>
                    <a:gd name="T27" fmla="*/ 16 h 613"/>
                    <a:gd name="T28" fmla="*/ 853 w 4319"/>
                    <a:gd name="T29" fmla="*/ 24 h 613"/>
                    <a:gd name="T30" fmla="*/ 858 w 4319"/>
                    <a:gd name="T31" fmla="*/ 33 h 613"/>
                    <a:gd name="T32" fmla="*/ 861 w 4319"/>
                    <a:gd name="T33" fmla="*/ 43 h 613"/>
                    <a:gd name="T34" fmla="*/ 864 w 4319"/>
                    <a:gd name="T35" fmla="*/ 56 h 613"/>
                    <a:gd name="T36" fmla="*/ 864 w 4319"/>
                    <a:gd name="T37" fmla="*/ 68 h 613"/>
                    <a:gd name="T38" fmla="*/ 862 w 4319"/>
                    <a:gd name="T39" fmla="*/ 81 h 613"/>
                    <a:gd name="T40" fmla="*/ 857 w 4319"/>
                    <a:gd name="T41" fmla="*/ 93 h 613"/>
                    <a:gd name="T42" fmla="*/ 851 w 4319"/>
                    <a:gd name="T43" fmla="*/ 103 h 613"/>
                    <a:gd name="T44" fmla="*/ 845 w 4319"/>
                    <a:gd name="T45" fmla="*/ 110 h 613"/>
                    <a:gd name="T46" fmla="*/ 839 w 4319"/>
                    <a:gd name="T47" fmla="*/ 115 h 613"/>
                    <a:gd name="T48" fmla="*/ 831 w 4319"/>
                    <a:gd name="T49" fmla="*/ 120 h 613"/>
                    <a:gd name="T50" fmla="*/ 823 w 4319"/>
                    <a:gd name="T51" fmla="*/ 123 h 613"/>
                    <a:gd name="T52" fmla="*/ 393 w 4319"/>
                    <a:gd name="T53" fmla="*/ 123 h 613"/>
                    <a:gd name="T54" fmla="*/ 376 w 4319"/>
                    <a:gd name="T55" fmla="*/ 119 h 613"/>
                    <a:gd name="T56" fmla="*/ 358 w 4319"/>
                    <a:gd name="T57" fmla="*/ 111 h 613"/>
                    <a:gd name="T58" fmla="*/ 336 w 4319"/>
                    <a:gd name="T59" fmla="*/ 102 h 613"/>
                    <a:gd name="T60" fmla="*/ 316 w 4319"/>
                    <a:gd name="T61" fmla="*/ 95 h 613"/>
                    <a:gd name="T62" fmla="*/ 289 w 4319"/>
                    <a:gd name="T63" fmla="*/ 89 h 613"/>
                    <a:gd name="T64" fmla="*/ 246 w 4319"/>
                    <a:gd name="T65" fmla="*/ 80 h 613"/>
                    <a:gd name="T66" fmla="*/ 214 w 4319"/>
                    <a:gd name="T67" fmla="*/ 75 h 613"/>
                    <a:gd name="T68" fmla="*/ 181 w 4319"/>
                    <a:gd name="T69" fmla="*/ 72 h 613"/>
                    <a:gd name="T70" fmla="*/ 0 w 4319"/>
                    <a:gd name="T71" fmla="*/ 68 h 613"/>
                    <a:gd name="T72" fmla="*/ 0 w 4319"/>
                    <a:gd name="T73" fmla="*/ 45 h 6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319"/>
                    <a:gd name="T112" fmla="*/ 0 h 613"/>
                    <a:gd name="T113" fmla="*/ 4319 w 4319"/>
                    <a:gd name="T114" fmla="*/ 613 h 61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319" h="613">
                      <a:moveTo>
                        <a:pt x="0" y="223"/>
                      </a:moveTo>
                      <a:lnTo>
                        <a:pt x="899" y="204"/>
                      </a:lnTo>
                      <a:lnTo>
                        <a:pt x="1069" y="193"/>
                      </a:lnTo>
                      <a:lnTo>
                        <a:pt x="1243" y="177"/>
                      </a:lnTo>
                      <a:lnTo>
                        <a:pt x="1448" y="145"/>
                      </a:lnTo>
                      <a:lnTo>
                        <a:pt x="1579" y="115"/>
                      </a:lnTo>
                      <a:lnTo>
                        <a:pt x="1679" y="86"/>
                      </a:lnTo>
                      <a:lnTo>
                        <a:pt x="1784" y="48"/>
                      </a:lnTo>
                      <a:lnTo>
                        <a:pt x="1876" y="18"/>
                      </a:lnTo>
                      <a:lnTo>
                        <a:pt x="1958" y="4"/>
                      </a:lnTo>
                      <a:lnTo>
                        <a:pt x="4114" y="0"/>
                      </a:lnTo>
                      <a:lnTo>
                        <a:pt x="4157" y="20"/>
                      </a:lnTo>
                      <a:lnTo>
                        <a:pt x="4202" y="50"/>
                      </a:lnTo>
                      <a:lnTo>
                        <a:pt x="4237" y="80"/>
                      </a:lnTo>
                      <a:lnTo>
                        <a:pt x="4266" y="119"/>
                      </a:lnTo>
                      <a:lnTo>
                        <a:pt x="4290" y="162"/>
                      </a:lnTo>
                      <a:lnTo>
                        <a:pt x="4306" y="214"/>
                      </a:lnTo>
                      <a:lnTo>
                        <a:pt x="4319" y="281"/>
                      </a:lnTo>
                      <a:lnTo>
                        <a:pt x="4319" y="341"/>
                      </a:lnTo>
                      <a:lnTo>
                        <a:pt x="4309" y="404"/>
                      </a:lnTo>
                      <a:lnTo>
                        <a:pt x="4283" y="464"/>
                      </a:lnTo>
                      <a:lnTo>
                        <a:pt x="4256" y="513"/>
                      </a:lnTo>
                      <a:lnTo>
                        <a:pt x="4226" y="546"/>
                      </a:lnTo>
                      <a:lnTo>
                        <a:pt x="4195" y="574"/>
                      </a:lnTo>
                      <a:lnTo>
                        <a:pt x="4154" y="600"/>
                      </a:lnTo>
                      <a:lnTo>
                        <a:pt x="4114" y="613"/>
                      </a:lnTo>
                      <a:lnTo>
                        <a:pt x="1967" y="613"/>
                      </a:lnTo>
                      <a:lnTo>
                        <a:pt x="1879" y="593"/>
                      </a:lnTo>
                      <a:lnTo>
                        <a:pt x="1789" y="555"/>
                      </a:lnTo>
                      <a:lnTo>
                        <a:pt x="1679" y="507"/>
                      </a:lnTo>
                      <a:lnTo>
                        <a:pt x="1579" y="475"/>
                      </a:lnTo>
                      <a:lnTo>
                        <a:pt x="1444" y="445"/>
                      </a:lnTo>
                      <a:lnTo>
                        <a:pt x="1228" y="399"/>
                      </a:lnTo>
                      <a:lnTo>
                        <a:pt x="1068" y="374"/>
                      </a:lnTo>
                      <a:lnTo>
                        <a:pt x="906" y="359"/>
                      </a:lnTo>
                      <a:lnTo>
                        <a:pt x="0" y="339"/>
                      </a:lnTo>
                      <a:lnTo>
                        <a:pt x="0" y="223"/>
                      </a:lnTo>
                      <a:close/>
                    </a:path>
                  </a:pathLst>
                </a:custGeom>
                <a:solidFill>
                  <a:srgbClr val="FFC080"/>
                </a:solidFill>
                <a:ln w="4763">
                  <a:solidFill>
                    <a:srgbClr val="000000"/>
                  </a:solidFill>
                  <a:round/>
                  <a:headEnd/>
                  <a:tailEnd/>
                </a:ln>
              </p:spPr>
              <p:txBody>
                <a:bodyPr/>
                <a:lstStyle/>
                <a:p>
                  <a:endParaRPr lang="es-ES"/>
                </a:p>
              </p:txBody>
            </p:sp>
            <p:grpSp>
              <p:nvGrpSpPr>
                <p:cNvPr id="1114" name="Group 240"/>
                <p:cNvGrpSpPr>
                  <a:grpSpLocks/>
                </p:cNvGrpSpPr>
                <p:nvPr/>
              </p:nvGrpSpPr>
              <p:grpSpPr bwMode="auto">
                <a:xfrm>
                  <a:off x="3411" y="2401"/>
                  <a:ext cx="54" cy="23"/>
                  <a:chOff x="3411" y="2401"/>
                  <a:chExt cx="54" cy="23"/>
                </a:xfrm>
              </p:grpSpPr>
              <p:sp>
                <p:nvSpPr>
                  <p:cNvPr id="1123" name="Freeform 241"/>
                  <p:cNvSpPr>
                    <a:spLocks/>
                  </p:cNvSpPr>
                  <p:nvPr/>
                </p:nvSpPr>
                <p:spPr bwMode="auto">
                  <a:xfrm>
                    <a:off x="3411" y="2401"/>
                    <a:ext cx="54" cy="23"/>
                  </a:xfrm>
                  <a:custGeom>
                    <a:avLst/>
                    <a:gdLst>
                      <a:gd name="T0" fmla="*/ 54 w 271"/>
                      <a:gd name="T1" fmla="*/ 0 h 112"/>
                      <a:gd name="T2" fmla="*/ 13 w 271"/>
                      <a:gd name="T3" fmla="*/ 0 h 112"/>
                      <a:gd name="T4" fmla="*/ 8 w 271"/>
                      <a:gd name="T5" fmla="*/ 0 h 112"/>
                      <a:gd name="T6" fmla="*/ 4 w 271"/>
                      <a:gd name="T7" fmla="*/ 3 h 112"/>
                      <a:gd name="T8" fmla="*/ 1 w 271"/>
                      <a:gd name="T9" fmla="*/ 6 h 112"/>
                      <a:gd name="T10" fmla="*/ 0 w 271"/>
                      <a:gd name="T11" fmla="*/ 10 h 112"/>
                      <a:gd name="T12" fmla="*/ 1 w 271"/>
                      <a:gd name="T13" fmla="*/ 16 h 112"/>
                      <a:gd name="T14" fmla="*/ 4 w 271"/>
                      <a:gd name="T15" fmla="*/ 20 h 112"/>
                      <a:gd name="T16" fmla="*/ 8 w 271"/>
                      <a:gd name="T17" fmla="*/ 22 h 112"/>
                      <a:gd name="T18" fmla="*/ 14 w 271"/>
                      <a:gd name="T19" fmla="*/ 23 h 112"/>
                      <a:gd name="T20" fmla="*/ 54 w 271"/>
                      <a:gd name="T21" fmla="*/ 23 h 112"/>
                      <a:gd name="T22" fmla="*/ 54 w 271"/>
                      <a:gd name="T23" fmla="*/ 0 h 1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1"/>
                      <a:gd name="T37" fmla="*/ 0 h 112"/>
                      <a:gd name="T38" fmla="*/ 271 w 271"/>
                      <a:gd name="T39" fmla="*/ 112 h 1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1" h="112">
                        <a:moveTo>
                          <a:pt x="271" y="2"/>
                        </a:moveTo>
                        <a:lnTo>
                          <a:pt x="65" y="0"/>
                        </a:lnTo>
                        <a:lnTo>
                          <a:pt x="39" y="2"/>
                        </a:lnTo>
                        <a:lnTo>
                          <a:pt x="18" y="15"/>
                        </a:lnTo>
                        <a:lnTo>
                          <a:pt x="6" y="30"/>
                        </a:lnTo>
                        <a:lnTo>
                          <a:pt x="0" y="48"/>
                        </a:lnTo>
                        <a:lnTo>
                          <a:pt x="4" y="80"/>
                        </a:lnTo>
                        <a:lnTo>
                          <a:pt x="18" y="99"/>
                        </a:lnTo>
                        <a:lnTo>
                          <a:pt x="41" y="107"/>
                        </a:lnTo>
                        <a:lnTo>
                          <a:pt x="71" y="112"/>
                        </a:lnTo>
                        <a:lnTo>
                          <a:pt x="271" y="112"/>
                        </a:lnTo>
                        <a:lnTo>
                          <a:pt x="271" y="2"/>
                        </a:lnTo>
                        <a:close/>
                      </a:path>
                    </a:pathLst>
                  </a:custGeom>
                  <a:solidFill>
                    <a:srgbClr val="C0C0C0"/>
                  </a:solidFill>
                  <a:ln w="4763">
                    <a:solidFill>
                      <a:srgbClr val="000000"/>
                    </a:solidFill>
                    <a:round/>
                    <a:headEnd/>
                    <a:tailEnd/>
                  </a:ln>
                </p:spPr>
                <p:txBody>
                  <a:bodyPr/>
                  <a:lstStyle/>
                  <a:p>
                    <a:endParaRPr lang="es-ES"/>
                  </a:p>
                </p:txBody>
              </p:sp>
              <p:sp>
                <p:nvSpPr>
                  <p:cNvPr id="1124" name="Line 242"/>
                  <p:cNvSpPr>
                    <a:spLocks noChangeShapeType="1"/>
                  </p:cNvSpPr>
                  <p:nvPr/>
                </p:nvSpPr>
                <p:spPr bwMode="auto">
                  <a:xfrm>
                    <a:off x="3421" y="2407"/>
                    <a:ext cx="35" cy="1"/>
                  </a:xfrm>
                  <a:prstGeom prst="line">
                    <a:avLst/>
                  </a:prstGeom>
                  <a:noFill/>
                  <a:ln w="4763">
                    <a:solidFill>
                      <a:srgbClr val="E0E0E0"/>
                    </a:solidFill>
                    <a:round/>
                    <a:headEnd/>
                    <a:tailEnd/>
                  </a:ln>
                </p:spPr>
                <p:txBody>
                  <a:bodyPr/>
                  <a:lstStyle/>
                  <a:p>
                    <a:endParaRPr lang="tr-TR"/>
                  </a:p>
                </p:txBody>
              </p:sp>
            </p:grpSp>
            <p:sp>
              <p:nvSpPr>
                <p:cNvPr id="1115" name="Rectangle 243"/>
                <p:cNvSpPr>
                  <a:spLocks noChangeArrowheads="1"/>
                </p:cNvSpPr>
                <p:nvPr/>
              </p:nvSpPr>
              <p:spPr bwMode="auto">
                <a:xfrm>
                  <a:off x="4196" y="2353"/>
                  <a:ext cx="42" cy="129"/>
                </a:xfrm>
                <a:prstGeom prst="rect">
                  <a:avLst/>
                </a:prstGeom>
                <a:solidFill>
                  <a:srgbClr val="FFA040"/>
                </a:solidFill>
                <a:ln w="4763">
                  <a:solidFill>
                    <a:srgbClr val="000000"/>
                  </a:solidFill>
                  <a:miter lim="800000"/>
                  <a:headEnd/>
                  <a:tailEnd/>
                </a:ln>
              </p:spPr>
              <p:txBody>
                <a:bodyPr/>
                <a:lstStyle/>
                <a:p>
                  <a:endParaRPr lang="es-ES"/>
                </a:p>
              </p:txBody>
            </p:sp>
            <p:sp>
              <p:nvSpPr>
                <p:cNvPr id="1116" name="Freeform 244"/>
                <p:cNvSpPr>
                  <a:spLocks/>
                </p:cNvSpPr>
                <p:nvPr/>
              </p:nvSpPr>
              <p:spPr bwMode="auto">
                <a:xfrm>
                  <a:off x="4292" y="2358"/>
                  <a:ext cx="38" cy="119"/>
                </a:xfrm>
                <a:custGeom>
                  <a:avLst/>
                  <a:gdLst>
                    <a:gd name="T0" fmla="*/ 0 w 188"/>
                    <a:gd name="T1" fmla="*/ 20 h 598"/>
                    <a:gd name="T2" fmla="*/ 7 w 188"/>
                    <a:gd name="T3" fmla="*/ 23 h 598"/>
                    <a:gd name="T4" fmla="*/ 13 w 188"/>
                    <a:gd name="T5" fmla="*/ 28 h 598"/>
                    <a:gd name="T6" fmla="*/ 18 w 188"/>
                    <a:gd name="T7" fmla="*/ 36 h 598"/>
                    <a:gd name="T8" fmla="*/ 21 w 188"/>
                    <a:gd name="T9" fmla="*/ 43 h 598"/>
                    <a:gd name="T10" fmla="*/ 23 w 188"/>
                    <a:gd name="T11" fmla="*/ 52 h 598"/>
                    <a:gd name="T12" fmla="*/ 23 w 188"/>
                    <a:gd name="T13" fmla="*/ 59 h 598"/>
                    <a:gd name="T14" fmla="*/ 22 w 188"/>
                    <a:gd name="T15" fmla="*/ 68 h 598"/>
                    <a:gd name="T16" fmla="*/ 19 w 188"/>
                    <a:gd name="T17" fmla="*/ 78 h 598"/>
                    <a:gd name="T18" fmla="*/ 16 w 188"/>
                    <a:gd name="T19" fmla="*/ 85 h 598"/>
                    <a:gd name="T20" fmla="*/ 12 w 188"/>
                    <a:gd name="T21" fmla="*/ 92 h 598"/>
                    <a:gd name="T22" fmla="*/ 5 w 188"/>
                    <a:gd name="T23" fmla="*/ 97 h 598"/>
                    <a:gd name="T24" fmla="*/ 0 w 188"/>
                    <a:gd name="T25" fmla="*/ 100 h 598"/>
                    <a:gd name="T26" fmla="*/ 0 w 188"/>
                    <a:gd name="T27" fmla="*/ 119 h 598"/>
                    <a:gd name="T28" fmla="*/ 7 w 188"/>
                    <a:gd name="T29" fmla="*/ 116 h 598"/>
                    <a:gd name="T30" fmla="*/ 16 w 188"/>
                    <a:gd name="T31" fmla="*/ 110 h 598"/>
                    <a:gd name="T32" fmla="*/ 22 w 188"/>
                    <a:gd name="T33" fmla="*/ 103 h 598"/>
                    <a:gd name="T34" fmla="*/ 27 w 188"/>
                    <a:gd name="T35" fmla="*/ 96 h 598"/>
                    <a:gd name="T36" fmla="*/ 32 w 188"/>
                    <a:gd name="T37" fmla="*/ 89 h 598"/>
                    <a:gd name="T38" fmla="*/ 35 w 188"/>
                    <a:gd name="T39" fmla="*/ 81 h 598"/>
                    <a:gd name="T40" fmla="*/ 37 w 188"/>
                    <a:gd name="T41" fmla="*/ 70 h 598"/>
                    <a:gd name="T42" fmla="*/ 38 w 188"/>
                    <a:gd name="T43" fmla="*/ 60 h 598"/>
                    <a:gd name="T44" fmla="*/ 37 w 188"/>
                    <a:gd name="T45" fmla="*/ 49 h 598"/>
                    <a:gd name="T46" fmla="*/ 34 w 188"/>
                    <a:gd name="T47" fmla="*/ 37 h 598"/>
                    <a:gd name="T48" fmla="*/ 30 w 188"/>
                    <a:gd name="T49" fmla="*/ 27 h 598"/>
                    <a:gd name="T50" fmla="*/ 25 w 188"/>
                    <a:gd name="T51" fmla="*/ 19 h 598"/>
                    <a:gd name="T52" fmla="*/ 19 w 188"/>
                    <a:gd name="T53" fmla="*/ 12 h 598"/>
                    <a:gd name="T54" fmla="*/ 10 w 188"/>
                    <a:gd name="T55" fmla="*/ 5 h 598"/>
                    <a:gd name="T56" fmla="*/ 0 w 188"/>
                    <a:gd name="T57" fmla="*/ 0 h 598"/>
                    <a:gd name="T58" fmla="*/ 0 w 188"/>
                    <a:gd name="T59" fmla="*/ 20 h 59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8"/>
                    <a:gd name="T91" fmla="*/ 0 h 598"/>
                    <a:gd name="T92" fmla="*/ 188 w 188"/>
                    <a:gd name="T93" fmla="*/ 598 h 59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8" h="598">
                      <a:moveTo>
                        <a:pt x="2" y="102"/>
                      </a:moveTo>
                      <a:lnTo>
                        <a:pt x="33" y="117"/>
                      </a:lnTo>
                      <a:lnTo>
                        <a:pt x="62" y="142"/>
                      </a:lnTo>
                      <a:lnTo>
                        <a:pt x="88" y="180"/>
                      </a:lnTo>
                      <a:lnTo>
                        <a:pt x="102" y="218"/>
                      </a:lnTo>
                      <a:lnTo>
                        <a:pt x="112" y="259"/>
                      </a:lnTo>
                      <a:lnTo>
                        <a:pt x="112" y="298"/>
                      </a:lnTo>
                      <a:lnTo>
                        <a:pt x="109" y="341"/>
                      </a:lnTo>
                      <a:lnTo>
                        <a:pt x="95" y="393"/>
                      </a:lnTo>
                      <a:lnTo>
                        <a:pt x="79" y="426"/>
                      </a:lnTo>
                      <a:lnTo>
                        <a:pt x="57" y="460"/>
                      </a:lnTo>
                      <a:lnTo>
                        <a:pt x="24" y="489"/>
                      </a:lnTo>
                      <a:lnTo>
                        <a:pt x="0" y="502"/>
                      </a:lnTo>
                      <a:lnTo>
                        <a:pt x="0" y="598"/>
                      </a:lnTo>
                      <a:lnTo>
                        <a:pt x="37" y="584"/>
                      </a:lnTo>
                      <a:lnTo>
                        <a:pt x="78" y="554"/>
                      </a:lnTo>
                      <a:lnTo>
                        <a:pt x="109" y="520"/>
                      </a:lnTo>
                      <a:lnTo>
                        <a:pt x="135" y="483"/>
                      </a:lnTo>
                      <a:lnTo>
                        <a:pt x="158" y="447"/>
                      </a:lnTo>
                      <a:lnTo>
                        <a:pt x="173" y="407"/>
                      </a:lnTo>
                      <a:lnTo>
                        <a:pt x="184" y="352"/>
                      </a:lnTo>
                      <a:lnTo>
                        <a:pt x="188" y="302"/>
                      </a:lnTo>
                      <a:lnTo>
                        <a:pt x="184" y="246"/>
                      </a:lnTo>
                      <a:lnTo>
                        <a:pt x="168" y="186"/>
                      </a:lnTo>
                      <a:lnTo>
                        <a:pt x="149" y="134"/>
                      </a:lnTo>
                      <a:lnTo>
                        <a:pt x="125" y="93"/>
                      </a:lnTo>
                      <a:lnTo>
                        <a:pt x="95" y="60"/>
                      </a:lnTo>
                      <a:lnTo>
                        <a:pt x="50" y="26"/>
                      </a:lnTo>
                      <a:lnTo>
                        <a:pt x="2" y="0"/>
                      </a:lnTo>
                      <a:lnTo>
                        <a:pt x="2" y="102"/>
                      </a:lnTo>
                      <a:close/>
                    </a:path>
                  </a:pathLst>
                </a:custGeom>
                <a:solidFill>
                  <a:srgbClr val="FF8000"/>
                </a:solidFill>
                <a:ln w="4763">
                  <a:solidFill>
                    <a:srgbClr val="000000"/>
                  </a:solidFill>
                  <a:round/>
                  <a:headEnd/>
                  <a:tailEnd/>
                </a:ln>
              </p:spPr>
              <p:txBody>
                <a:bodyPr/>
                <a:lstStyle/>
                <a:p>
                  <a:endParaRPr lang="es-ES"/>
                </a:p>
              </p:txBody>
            </p:sp>
            <p:grpSp>
              <p:nvGrpSpPr>
                <p:cNvPr id="1117" name="Group 245"/>
                <p:cNvGrpSpPr>
                  <a:grpSpLocks/>
                </p:cNvGrpSpPr>
                <p:nvPr/>
              </p:nvGrpSpPr>
              <p:grpSpPr bwMode="auto">
                <a:xfrm>
                  <a:off x="4090" y="2387"/>
                  <a:ext cx="59" cy="52"/>
                  <a:chOff x="4090" y="2387"/>
                  <a:chExt cx="59" cy="52"/>
                </a:xfrm>
              </p:grpSpPr>
              <p:sp>
                <p:nvSpPr>
                  <p:cNvPr id="1118" name="Rectangle 246"/>
                  <p:cNvSpPr>
                    <a:spLocks noChangeArrowheads="1"/>
                  </p:cNvSpPr>
                  <p:nvPr/>
                </p:nvSpPr>
                <p:spPr bwMode="auto">
                  <a:xfrm>
                    <a:off x="4096" y="2394"/>
                    <a:ext cx="46" cy="37"/>
                  </a:xfrm>
                  <a:prstGeom prst="rect">
                    <a:avLst/>
                  </a:prstGeom>
                  <a:solidFill>
                    <a:srgbClr val="00FF00"/>
                  </a:solidFill>
                  <a:ln w="4763">
                    <a:solidFill>
                      <a:srgbClr val="000000"/>
                    </a:solidFill>
                    <a:miter lim="800000"/>
                    <a:headEnd/>
                    <a:tailEnd/>
                  </a:ln>
                </p:spPr>
                <p:txBody>
                  <a:bodyPr/>
                  <a:lstStyle/>
                  <a:p>
                    <a:endParaRPr lang="es-ES"/>
                  </a:p>
                </p:txBody>
              </p:sp>
              <p:sp>
                <p:nvSpPr>
                  <p:cNvPr id="1119" name="Freeform 247"/>
                  <p:cNvSpPr>
                    <a:spLocks/>
                  </p:cNvSpPr>
                  <p:nvPr/>
                </p:nvSpPr>
                <p:spPr bwMode="auto">
                  <a:xfrm>
                    <a:off x="4090" y="2387"/>
                    <a:ext cx="59" cy="8"/>
                  </a:xfrm>
                  <a:custGeom>
                    <a:avLst/>
                    <a:gdLst>
                      <a:gd name="T0" fmla="*/ 59 w 297"/>
                      <a:gd name="T1" fmla="*/ 0 h 39"/>
                      <a:gd name="T2" fmla="*/ 50 w 297"/>
                      <a:gd name="T3" fmla="*/ 8 h 39"/>
                      <a:gd name="T4" fmla="*/ 8 w 297"/>
                      <a:gd name="T5" fmla="*/ 8 h 39"/>
                      <a:gd name="T6" fmla="*/ 0 w 297"/>
                      <a:gd name="T7" fmla="*/ 0 h 39"/>
                      <a:gd name="T8" fmla="*/ 59 w 297"/>
                      <a:gd name="T9" fmla="*/ 0 h 39"/>
                      <a:gd name="T10" fmla="*/ 0 60000 65536"/>
                      <a:gd name="T11" fmla="*/ 0 60000 65536"/>
                      <a:gd name="T12" fmla="*/ 0 60000 65536"/>
                      <a:gd name="T13" fmla="*/ 0 60000 65536"/>
                      <a:gd name="T14" fmla="*/ 0 60000 65536"/>
                      <a:gd name="T15" fmla="*/ 0 w 297"/>
                      <a:gd name="T16" fmla="*/ 0 h 39"/>
                      <a:gd name="T17" fmla="*/ 297 w 297"/>
                      <a:gd name="T18" fmla="*/ 39 h 39"/>
                    </a:gdLst>
                    <a:ahLst/>
                    <a:cxnLst>
                      <a:cxn ang="T10">
                        <a:pos x="T0" y="T1"/>
                      </a:cxn>
                      <a:cxn ang="T11">
                        <a:pos x="T2" y="T3"/>
                      </a:cxn>
                      <a:cxn ang="T12">
                        <a:pos x="T4" y="T5"/>
                      </a:cxn>
                      <a:cxn ang="T13">
                        <a:pos x="T6" y="T7"/>
                      </a:cxn>
                      <a:cxn ang="T14">
                        <a:pos x="T8" y="T9"/>
                      </a:cxn>
                    </a:cxnLst>
                    <a:rect l="T15" t="T16" r="T17" b="T18"/>
                    <a:pathLst>
                      <a:path w="297" h="39">
                        <a:moveTo>
                          <a:pt x="297" y="0"/>
                        </a:moveTo>
                        <a:lnTo>
                          <a:pt x="253" y="39"/>
                        </a:lnTo>
                        <a:lnTo>
                          <a:pt x="40" y="39"/>
                        </a:lnTo>
                        <a:lnTo>
                          <a:pt x="0" y="0"/>
                        </a:lnTo>
                        <a:lnTo>
                          <a:pt x="297" y="0"/>
                        </a:lnTo>
                        <a:close/>
                      </a:path>
                    </a:pathLst>
                  </a:custGeom>
                  <a:solidFill>
                    <a:srgbClr val="FFE0C0"/>
                  </a:solidFill>
                  <a:ln w="4763">
                    <a:solidFill>
                      <a:srgbClr val="000000"/>
                    </a:solidFill>
                    <a:round/>
                    <a:headEnd/>
                    <a:tailEnd/>
                  </a:ln>
                </p:spPr>
                <p:txBody>
                  <a:bodyPr/>
                  <a:lstStyle/>
                  <a:p>
                    <a:endParaRPr lang="es-ES"/>
                  </a:p>
                </p:txBody>
              </p:sp>
              <p:sp>
                <p:nvSpPr>
                  <p:cNvPr id="1120" name="Freeform 248"/>
                  <p:cNvSpPr>
                    <a:spLocks/>
                  </p:cNvSpPr>
                  <p:nvPr/>
                </p:nvSpPr>
                <p:spPr bwMode="auto">
                  <a:xfrm>
                    <a:off x="4090" y="2387"/>
                    <a:ext cx="8" cy="52"/>
                  </a:xfrm>
                  <a:custGeom>
                    <a:avLst/>
                    <a:gdLst>
                      <a:gd name="T0" fmla="*/ 0 w 41"/>
                      <a:gd name="T1" fmla="*/ 0 h 258"/>
                      <a:gd name="T2" fmla="*/ 8 w 41"/>
                      <a:gd name="T3" fmla="*/ 8 h 258"/>
                      <a:gd name="T4" fmla="*/ 8 w 41"/>
                      <a:gd name="T5" fmla="*/ 44 h 258"/>
                      <a:gd name="T6" fmla="*/ 0 w 41"/>
                      <a:gd name="T7" fmla="*/ 52 h 258"/>
                      <a:gd name="T8" fmla="*/ 0 w 41"/>
                      <a:gd name="T9" fmla="*/ 0 h 258"/>
                      <a:gd name="T10" fmla="*/ 0 60000 65536"/>
                      <a:gd name="T11" fmla="*/ 0 60000 65536"/>
                      <a:gd name="T12" fmla="*/ 0 60000 65536"/>
                      <a:gd name="T13" fmla="*/ 0 60000 65536"/>
                      <a:gd name="T14" fmla="*/ 0 60000 65536"/>
                      <a:gd name="T15" fmla="*/ 0 w 41"/>
                      <a:gd name="T16" fmla="*/ 0 h 258"/>
                      <a:gd name="T17" fmla="*/ 41 w 41"/>
                      <a:gd name="T18" fmla="*/ 258 h 258"/>
                    </a:gdLst>
                    <a:ahLst/>
                    <a:cxnLst>
                      <a:cxn ang="T10">
                        <a:pos x="T0" y="T1"/>
                      </a:cxn>
                      <a:cxn ang="T11">
                        <a:pos x="T2" y="T3"/>
                      </a:cxn>
                      <a:cxn ang="T12">
                        <a:pos x="T4" y="T5"/>
                      </a:cxn>
                      <a:cxn ang="T13">
                        <a:pos x="T6" y="T7"/>
                      </a:cxn>
                      <a:cxn ang="T14">
                        <a:pos x="T8" y="T9"/>
                      </a:cxn>
                    </a:cxnLst>
                    <a:rect l="T15" t="T16" r="T17" b="T18"/>
                    <a:pathLst>
                      <a:path w="41" h="258">
                        <a:moveTo>
                          <a:pt x="0" y="0"/>
                        </a:moveTo>
                        <a:lnTo>
                          <a:pt x="41" y="39"/>
                        </a:lnTo>
                        <a:lnTo>
                          <a:pt x="41" y="216"/>
                        </a:lnTo>
                        <a:lnTo>
                          <a:pt x="0" y="258"/>
                        </a:lnTo>
                        <a:lnTo>
                          <a:pt x="0" y="0"/>
                        </a:lnTo>
                        <a:close/>
                      </a:path>
                    </a:pathLst>
                  </a:custGeom>
                  <a:solidFill>
                    <a:srgbClr val="FFA040"/>
                  </a:solidFill>
                  <a:ln w="4763">
                    <a:solidFill>
                      <a:srgbClr val="000000"/>
                    </a:solidFill>
                    <a:round/>
                    <a:headEnd/>
                    <a:tailEnd/>
                  </a:ln>
                </p:spPr>
                <p:txBody>
                  <a:bodyPr/>
                  <a:lstStyle/>
                  <a:p>
                    <a:endParaRPr lang="es-ES"/>
                  </a:p>
                </p:txBody>
              </p:sp>
              <p:sp>
                <p:nvSpPr>
                  <p:cNvPr id="1121" name="Freeform 249"/>
                  <p:cNvSpPr>
                    <a:spLocks/>
                  </p:cNvSpPr>
                  <p:nvPr/>
                </p:nvSpPr>
                <p:spPr bwMode="auto">
                  <a:xfrm>
                    <a:off x="4090" y="2430"/>
                    <a:ext cx="58" cy="9"/>
                  </a:xfrm>
                  <a:custGeom>
                    <a:avLst/>
                    <a:gdLst>
                      <a:gd name="T0" fmla="*/ 0 w 293"/>
                      <a:gd name="T1" fmla="*/ 9 h 42"/>
                      <a:gd name="T2" fmla="*/ 8 w 293"/>
                      <a:gd name="T3" fmla="*/ 0 h 42"/>
                      <a:gd name="T4" fmla="*/ 50 w 293"/>
                      <a:gd name="T5" fmla="*/ 0 h 42"/>
                      <a:gd name="T6" fmla="*/ 58 w 293"/>
                      <a:gd name="T7" fmla="*/ 9 h 42"/>
                      <a:gd name="T8" fmla="*/ 0 w 293"/>
                      <a:gd name="T9" fmla="*/ 9 h 42"/>
                      <a:gd name="T10" fmla="*/ 0 60000 65536"/>
                      <a:gd name="T11" fmla="*/ 0 60000 65536"/>
                      <a:gd name="T12" fmla="*/ 0 60000 65536"/>
                      <a:gd name="T13" fmla="*/ 0 60000 65536"/>
                      <a:gd name="T14" fmla="*/ 0 60000 65536"/>
                      <a:gd name="T15" fmla="*/ 0 w 293"/>
                      <a:gd name="T16" fmla="*/ 0 h 42"/>
                      <a:gd name="T17" fmla="*/ 293 w 293"/>
                      <a:gd name="T18" fmla="*/ 42 h 42"/>
                    </a:gdLst>
                    <a:ahLst/>
                    <a:cxnLst>
                      <a:cxn ang="T10">
                        <a:pos x="T0" y="T1"/>
                      </a:cxn>
                      <a:cxn ang="T11">
                        <a:pos x="T2" y="T3"/>
                      </a:cxn>
                      <a:cxn ang="T12">
                        <a:pos x="T4" y="T5"/>
                      </a:cxn>
                      <a:cxn ang="T13">
                        <a:pos x="T6" y="T7"/>
                      </a:cxn>
                      <a:cxn ang="T14">
                        <a:pos x="T8" y="T9"/>
                      </a:cxn>
                    </a:cxnLst>
                    <a:rect l="T15" t="T16" r="T17" b="T18"/>
                    <a:pathLst>
                      <a:path w="293" h="42">
                        <a:moveTo>
                          <a:pt x="0" y="42"/>
                        </a:moveTo>
                        <a:lnTo>
                          <a:pt x="40" y="0"/>
                        </a:lnTo>
                        <a:lnTo>
                          <a:pt x="253" y="0"/>
                        </a:lnTo>
                        <a:lnTo>
                          <a:pt x="293" y="42"/>
                        </a:lnTo>
                        <a:lnTo>
                          <a:pt x="0" y="42"/>
                        </a:lnTo>
                        <a:close/>
                      </a:path>
                    </a:pathLst>
                  </a:custGeom>
                  <a:solidFill>
                    <a:srgbClr val="FF8000"/>
                  </a:solidFill>
                  <a:ln w="4763">
                    <a:solidFill>
                      <a:srgbClr val="000000"/>
                    </a:solidFill>
                    <a:round/>
                    <a:headEnd/>
                    <a:tailEnd/>
                  </a:ln>
                </p:spPr>
                <p:txBody>
                  <a:bodyPr/>
                  <a:lstStyle/>
                  <a:p>
                    <a:endParaRPr lang="es-ES"/>
                  </a:p>
                </p:txBody>
              </p:sp>
              <p:sp>
                <p:nvSpPr>
                  <p:cNvPr id="1122" name="Freeform 250"/>
                  <p:cNvSpPr>
                    <a:spLocks/>
                  </p:cNvSpPr>
                  <p:nvPr/>
                </p:nvSpPr>
                <p:spPr bwMode="auto">
                  <a:xfrm>
                    <a:off x="4141" y="2387"/>
                    <a:ext cx="8" cy="52"/>
                  </a:xfrm>
                  <a:custGeom>
                    <a:avLst/>
                    <a:gdLst>
                      <a:gd name="T0" fmla="*/ 8 w 41"/>
                      <a:gd name="T1" fmla="*/ 0 h 258"/>
                      <a:gd name="T2" fmla="*/ 0 w 41"/>
                      <a:gd name="T3" fmla="*/ 9 h 258"/>
                      <a:gd name="T4" fmla="*/ 0 w 41"/>
                      <a:gd name="T5" fmla="*/ 44 h 258"/>
                      <a:gd name="T6" fmla="*/ 8 w 41"/>
                      <a:gd name="T7" fmla="*/ 52 h 258"/>
                      <a:gd name="T8" fmla="*/ 8 w 41"/>
                      <a:gd name="T9" fmla="*/ 0 h 258"/>
                      <a:gd name="T10" fmla="*/ 0 60000 65536"/>
                      <a:gd name="T11" fmla="*/ 0 60000 65536"/>
                      <a:gd name="T12" fmla="*/ 0 60000 65536"/>
                      <a:gd name="T13" fmla="*/ 0 60000 65536"/>
                      <a:gd name="T14" fmla="*/ 0 60000 65536"/>
                      <a:gd name="T15" fmla="*/ 0 w 41"/>
                      <a:gd name="T16" fmla="*/ 0 h 258"/>
                      <a:gd name="T17" fmla="*/ 41 w 41"/>
                      <a:gd name="T18" fmla="*/ 258 h 258"/>
                    </a:gdLst>
                    <a:ahLst/>
                    <a:cxnLst>
                      <a:cxn ang="T10">
                        <a:pos x="T0" y="T1"/>
                      </a:cxn>
                      <a:cxn ang="T11">
                        <a:pos x="T2" y="T3"/>
                      </a:cxn>
                      <a:cxn ang="T12">
                        <a:pos x="T4" y="T5"/>
                      </a:cxn>
                      <a:cxn ang="T13">
                        <a:pos x="T6" y="T7"/>
                      </a:cxn>
                      <a:cxn ang="T14">
                        <a:pos x="T8" y="T9"/>
                      </a:cxn>
                    </a:cxnLst>
                    <a:rect l="T15" t="T16" r="T17" b="T18"/>
                    <a:pathLst>
                      <a:path w="41" h="258">
                        <a:moveTo>
                          <a:pt x="41" y="0"/>
                        </a:moveTo>
                        <a:lnTo>
                          <a:pt x="0" y="43"/>
                        </a:lnTo>
                        <a:lnTo>
                          <a:pt x="0" y="216"/>
                        </a:lnTo>
                        <a:lnTo>
                          <a:pt x="41" y="258"/>
                        </a:lnTo>
                        <a:lnTo>
                          <a:pt x="41" y="0"/>
                        </a:lnTo>
                        <a:close/>
                      </a:path>
                    </a:pathLst>
                  </a:custGeom>
                  <a:solidFill>
                    <a:srgbClr val="E07000"/>
                  </a:solidFill>
                  <a:ln w="4763">
                    <a:solidFill>
                      <a:srgbClr val="000000"/>
                    </a:solidFill>
                    <a:round/>
                    <a:headEnd/>
                    <a:tailEnd/>
                  </a:ln>
                </p:spPr>
                <p:txBody>
                  <a:bodyPr/>
                  <a:lstStyle/>
                  <a:p>
                    <a:endParaRPr lang="es-ES"/>
                  </a:p>
                </p:txBody>
              </p:sp>
            </p:grpSp>
          </p:grpSp>
          <p:grpSp>
            <p:nvGrpSpPr>
              <p:cNvPr id="1080" name="Group 251"/>
              <p:cNvGrpSpPr>
                <a:grpSpLocks/>
              </p:cNvGrpSpPr>
              <p:nvPr/>
            </p:nvGrpSpPr>
            <p:grpSpPr bwMode="auto">
              <a:xfrm>
                <a:off x="3891" y="2375"/>
                <a:ext cx="149" cy="78"/>
                <a:chOff x="3891" y="2375"/>
                <a:chExt cx="149" cy="78"/>
              </a:xfrm>
            </p:grpSpPr>
            <p:grpSp>
              <p:nvGrpSpPr>
                <p:cNvPr id="1081" name="Group 252"/>
                <p:cNvGrpSpPr>
                  <a:grpSpLocks/>
                </p:cNvGrpSpPr>
                <p:nvPr/>
              </p:nvGrpSpPr>
              <p:grpSpPr bwMode="auto">
                <a:xfrm>
                  <a:off x="3891" y="2375"/>
                  <a:ext cx="149" cy="78"/>
                  <a:chOff x="3891" y="2375"/>
                  <a:chExt cx="149" cy="78"/>
                </a:xfrm>
              </p:grpSpPr>
              <p:sp>
                <p:nvSpPr>
                  <p:cNvPr id="1108" name="Rectangle 253"/>
                  <p:cNvSpPr>
                    <a:spLocks noChangeArrowheads="1"/>
                  </p:cNvSpPr>
                  <p:nvPr/>
                </p:nvSpPr>
                <p:spPr bwMode="auto">
                  <a:xfrm>
                    <a:off x="3902" y="2386"/>
                    <a:ext cx="128" cy="55"/>
                  </a:xfrm>
                  <a:prstGeom prst="rect">
                    <a:avLst/>
                  </a:prstGeom>
                  <a:solidFill>
                    <a:srgbClr val="808080"/>
                  </a:solidFill>
                  <a:ln w="4763">
                    <a:solidFill>
                      <a:srgbClr val="000000"/>
                    </a:solidFill>
                    <a:miter lim="800000"/>
                    <a:headEnd/>
                    <a:tailEnd/>
                  </a:ln>
                </p:spPr>
                <p:txBody>
                  <a:bodyPr/>
                  <a:lstStyle/>
                  <a:p>
                    <a:endParaRPr lang="es-ES"/>
                  </a:p>
                </p:txBody>
              </p:sp>
              <p:sp>
                <p:nvSpPr>
                  <p:cNvPr id="1109" name="Freeform 254"/>
                  <p:cNvSpPr>
                    <a:spLocks/>
                  </p:cNvSpPr>
                  <p:nvPr/>
                </p:nvSpPr>
                <p:spPr bwMode="auto">
                  <a:xfrm>
                    <a:off x="3891" y="2375"/>
                    <a:ext cx="149" cy="12"/>
                  </a:xfrm>
                  <a:custGeom>
                    <a:avLst/>
                    <a:gdLst>
                      <a:gd name="T0" fmla="*/ 149 w 745"/>
                      <a:gd name="T1" fmla="*/ 0 h 61"/>
                      <a:gd name="T2" fmla="*/ 137 w 745"/>
                      <a:gd name="T3" fmla="*/ 12 h 61"/>
                      <a:gd name="T4" fmla="*/ 12 w 745"/>
                      <a:gd name="T5" fmla="*/ 12 h 61"/>
                      <a:gd name="T6" fmla="*/ 0 w 745"/>
                      <a:gd name="T7" fmla="*/ 0 h 61"/>
                      <a:gd name="T8" fmla="*/ 149 w 745"/>
                      <a:gd name="T9" fmla="*/ 0 h 61"/>
                      <a:gd name="T10" fmla="*/ 0 60000 65536"/>
                      <a:gd name="T11" fmla="*/ 0 60000 65536"/>
                      <a:gd name="T12" fmla="*/ 0 60000 65536"/>
                      <a:gd name="T13" fmla="*/ 0 60000 65536"/>
                      <a:gd name="T14" fmla="*/ 0 60000 65536"/>
                      <a:gd name="T15" fmla="*/ 0 w 745"/>
                      <a:gd name="T16" fmla="*/ 0 h 61"/>
                      <a:gd name="T17" fmla="*/ 745 w 745"/>
                      <a:gd name="T18" fmla="*/ 61 h 61"/>
                    </a:gdLst>
                    <a:ahLst/>
                    <a:cxnLst>
                      <a:cxn ang="T10">
                        <a:pos x="T0" y="T1"/>
                      </a:cxn>
                      <a:cxn ang="T11">
                        <a:pos x="T2" y="T3"/>
                      </a:cxn>
                      <a:cxn ang="T12">
                        <a:pos x="T4" y="T5"/>
                      </a:cxn>
                      <a:cxn ang="T13">
                        <a:pos x="T6" y="T7"/>
                      </a:cxn>
                      <a:cxn ang="T14">
                        <a:pos x="T8" y="T9"/>
                      </a:cxn>
                    </a:cxnLst>
                    <a:rect l="T15" t="T16" r="T17" b="T18"/>
                    <a:pathLst>
                      <a:path w="745" h="61">
                        <a:moveTo>
                          <a:pt x="745" y="0"/>
                        </a:moveTo>
                        <a:lnTo>
                          <a:pt x="686" y="61"/>
                        </a:lnTo>
                        <a:lnTo>
                          <a:pt x="59" y="61"/>
                        </a:lnTo>
                        <a:lnTo>
                          <a:pt x="0" y="0"/>
                        </a:lnTo>
                        <a:lnTo>
                          <a:pt x="745" y="0"/>
                        </a:lnTo>
                        <a:close/>
                      </a:path>
                    </a:pathLst>
                  </a:custGeom>
                  <a:solidFill>
                    <a:srgbClr val="FFE0C0"/>
                  </a:solidFill>
                  <a:ln w="4763">
                    <a:solidFill>
                      <a:srgbClr val="000000"/>
                    </a:solidFill>
                    <a:round/>
                    <a:headEnd/>
                    <a:tailEnd/>
                  </a:ln>
                </p:spPr>
                <p:txBody>
                  <a:bodyPr/>
                  <a:lstStyle/>
                  <a:p>
                    <a:endParaRPr lang="es-ES"/>
                  </a:p>
                </p:txBody>
              </p:sp>
              <p:sp>
                <p:nvSpPr>
                  <p:cNvPr id="1110" name="Freeform 255"/>
                  <p:cNvSpPr>
                    <a:spLocks/>
                  </p:cNvSpPr>
                  <p:nvPr/>
                </p:nvSpPr>
                <p:spPr bwMode="auto">
                  <a:xfrm>
                    <a:off x="3891" y="2376"/>
                    <a:ext cx="12" cy="77"/>
                  </a:xfrm>
                  <a:custGeom>
                    <a:avLst/>
                    <a:gdLst>
                      <a:gd name="T0" fmla="*/ 0 w 59"/>
                      <a:gd name="T1" fmla="*/ 0 h 388"/>
                      <a:gd name="T2" fmla="*/ 12 w 59"/>
                      <a:gd name="T3" fmla="*/ 12 h 388"/>
                      <a:gd name="T4" fmla="*/ 12 w 59"/>
                      <a:gd name="T5" fmla="*/ 64 h 388"/>
                      <a:gd name="T6" fmla="*/ 0 w 59"/>
                      <a:gd name="T7" fmla="*/ 77 h 388"/>
                      <a:gd name="T8" fmla="*/ 0 w 59"/>
                      <a:gd name="T9" fmla="*/ 0 h 388"/>
                      <a:gd name="T10" fmla="*/ 0 60000 65536"/>
                      <a:gd name="T11" fmla="*/ 0 60000 65536"/>
                      <a:gd name="T12" fmla="*/ 0 60000 65536"/>
                      <a:gd name="T13" fmla="*/ 0 60000 65536"/>
                      <a:gd name="T14" fmla="*/ 0 60000 65536"/>
                      <a:gd name="T15" fmla="*/ 0 w 59"/>
                      <a:gd name="T16" fmla="*/ 0 h 388"/>
                      <a:gd name="T17" fmla="*/ 59 w 59"/>
                      <a:gd name="T18" fmla="*/ 388 h 388"/>
                    </a:gdLst>
                    <a:ahLst/>
                    <a:cxnLst>
                      <a:cxn ang="T10">
                        <a:pos x="T0" y="T1"/>
                      </a:cxn>
                      <a:cxn ang="T11">
                        <a:pos x="T2" y="T3"/>
                      </a:cxn>
                      <a:cxn ang="T12">
                        <a:pos x="T4" y="T5"/>
                      </a:cxn>
                      <a:cxn ang="T13">
                        <a:pos x="T6" y="T7"/>
                      </a:cxn>
                      <a:cxn ang="T14">
                        <a:pos x="T8" y="T9"/>
                      </a:cxn>
                    </a:cxnLst>
                    <a:rect l="T15" t="T16" r="T17" b="T18"/>
                    <a:pathLst>
                      <a:path w="59" h="388">
                        <a:moveTo>
                          <a:pt x="0" y="0"/>
                        </a:moveTo>
                        <a:lnTo>
                          <a:pt x="59" y="58"/>
                        </a:lnTo>
                        <a:lnTo>
                          <a:pt x="59" y="321"/>
                        </a:lnTo>
                        <a:lnTo>
                          <a:pt x="0" y="388"/>
                        </a:lnTo>
                        <a:lnTo>
                          <a:pt x="0" y="0"/>
                        </a:lnTo>
                        <a:close/>
                      </a:path>
                    </a:pathLst>
                  </a:custGeom>
                  <a:solidFill>
                    <a:srgbClr val="FFA040"/>
                  </a:solidFill>
                  <a:ln w="4763">
                    <a:solidFill>
                      <a:srgbClr val="000000"/>
                    </a:solidFill>
                    <a:round/>
                    <a:headEnd/>
                    <a:tailEnd/>
                  </a:ln>
                </p:spPr>
                <p:txBody>
                  <a:bodyPr/>
                  <a:lstStyle/>
                  <a:p>
                    <a:endParaRPr lang="es-ES"/>
                  </a:p>
                </p:txBody>
              </p:sp>
              <p:sp>
                <p:nvSpPr>
                  <p:cNvPr id="1111" name="Freeform 256"/>
                  <p:cNvSpPr>
                    <a:spLocks/>
                  </p:cNvSpPr>
                  <p:nvPr/>
                </p:nvSpPr>
                <p:spPr bwMode="auto">
                  <a:xfrm>
                    <a:off x="3892" y="2440"/>
                    <a:ext cx="148" cy="13"/>
                  </a:xfrm>
                  <a:custGeom>
                    <a:avLst/>
                    <a:gdLst>
                      <a:gd name="T0" fmla="*/ 0 w 743"/>
                      <a:gd name="T1" fmla="*/ 13 h 67"/>
                      <a:gd name="T2" fmla="*/ 11 w 743"/>
                      <a:gd name="T3" fmla="*/ 0 h 67"/>
                      <a:gd name="T4" fmla="*/ 137 w 743"/>
                      <a:gd name="T5" fmla="*/ 0 h 67"/>
                      <a:gd name="T6" fmla="*/ 148 w 743"/>
                      <a:gd name="T7" fmla="*/ 13 h 67"/>
                      <a:gd name="T8" fmla="*/ 0 w 743"/>
                      <a:gd name="T9" fmla="*/ 13 h 67"/>
                      <a:gd name="T10" fmla="*/ 0 60000 65536"/>
                      <a:gd name="T11" fmla="*/ 0 60000 65536"/>
                      <a:gd name="T12" fmla="*/ 0 60000 65536"/>
                      <a:gd name="T13" fmla="*/ 0 60000 65536"/>
                      <a:gd name="T14" fmla="*/ 0 60000 65536"/>
                      <a:gd name="T15" fmla="*/ 0 w 743"/>
                      <a:gd name="T16" fmla="*/ 0 h 67"/>
                      <a:gd name="T17" fmla="*/ 743 w 743"/>
                      <a:gd name="T18" fmla="*/ 67 h 67"/>
                    </a:gdLst>
                    <a:ahLst/>
                    <a:cxnLst>
                      <a:cxn ang="T10">
                        <a:pos x="T0" y="T1"/>
                      </a:cxn>
                      <a:cxn ang="T11">
                        <a:pos x="T2" y="T3"/>
                      </a:cxn>
                      <a:cxn ang="T12">
                        <a:pos x="T4" y="T5"/>
                      </a:cxn>
                      <a:cxn ang="T13">
                        <a:pos x="T6" y="T7"/>
                      </a:cxn>
                      <a:cxn ang="T14">
                        <a:pos x="T8" y="T9"/>
                      </a:cxn>
                    </a:cxnLst>
                    <a:rect l="T15" t="T16" r="T17" b="T18"/>
                    <a:pathLst>
                      <a:path w="743" h="67">
                        <a:moveTo>
                          <a:pt x="0" y="67"/>
                        </a:moveTo>
                        <a:lnTo>
                          <a:pt x="57" y="0"/>
                        </a:lnTo>
                        <a:lnTo>
                          <a:pt x="689" y="2"/>
                        </a:lnTo>
                        <a:lnTo>
                          <a:pt x="743" y="67"/>
                        </a:lnTo>
                        <a:lnTo>
                          <a:pt x="0" y="67"/>
                        </a:lnTo>
                        <a:close/>
                      </a:path>
                    </a:pathLst>
                  </a:custGeom>
                  <a:solidFill>
                    <a:srgbClr val="FF8000"/>
                  </a:solidFill>
                  <a:ln w="4763">
                    <a:solidFill>
                      <a:srgbClr val="000000"/>
                    </a:solidFill>
                    <a:round/>
                    <a:headEnd/>
                    <a:tailEnd/>
                  </a:ln>
                </p:spPr>
                <p:txBody>
                  <a:bodyPr/>
                  <a:lstStyle/>
                  <a:p>
                    <a:endParaRPr lang="es-ES"/>
                  </a:p>
                </p:txBody>
              </p:sp>
              <p:sp>
                <p:nvSpPr>
                  <p:cNvPr id="1112" name="Freeform 257"/>
                  <p:cNvSpPr>
                    <a:spLocks/>
                  </p:cNvSpPr>
                  <p:nvPr/>
                </p:nvSpPr>
                <p:spPr bwMode="auto">
                  <a:xfrm>
                    <a:off x="4028" y="2376"/>
                    <a:ext cx="12" cy="77"/>
                  </a:xfrm>
                  <a:custGeom>
                    <a:avLst/>
                    <a:gdLst>
                      <a:gd name="T0" fmla="*/ 12 w 61"/>
                      <a:gd name="T1" fmla="*/ 0 h 388"/>
                      <a:gd name="T2" fmla="*/ 0 w 61"/>
                      <a:gd name="T3" fmla="*/ 12 h 388"/>
                      <a:gd name="T4" fmla="*/ 0 w 61"/>
                      <a:gd name="T5" fmla="*/ 64 h 388"/>
                      <a:gd name="T6" fmla="*/ 12 w 61"/>
                      <a:gd name="T7" fmla="*/ 77 h 388"/>
                      <a:gd name="T8" fmla="*/ 12 w 61"/>
                      <a:gd name="T9" fmla="*/ 0 h 388"/>
                      <a:gd name="T10" fmla="*/ 0 60000 65536"/>
                      <a:gd name="T11" fmla="*/ 0 60000 65536"/>
                      <a:gd name="T12" fmla="*/ 0 60000 65536"/>
                      <a:gd name="T13" fmla="*/ 0 60000 65536"/>
                      <a:gd name="T14" fmla="*/ 0 60000 65536"/>
                      <a:gd name="T15" fmla="*/ 0 w 61"/>
                      <a:gd name="T16" fmla="*/ 0 h 388"/>
                      <a:gd name="T17" fmla="*/ 61 w 61"/>
                      <a:gd name="T18" fmla="*/ 388 h 388"/>
                    </a:gdLst>
                    <a:ahLst/>
                    <a:cxnLst>
                      <a:cxn ang="T10">
                        <a:pos x="T0" y="T1"/>
                      </a:cxn>
                      <a:cxn ang="T11">
                        <a:pos x="T2" y="T3"/>
                      </a:cxn>
                      <a:cxn ang="T12">
                        <a:pos x="T4" y="T5"/>
                      </a:cxn>
                      <a:cxn ang="T13">
                        <a:pos x="T6" y="T7"/>
                      </a:cxn>
                      <a:cxn ang="T14">
                        <a:pos x="T8" y="T9"/>
                      </a:cxn>
                    </a:cxnLst>
                    <a:rect l="T15" t="T16" r="T17" b="T18"/>
                    <a:pathLst>
                      <a:path w="61" h="388">
                        <a:moveTo>
                          <a:pt x="61" y="0"/>
                        </a:moveTo>
                        <a:lnTo>
                          <a:pt x="0" y="62"/>
                        </a:lnTo>
                        <a:lnTo>
                          <a:pt x="0" y="321"/>
                        </a:lnTo>
                        <a:lnTo>
                          <a:pt x="61" y="388"/>
                        </a:lnTo>
                        <a:lnTo>
                          <a:pt x="61" y="0"/>
                        </a:lnTo>
                        <a:close/>
                      </a:path>
                    </a:pathLst>
                  </a:custGeom>
                  <a:solidFill>
                    <a:srgbClr val="E07000"/>
                  </a:solidFill>
                  <a:ln w="4763">
                    <a:solidFill>
                      <a:srgbClr val="000000"/>
                    </a:solidFill>
                    <a:round/>
                    <a:headEnd/>
                    <a:tailEnd/>
                  </a:ln>
                </p:spPr>
                <p:txBody>
                  <a:bodyPr/>
                  <a:lstStyle/>
                  <a:p>
                    <a:endParaRPr lang="es-ES"/>
                  </a:p>
                </p:txBody>
              </p:sp>
            </p:grpSp>
            <p:grpSp>
              <p:nvGrpSpPr>
                <p:cNvPr id="1082" name="Group 258"/>
                <p:cNvGrpSpPr>
                  <a:grpSpLocks/>
                </p:cNvGrpSpPr>
                <p:nvPr/>
              </p:nvGrpSpPr>
              <p:grpSpPr bwMode="auto">
                <a:xfrm>
                  <a:off x="3914" y="2397"/>
                  <a:ext cx="91" cy="38"/>
                  <a:chOff x="3914" y="2397"/>
                  <a:chExt cx="91" cy="38"/>
                </a:xfrm>
              </p:grpSpPr>
              <p:sp>
                <p:nvSpPr>
                  <p:cNvPr id="1083" name="Rectangle 259"/>
                  <p:cNvSpPr>
                    <a:spLocks noChangeArrowheads="1"/>
                  </p:cNvSpPr>
                  <p:nvPr/>
                </p:nvSpPr>
                <p:spPr bwMode="auto">
                  <a:xfrm>
                    <a:off x="3973" y="2429"/>
                    <a:ext cx="6" cy="5"/>
                  </a:xfrm>
                  <a:prstGeom prst="rect">
                    <a:avLst/>
                  </a:prstGeom>
                  <a:solidFill>
                    <a:srgbClr val="000000"/>
                  </a:solidFill>
                  <a:ln w="9525">
                    <a:noFill/>
                    <a:miter lim="800000"/>
                    <a:headEnd/>
                    <a:tailEnd/>
                  </a:ln>
                </p:spPr>
                <p:txBody>
                  <a:bodyPr/>
                  <a:lstStyle/>
                  <a:p>
                    <a:endParaRPr lang="es-ES"/>
                  </a:p>
                </p:txBody>
              </p:sp>
              <p:grpSp>
                <p:nvGrpSpPr>
                  <p:cNvPr id="1084" name="Group 260"/>
                  <p:cNvGrpSpPr>
                    <a:grpSpLocks/>
                  </p:cNvGrpSpPr>
                  <p:nvPr/>
                </p:nvGrpSpPr>
                <p:grpSpPr bwMode="auto">
                  <a:xfrm>
                    <a:off x="3914" y="2397"/>
                    <a:ext cx="20" cy="38"/>
                    <a:chOff x="3914" y="2397"/>
                    <a:chExt cx="20" cy="38"/>
                  </a:xfrm>
                </p:grpSpPr>
                <p:sp>
                  <p:nvSpPr>
                    <p:cNvPr id="1101" name="Line 261"/>
                    <p:cNvSpPr>
                      <a:spLocks noChangeShapeType="1"/>
                    </p:cNvSpPr>
                    <p:nvPr/>
                  </p:nvSpPr>
                  <p:spPr bwMode="auto">
                    <a:xfrm>
                      <a:off x="3919" y="2416"/>
                      <a:ext cx="12" cy="1"/>
                    </a:xfrm>
                    <a:prstGeom prst="line">
                      <a:avLst/>
                    </a:prstGeom>
                    <a:noFill/>
                    <a:ln w="4763">
                      <a:solidFill>
                        <a:srgbClr val="000000"/>
                      </a:solidFill>
                      <a:round/>
                      <a:headEnd/>
                      <a:tailEnd/>
                    </a:ln>
                  </p:spPr>
                  <p:txBody>
                    <a:bodyPr/>
                    <a:lstStyle/>
                    <a:p>
                      <a:endParaRPr lang="tr-TR"/>
                    </a:p>
                  </p:txBody>
                </p:sp>
                <p:sp>
                  <p:nvSpPr>
                    <p:cNvPr id="1102" name="Line 262"/>
                    <p:cNvSpPr>
                      <a:spLocks noChangeShapeType="1"/>
                    </p:cNvSpPr>
                    <p:nvPr/>
                  </p:nvSpPr>
                  <p:spPr bwMode="auto">
                    <a:xfrm flipV="1">
                      <a:off x="3915" y="2399"/>
                      <a:ext cx="1" cy="16"/>
                    </a:xfrm>
                    <a:prstGeom prst="line">
                      <a:avLst/>
                    </a:prstGeom>
                    <a:noFill/>
                    <a:ln w="4763">
                      <a:solidFill>
                        <a:srgbClr val="000000"/>
                      </a:solidFill>
                      <a:round/>
                      <a:headEnd/>
                      <a:tailEnd/>
                    </a:ln>
                  </p:spPr>
                  <p:txBody>
                    <a:bodyPr/>
                    <a:lstStyle/>
                    <a:p>
                      <a:endParaRPr lang="tr-TR"/>
                    </a:p>
                  </p:txBody>
                </p:sp>
                <p:sp>
                  <p:nvSpPr>
                    <p:cNvPr id="1103" name="Line 263"/>
                    <p:cNvSpPr>
                      <a:spLocks noChangeShapeType="1"/>
                    </p:cNvSpPr>
                    <p:nvPr/>
                  </p:nvSpPr>
                  <p:spPr bwMode="auto">
                    <a:xfrm flipV="1">
                      <a:off x="3919" y="2397"/>
                      <a:ext cx="13" cy="1"/>
                    </a:xfrm>
                    <a:prstGeom prst="line">
                      <a:avLst/>
                    </a:prstGeom>
                    <a:noFill/>
                    <a:ln w="4763">
                      <a:solidFill>
                        <a:srgbClr val="000000"/>
                      </a:solidFill>
                      <a:round/>
                      <a:headEnd/>
                      <a:tailEnd/>
                    </a:ln>
                  </p:spPr>
                  <p:txBody>
                    <a:bodyPr/>
                    <a:lstStyle/>
                    <a:p>
                      <a:endParaRPr lang="tr-TR"/>
                    </a:p>
                  </p:txBody>
                </p:sp>
                <p:sp>
                  <p:nvSpPr>
                    <p:cNvPr id="1104" name="Line 264"/>
                    <p:cNvSpPr>
                      <a:spLocks noChangeShapeType="1"/>
                    </p:cNvSpPr>
                    <p:nvPr/>
                  </p:nvSpPr>
                  <p:spPr bwMode="auto">
                    <a:xfrm flipV="1">
                      <a:off x="3933" y="2399"/>
                      <a:ext cx="1" cy="16"/>
                    </a:xfrm>
                    <a:prstGeom prst="line">
                      <a:avLst/>
                    </a:prstGeom>
                    <a:noFill/>
                    <a:ln w="4763">
                      <a:solidFill>
                        <a:srgbClr val="000000"/>
                      </a:solidFill>
                      <a:round/>
                      <a:headEnd/>
                      <a:tailEnd/>
                    </a:ln>
                  </p:spPr>
                  <p:txBody>
                    <a:bodyPr/>
                    <a:lstStyle/>
                    <a:p>
                      <a:endParaRPr lang="tr-TR"/>
                    </a:p>
                  </p:txBody>
                </p:sp>
                <p:sp>
                  <p:nvSpPr>
                    <p:cNvPr id="1105" name="Line 265"/>
                    <p:cNvSpPr>
                      <a:spLocks noChangeShapeType="1"/>
                    </p:cNvSpPr>
                    <p:nvPr/>
                  </p:nvSpPr>
                  <p:spPr bwMode="auto">
                    <a:xfrm flipV="1">
                      <a:off x="3932" y="2418"/>
                      <a:ext cx="1" cy="15"/>
                    </a:xfrm>
                    <a:prstGeom prst="line">
                      <a:avLst/>
                    </a:prstGeom>
                    <a:noFill/>
                    <a:ln w="4763">
                      <a:solidFill>
                        <a:srgbClr val="000000"/>
                      </a:solidFill>
                      <a:round/>
                      <a:headEnd/>
                      <a:tailEnd/>
                    </a:ln>
                  </p:spPr>
                  <p:txBody>
                    <a:bodyPr/>
                    <a:lstStyle/>
                    <a:p>
                      <a:endParaRPr lang="tr-TR"/>
                    </a:p>
                  </p:txBody>
                </p:sp>
                <p:sp>
                  <p:nvSpPr>
                    <p:cNvPr id="1106" name="Line 266"/>
                    <p:cNvSpPr>
                      <a:spLocks noChangeShapeType="1"/>
                    </p:cNvSpPr>
                    <p:nvPr/>
                  </p:nvSpPr>
                  <p:spPr bwMode="auto">
                    <a:xfrm>
                      <a:off x="3918" y="2434"/>
                      <a:ext cx="12" cy="1"/>
                    </a:xfrm>
                    <a:prstGeom prst="line">
                      <a:avLst/>
                    </a:prstGeom>
                    <a:noFill/>
                    <a:ln w="4763">
                      <a:solidFill>
                        <a:srgbClr val="000000"/>
                      </a:solidFill>
                      <a:round/>
                      <a:headEnd/>
                      <a:tailEnd/>
                    </a:ln>
                  </p:spPr>
                  <p:txBody>
                    <a:bodyPr/>
                    <a:lstStyle/>
                    <a:p>
                      <a:endParaRPr lang="tr-TR"/>
                    </a:p>
                  </p:txBody>
                </p:sp>
                <p:sp>
                  <p:nvSpPr>
                    <p:cNvPr id="1107" name="Line 267"/>
                    <p:cNvSpPr>
                      <a:spLocks noChangeShapeType="1"/>
                    </p:cNvSpPr>
                    <p:nvPr/>
                  </p:nvSpPr>
                  <p:spPr bwMode="auto">
                    <a:xfrm flipV="1">
                      <a:off x="3914" y="2418"/>
                      <a:ext cx="1" cy="14"/>
                    </a:xfrm>
                    <a:prstGeom prst="line">
                      <a:avLst/>
                    </a:prstGeom>
                    <a:noFill/>
                    <a:ln w="4763">
                      <a:solidFill>
                        <a:srgbClr val="000000"/>
                      </a:solidFill>
                      <a:round/>
                      <a:headEnd/>
                      <a:tailEnd/>
                    </a:ln>
                  </p:spPr>
                  <p:txBody>
                    <a:bodyPr/>
                    <a:lstStyle/>
                    <a:p>
                      <a:endParaRPr lang="tr-TR"/>
                    </a:p>
                  </p:txBody>
                </p:sp>
              </p:grpSp>
              <p:grpSp>
                <p:nvGrpSpPr>
                  <p:cNvPr id="1085" name="Group 268"/>
                  <p:cNvGrpSpPr>
                    <a:grpSpLocks/>
                  </p:cNvGrpSpPr>
                  <p:nvPr/>
                </p:nvGrpSpPr>
                <p:grpSpPr bwMode="auto">
                  <a:xfrm>
                    <a:off x="3946" y="2397"/>
                    <a:ext cx="19" cy="38"/>
                    <a:chOff x="3946" y="2397"/>
                    <a:chExt cx="19" cy="38"/>
                  </a:xfrm>
                </p:grpSpPr>
                <p:sp>
                  <p:nvSpPr>
                    <p:cNvPr id="1094" name="Line 269"/>
                    <p:cNvSpPr>
                      <a:spLocks noChangeShapeType="1"/>
                    </p:cNvSpPr>
                    <p:nvPr/>
                  </p:nvSpPr>
                  <p:spPr bwMode="auto">
                    <a:xfrm>
                      <a:off x="3950" y="2416"/>
                      <a:ext cx="13" cy="1"/>
                    </a:xfrm>
                    <a:prstGeom prst="line">
                      <a:avLst/>
                    </a:prstGeom>
                    <a:noFill/>
                    <a:ln w="4763">
                      <a:solidFill>
                        <a:srgbClr val="000000"/>
                      </a:solidFill>
                      <a:round/>
                      <a:headEnd/>
                      <a:tailEnd/>
                    </a:ln>
                  </p:spPr>
                  <p:txBody>
                    <a:bodyPr/>
                    <a:lstStyle/>
                    <a:p>
                      <a:endParaRPr lang="tr-TR"/>
                    </a:p>
                  </p:txBody>
                </p:sp>
                <p:sp>
                  <p:nvSpPr>
                    <p:cNvPr id="1095" name="Line 270"/>
                    <p:cNvSpPr>
                      <a:spLocks noChangeShapeType="1"/>
                    </p:cNvSpPr>
                    <p:nvPr/>
                  </p:nvSpPr>
                  <p:spPr bwMode="auto">
                    <a:xfrm flipV="1">
                      <a:off x="3946" y="2399"/>
                      <a:ext cx="1" cy="16"/>
                    </a:xfrm>
                    <a:prstGeom prst="line">
                      <a:avLst/>
                    </a:prstGeom>
                    <a:noFill/>
                    <a:ln w="4763">
                      <a:solidFill>
                        <a:srgbClr val="000000"/>
                      </a:solidFill>
                      <a:round/>
                      <a:headEnd/>
                      <a:tailEnd/>
                    </a:ln>
                  </p:spPr>
                  <p:txBody>
                    <a:bodyPr/>
                    <a:lstStyle/>
                    <a:p>
                      <a:endParaRPr lang="tr-TR"/>
                    </a:p>
                  </p:txBody>
                </p:sp>
                <p:sp>
                  <p:nvSpPr>
                    <p:cNvPr id="1096" name="Line 271"/>
                    <p:cNvSpPr>
                      <a:spLocks noChangeShapeType="1"/>
                    </p:cNvSpPr>
                    <p:nvPr/>
                  </p:nvSpPr>
                  <p:spPr bwMode="auto">
                    <a:xfrm flipV="1">
                      <a:off x="3951" y="2397"/>
                      <a:ext cx="12" cy="1"/>
                    </a:xfrm>
                    <a:prstGeom prst="line">
                      <a:avLst/>
                    </a:prstGeom>
                    <a:noFill/>
                    <a:ln w="4763">
                      <a:solidFill>
                        <a:srgbClr val="000000"/>
                      </a:solidFill>
                      <a:round/>
                      <a:headEnd/>
                      <a:tailEnd/>
                    </a:ln>
                  </p:spPr>
                  <p:txBody>
                    <a:bodyPr/>
                    <a:lstStyle/>
                    <a:p>
                      <a:endParaRPr lang="tr-TR"/>
                    </a:p>
                  </p:txBody>
                </p:sp>
                <p:sp>
                  <p:nvSpPr>
                    <p:cNvPr id="1097" name="Line 272"/>
                    <p:cNvSpPr>
                      <a:spLocks noChangeShapeType="1"/>
                    </p:cNvSpPr>
                    <p:nvPr/>
                  </p:nvSpPr>
                  <p:spPr bwMode="auto">
                    <a:xfrm flipV="1">
                      <a:off x="3964" y="2399"/>
                      <a:ext cx="1" cy="16"/>
                    </a:xfrm>
                    <a:prstGeom prst="line">
                      <a:avLst/>
                    </a:prstGeom>
                    <a:noFill/>
                    <a:ln w="4763">
                      <a:solidFill>
                        <a:srgbClr val="000000"/>
                      </a:solidFill>
                      <a:round/>
                      <a:headEnd/>
                      <a:tailEnd/>
                    </a:ln>
                  </p:spPr>
                  <p:txBody>
                    <a:bodyPr/>
                    <a:lstStyle/>
                    <a:p>
                      <a:endParaRPr lang="tr-TR"/>
                    </a:p>
                  </p:txBody>
                </p:sp>
                <p:sp>
                  <p:nvSpPr>
                    <p:cNvPr id="1098" name="Line 273"/>
                    <p:cNvSpPr>
                      <a:spLocks noChangeShapeType="1"/>
                    </p:cNvSpPr>
                    <p:nvPr/>
                  </p:nvSpPr>
                  <p:spPr bwMode="auto">
                    <a:xfrm flipV="1">
                      <a:off x="3963" y="2418"/>
                      <a:ext cx="1" cy="15"/>
                    </a:xfrm>
                    <a:prstGeom prst="line">
                      <a:avLst/>
                    </a:prstGeom>
                    <a:noFill/>
                    <a:ln w="4763">
                      <a:solidFill>
                        <a:srgbClr val="000000"/>
                      </a:solidFill>
                      <a:round/>
                      <a:headEnd/>
                      <a:tailEnd/>
                    </a:ln>
                  </p:spPr>
                  <p:txBody>
                    <a:bodyPr/>
                    <a:lstStyle/>
                    <a:p>
                      <a:endParaRPr lang="tr-TR"/>
                    </a:p>
                  </p:txBody>
                </p:sp>
                <p:sp>
                  <p:nvSpPr>
                    <p:cNvPr id="1099" name="Line 274"/>
                    <p:cNvSpPr>
                      <a:spLocks noChangeShapeType="1"/>
                    </p:cNvSpPr>
                    <p:nvPr/>
                  </p:nvSpPr>
                  <p:spPr bwMode="auto">
                    <a:xfrm>
                      <a:off x="3949" y="2434"/>
                      <a:ext cx="13" cy="1"/>
                    </a:xfrm>
                    <a:prstGeom prst="line">
                      <a:avLst/>
                    </a:prstGeom>
                    <a:noFill/>
                    <a:ln w="4763">
                      <a:solidFill>
                        <a:srgbClr val="000000"/>
                      </a:solidFill>
                      <a:round/>
                      <a:headEnd/>
                      <a:tailEnd/>
                    </a:ln>
                  </p:spPr>
                  <p:txBody>
                    <a:bodyPr/>
                    <a:lstStyle/>
                    <a:p>
                      <a:endParaRPr lang="tr-TR"/>
                    </a:p>
                  </p:txBody>
                </p:sp>
                <p:sp>
                  <p:nvSpPr>
                    <p:cNvPr id="1100" name="Line 275"/>
                    <p:cNvSpPr>
                      <a:spLocks noChangeShapeType="1"/>
                    </p:cNvSpPr>
                    <p:nvPr/>
                  </p:nvSpPr>
                  <p:spPr bwMode="auto">
                    <a:xfrm flipV="1">
                      <a:off x="3946" y="2418"/>
                      <a:ext cx="1" cy="14"/>
                    </a:xfrm>
                    <a:prstGeom prst="line">
                      <a:avLst/>
                    </a:prstGeom>
                    <a:noFill/>
                    <a:ln w="4763">
                      <a:solidFill>
                        <a:srgbClr val="000000"/>
                      </a:solidFill>
                      <a:round/>
                      <a:headEnd/>
                      <a:tailEnd/>
                    </a:ln>
                  </p:spPr>
                  <p:txBody>
                    <a:bodyPr/>
                    <a:lstStyle/>
                    <a:p>
                      <a:endParaRPr lang="tr-TR"/>
                    </a:p>
                  </p:txBody>
                </p:sp>
              </p:grpSp>
              <p:grpSp>
                <p:nvGrpSpPr>
                  <p:cNvPr id="1086" name="Group 276"/>
                  <p:cNvGrpSpPr>
                    <a:grpSpLocks/>
                  </p:cNvGrpSpPr>
                  <p:nvPr/>
                </p:nvGrpSpPr>
                <p:grpSpPr bwMode="auto">
                  <a:xfrm>
                    <a:off x="3985" y="2397"/>
                    <a:ext cx="20" cy="38"/>
                    <a:chOff x="3985" y="2397"/>
                    <a:chExt cx="20" cy="38"/>
                  </a:xfrm>
                </p:grpSpPr>
                <p:sp>
                  <p:nvSpPr>
                    <p:cNvPr id="1087" name="Line 277"/>
                    <p:cNvSpPr>
                      <a:spLocks noChangeShapeType="1"/>
                    </p:cNvSpPr>
                    <p:nvPr/>
                  </p:nvSpPr>
                  <p:spPr bwMode="auto">
                    <a:xfrm>
                      <a:off x="3990" y="2416"/>
                      <a:ext cx="12" cy="1"/>
                    </a:xfrm>
                    <a:prstGeom prst="line">
                      <a:avLst/>
                    </a:prstGeom>
                    <a:noFill/>
                    <a:ln w="4763">
                      <a:solidFill>
                        <a:srgbClr val="000000"/>
                      </a:solidFill>
                      <a:round/>
                      <a:headEnd/>
                      <a:tailEnd/>
                    </a:ln>
                  </p:spPr>
                  <p:txBody>
                    <a:bodyPr/>
                    <a:lstStyle/>
                    <a:p>
                      <a:endParaRPr lang="tr-TR"/>
                    </a:p>
                  </p:txBody>
                </p:sp>
                <p:sp>
                  <p:nvSpPr>
                    <p:cNvPr id="1088" name="Line 278"/>
                    <p:cNvSpPr>
                      <a:spLocks noChangeShapeType="1"/>
                    </p:cNvSpPr>
                    <p:nvPr/>
                  </p:nvSpPr>
                  <p:spPr bwMode="auto">
                    <a:xfrm flipV="1">
                      <a:off x="3986" y="2399"/>
                      <a:ext cx="1" cy="16"/>
                    </a:xfrm>
                    <a:prstGeom prst="line">
                      <a:avLst/>
                    </a:prstGeom>
                    <a:noFill/>
                    <a:ln w="4763">
                      <a:solidFill>
                        <a:srgbClr val="000000"/>
                      </a:solidFill>
                      <a:round/>
                      <a:headEnd/>
                      <a:tailEnd/>
                    </a:ln>
                  </p:spPr>
                  <p:txBody>
                    <a:bodyPr/>
                    <a:lstStyle/>
                    <a:p>
                      <a:endParaRPr lang="tr-TR"/>
                    </a:p>
                  </p:txBody>
                </p:sp>
                <p:sp>
                  <p:nvSpPr>
                    <p:cNvPr id="1089" name="Line 279"/>
                    <p:cNvSpPr>
                      <a:spLocks noChangeShapeType="1"/>
                    </p:cNvSpPr>
                    <p:nvPr/>
                  </p:nvSpPr>
                  <p:spPr bwMode="auto">
                    <a:xfrm flipV="1">
                      <a:off x="3990" y="2397"/>
                      <a:ext cx="13" cy="1"/>
                    </a:xfrm>
                    <a:prstGeom prst="line">
                      <a:avLst/>
                    </a:prstGeom>
                    <a:noFill/>
                    <a:ln w="4763">
                      <a:solidFill>
                        <a:srgbClr val="000000"/>
                      </a:solidFill>
                      <a:round/>
                      <a:headEnd/>
                      <a:tailEnd/>
                    </a:ln>
                  </p:spPr>
                  <p:txBody>
                    <a:bodyPr/>
                    <a:lstStyle/>
                    <a:p>
                      <a:endParaRPr lang="tr-TR"/>
                    </a:p>
                  </p:txBody>
                </p:sp>
                <p:sp>
                  <p:nvSpPr>
                    <p:cNvPr id="1090" name="Line 280"/>
                    <p:cNvSpPr>
                      <a:spLocks noChangeShapeType="1"/>
                    </p:cNvSpPr>
                    <p:nvPr/>
                  </p:nvSpPr>
                  <p:spPr bwMode="auto">
                    <a:xfrm flipV="1">
                      <a:off x="4004" y="2399"/>
                      <a:ext cx="1" cy="16"/>
                    </a:xfrm>
                    <a:prstGeom prst="line">
                      <a:avLst/>
                    </a:prstGeom>
                    <a:noFill/>
                    <a:ln w="4763">
                      <a:solidFill>
                        <a:srgbClr val="000000"/>
                      </a:solidFill>
                      <a:round/>
                      <a:headEnd/>
                      <a:tailEnd/>
                    </a:ln>
                  </p:spPr>
                  <p:txBody>
                    <a:bodyPr/>
                    <a:lstStyle/>
                    <a:p>
                      <a:endParaRPr lang="tr-TR"/>
                    </a:p>
                  </p:txBody>
                </p:sp>
                <p:sp>
                  <p:nvSpPr>
                    <p:cNvPr id="1091" name="Line 281"/>
                    <p:cNvSpPr>
                      <a:spLocks noChangeShapeType="1"/>
                    </p:cNvSpPr>
                    <p:nvPr/>
                  </p:nvSpPr>
                  <p:spPr bwMode="auto">
                    <a:xfrm flipV="1">
                      <a:off x="4002" y="2418"/>
                      <a:ext cx="1" cy="15"/>
                    </a:xfrm>
                    <a:prstGeom prst="line">
                      <a:avLst/>
                    </a:prstGeom>
                    <a:noFill/>
                    <a:ln w="4763">
                      <a:solidFill>
                        <a:srgbClr val="000000"/>
                      </a:solidFill>
                      <a:round/>
                      <a:headEnd/>
                      <a:tailEnd/>
                    </a:ln>
                  </p:spPr>
                  <p:txBody>
                    <a:bodyPr/>
                    <a:lstStyle/>
                    <a:p>
                      <a:endParaRPr lang="tr-TR"/>
                    </a:p>
                  </p:txBody>
                </p:sp>
                <p:sp>
                  <p:nvSpPr>
                    <p:cNvPr id="1092" name="Line 282"/>
                    <p:cNvSpPr>
                      <a:spLocks noChangeShapeType="1"/>
                    </p:cNvSpPr>
                    <p:nvPr/>
                  </p:nvSpPr>
                  <p:spPr bwMode="auto">
                    <a:xfrm>
                      <a:off x="3988" y="2434"/>
                      <a:ext cx="13" cy="1"/>
                    </a:xfrm>
                    <a:prstGeom prst="line">
                      <a:avLst/>
                    </a:prstGeom>
                    <a:noFill/>
                    <a:ln w="4763">
                      <a:solidFill>
                        <a:srgbClr val="000000"/>
                      </a:solidFill>
                      <a:round/>
                      <a:headEnd/>
                      <a:tailEnd/>
                    </a:ln>
                  </p:spPr>
                  <p:txBody>
                    <a:bodyPr/>
                    <a:lstStyle/>
                    <a:p>
                      <a:endParaRPr lang="tr-TR"/>
                    </a:p>
                  </p:txBody>
                </p:sp>
                <p:sp>
                  <p:nvSpPr>
                    <p:cNvPr id="1093" name="Line 283"/>
                    <p:cNvSpPr>
                      <a:spLocks noChangeShapeType="1"/>
                    </p:cNvSpPr>
                    <p:nvPr/>
                  </p:nvSpPr>
                  <p:spPr bwMode="auto">
                    <a:xfrm flipV="1">
                      <a:off x="3985" y="2418"/>
                      <a:ext cx="1" cy="14"/>
                    </a:xfrm>
                    <a:prstGeom prst="line">
                      <a:avLst/>
                    </a:prstGeom>
                    <a:noFill/>
                    <a:ln w="4763">
                      <a:solidFill>
                        <a:srgbClr val="000000"/>
                      </a:solidFill>
                      <a:round/>
                      <a:headEnd/>
                      <a:tailEnd/>
                    </a:ln>
                  </p:spPr>
                  <p:txBody>
                    <a:bodyPr/>
                    <a:lstStyle/>
                    <a:p>
                      <a:endParaRPr lang="tr-TR"/>
                    </a:p>
                  </p:txBody>
                </p:sp>
              </p:grpSp>
            </p:grpSp>
          </p:grpSp>
        </p:grpSp>
      </p:grpSp>
      <p:graphicFrame>
        <p:nvGraphicFramePr>
          <p:cNvPr id="1032" name="Object 284"/>
          <p:cNvGraphicFramePr>
            <a:graphicFrameLocks noChangeAspect="1"/>
          </p:cNvGraphicFramePr>
          <p:nvPr/>
        </p:nvGraphicFramePr>
        <p:xfrm>
          <a:off x="6696075" y="5419725"/>
          <a:ext cx="1365250" cy="650875"/>
        </p:xfrm>
        <a:graphic>
          <a:graphicData uri="http://schemas.openxmlformats.org/presentationml/2006/ole">
            <p:oleObj spid="_x0000_s1032" name="Imagen" r:id="rId11" imgW="5281200" imgH="2430000" progId="">
              <p:embed/>
            </p:oleObj>
          </a:graphicData>
        </a:graphic>
      </p:graphicFrame>
      <p:sp>
        <p:nvSpPr>
          <p:cNvPr id="1055" name="Line 287"/>
          <p:cNvSpPr>
            <a:spLocks noChangeShapeType="1"/>
          </p:cNvSpPr>
          <p:nvPr/>
        </p:nvSpPr>
        <p:spPr bwMode="auto">
          <a:xfrm>
            <a:off x="4762500" y="5172075"/>
            <a:ext cx="1736725" cy="0"/>
          </a:xfrm>
          <a:prstGeom prst="line">
            <a:avLst/>
          </a:prstGeom>
          <a:noFill/>
          <a:ln w="9525" cap="rnd">
            <a:solidFill>
              <a:schemeClr val="tx1"/>
            </a:solidFill>
            <a:prstDash val="sysDot"/>
            <a:round/>
            <a:headEnd/>
            <a:tailEnd/>
          </a:ln>
        </p:spPr>
        <p:txBody>
          <a:bodyPr wrap="none" anchor="ctr"/>
          <a:lstStyle/>
          <a:p>
            <a:endParaRPr lang="tr-TR"/>
          </a:p>
        </p:txBody>
      </p:sp>
      <p:sp>
        <p:nvSpPr>
          <p:cNvPr id="1056" name="Text Box 290"/>
          <p:cNvSpPr txBox="1">
            <a:spLocks noChangeArrowheads="1"/>
          </p:cNvSpPr>
          <p:nvPr/>
        </p:nvSpPr>
        <p:spPr bwMode="auto">
          <a:xfrm>
            <a:off x="6770688" y="5262563"/>
            <a:ext cx="739305" cy="276999"/>
          </a:xfrm>
          <a:prstGeom prst="rect">
            <a:avLst/>
          </a:prstGeom>
          <a:noFill/>
          <a:ln w="9525">
            <a:noFill/>
            <a:miter lim="800000"/>
            <a:headEnd/>
            <a:tailEnd/>
          </a:ln>
        </p:spPr>
        <p:txBody>
          <a:bodyPr wrap="none">
            <a:spAutoFit/>
          </a:bodyPr>
          <a:lstStyle/>
          <a:p>
            <a:pPr algn="l" eaLnBrk="0" hangingPunct="0">
              <a:spcBef>
                <a:spcPct val="0"/>
              </a:spcBef>
            </a:pPr>
            <a:r>
              <a:rPr lang="tr-TR" sz="1200" dirty="0" smtClean="0">
                <a:solidFill>
                  <a:srgbClr val="FF0000"/>
                </a:solidFill>
              </a:rPr>
              <a:t>Konsey</a:t>
            </a:r>
            <a:endParaRPr lang="en-GB" sz="1200" dirty="0">
              <a:solidFill>
                <a:srgbClr val="FF0000"/>
              </a:solidFill>
            </a:endParaRPr>
          </a:p>
        </p:txBody>
      </p:sp>
      <p:sp>
        <p:nvSpPr>
          <p:cNvPr id="1057" name="Text Box 291"/>
          <p:cNvSpPr txBox="1">
            <a:spLocks noChangeArrowheads="1"/>
          </p:cNvSpPr>
          <p:nvPr/>
        </p:nvSpPr>
        <p:spPr bwMode="auto">
          <a:xfrm>
            <a:off x="6418263" y="3849688"/>
            <a:ext cx="758825" cy="461665"/>
          </a:xfrm>
          <a:prstGeom prst="rect">
            <a:avLst/>
          </a:prstGeom>
          <a:noFill/>
          <a:ln w="9525">
            <a:noFill/>
            <a:miter lim="800000"/>
            <a:headEnd/>
            <a:tailEnd/>
          </a:ln>
        </p:spPr>
        <p:txBody>
          <a:bodyPr>
            <a:spAutoFit/>
          </a:bodyPr>
          <a:lstStyle/>
          <a:p>
            <a:pPr algn="l" eaLnBrk="0" hangingPunct="0">
              <a:spcBef>
                <a:spcPct val="0"/>
              </a:spcBef>
            </a:pPr>
            <a:r>
              <a:rPr lang="tr-TR" sz="1200" dirty="0" smtClean="0">
                <a:solidFill>
                  <a:srgbClr val="FF0000"/>
                </a:solidFill>
              </a:rPr>
              <a:t>Birleşik Büro</a:t>
            </a:r>
            <a:endParaRPr lang="es-ES" sz="1200" dirty="0">
              <a:solidFill>
                <a:srgbClr val="FF0000"/>
              </a:solidFill>
            </a:endParaRPr>
          </a:p>
        </p:txBody>
      </p:sp>
      <p:sp>
        <p:nvSpPr>
          <p:cNvPr id="1058" name="Text Box 292"/>
          <p:cNvSpPr txBox="1">
            <a:spLocks noChangeArrowheads="1"/>
          </p:cNvSpPr>
          <p:nvPr/>
        </p:nvSpPr>
        <p:spPr bwMode="auto">
          <a:xfrm>
            <a:off x="4507108" y="5445125"/>
            <a:ext cx="1260280" cy="461665"/>
          </a:xfrm>
          <a:prstGeom prst="rect">
            <a:avLst/>
          </a:prstGeom>
          <a:noFill/>
          <a:ln w="9525">
            <a:noFill/>
            <a:miter lim="800000"/>
            <a:headEnd/>
            <a:tailEnd/>
          </a:ln>
        </p:spPr>
        <p:txBody>
          <a:bodyPr wrap="none">
            <a:spAutoFit/>
          </a:bodyPr>
          <a:lstStyle/>
          <a:p>
            <a:pPr algn="r" eaLnBrk="0" hangingPunct="0">
              <a:spcBef>
                <a:spcPct val="0"/>
              </a:spcBef>
            </a:pPr>
            <a:r>
              <a:rPr lang="tr-TR" sz="1200" dirty="0" smtClean="0">
                <a:solidFill>
                  <a:srgbClr val="FF0000"/>
                </a:solidFill>
              </a:rPr>
              <a:t>Değerlendirme</a:t>
            </a:r>
            <a:endParaRPr lang="en-GB" sz="1200" dirty="0">
              <a:solidFill>
                <a:srgbClr val="FF0000"/>
              </a:solidFill>
            </a:endParaRPr>
          </a:p>
          <a:p>
            <a:pPr algn="r" eaLnBrk="0" hangingPunct="0">
              <a:spcBef>
                <a:spcPct val="0"/>
              </a:spcBef>
            </a:pPr>
            <a:r>
              <a:rPr lang="tr-TR" sz="1200" dirty="0" smtClean="0">
                <a:solidFill>
                  <a:srgbClr val="FF0000"/>
                </a:solidFill>
              </a:rPr>
              <a:t>Konsey </a:t>
            </a:r>
            <a:r>
              <a:rPr lang="en-GB" sz="1200" dirty="0" smtClean="0">
                <a:solidFill>
                  <a:srgbClr val="FF0000"/>
                </a:solidFill>
              </a:rPr>
              <a:t>(1</a:t>
            </a:r>
            <a:r>
              <a:rPr lang="tr-TR" sz="1200" dirty="0" smtClean="0">
                <a:solidFill>
                  <a:srgbClr val="FF0000"/>
                </a:solidFill>
              </a:rPr>
              <a:t>ay</a:t>
            </a:r>
            <a:r>
              <a:rPr lang="en-GB" sz="1200" dirty="0" smtClean="0">
                <a:solidFill>
                  <a:srgbClr val="FF0000"/>
                </a:solidFill>
              </a:rPr>
              <a:t>)</a:t>
            </a:r>
            <a:endParaRPr lang="en-GB" sz="1200" dirty="0">
              <a:solidFill>
                <a:srgbClr val="FF0000"/>
              </a:solidFill>
            </a:endParaRPr>
          </a:p>
        </p:txBody>
      </p:sp>
      <p:sp>
        <p:nvSpPr>
          <p:cNvPr id="1059" name="Text Box 293"/>
          <p:cNvSpPr txBox="1">
            <a:spLocks noChangeArrowheads="1"/>
          </p:cNvSpPr>
          <p:nvPr/>
        </p:nvSpPr>
        <p:spPr bwMode="auto">
          <a:xfrm>
            <a:off x="4644008" y="4725144"/>
            <a:ext cx="1935145" cy="461665"/>
          </a:xfrm>
          <a:prstGeom prst="rect">
            <a:avLst/>
          </a:prstGeom>
          <a:noFill/>
          <a:ln w="9525">
            <a:noFill/>
            <a:miter lim="800000"/>
            <a:headEnd/>
            <a:tailEnd/>
          </a:ln>
        </p:spPr>
        <p:txBody>
          <a:bodyPr wrap="none">
            <a:spAutoFit/>
          </a:bodyPr>
          <a:lstStyle/>
          <a:p>
            <a:pPr algn="r" eaLnBrk="0" hangingPunct="0">
              <a:spcBef>
                <a:spcPct val="0"/>
              </a:spcBef>
            </a:pPr>
            <a:r>
              <a:rPr lang="tr-TR" sz="1200" dirty="0" smtClean="0">
                <a:solidFill>
                  <a:srgbClr val="FF0000"/>
                </a:solidFill>
              </a:rPr>
              <a:t>Değerlendirme</a:t>
            </a:r>
            <a:endParaRPr lang="en-GB" sz="1200" dirty="0">
              <a:solidFill>
                <a:srgbClr val="FF0000"/>
              </a:solidFill>
            </a:endParaRPr>
          </a:p>
          <a:p>
            <a:pPr algn="r" eaLnBrk="0" hangingPunct="0">
              <a:spcBef>
                <a:spcPct val="0"/>
              </a:spcBef>
            </a:pPr>
            <a:r>
              <a:rPr lang="tr-TR" sz="1200" dirty="0" smtClean="0">
                <a:solidFill>
                  <a:srgbClr val="FF0000"/>
                </a:solidFill>
              </a:rPr>
              <a:t>Çevre Komisyonu</a:t>
            </a:r>
            <a:r>
              <a:rPr lang="en-GB" sz="1200" dirty="0" smtClean="0">
                <a:solidFill>
                  <a:srgbClr val="FF0000"/>
                </a:solidFill>
              </a:rPr>
              <a:t> (2</a:t>
            </a:r>
            <a:r>
              <a:rPr lang="tr-TR" sz="1200" dirty="0" smtClean="0">
                <a:solidFill>
                  <a:srgbClr val="FF0000"/>
                </a:solidFill>
              </a:rPr>
              <a:t>ay</a:t>
            </a:r>
            <a:r>
              <a:rPr lang="en-GB" sz="1200" dirty="0" smtClean="0">
                <a:solidFill>
                  <a:srgbClr val="FF0000"/>
                </a:solidFill>
              </a:rPr>
              <a:t>)</a:t>
            </a:r>
            <a:endParaRPr lang="es-ES" sz="1200" dirty="0">
              <a:solidFill>
                <a:srgbClr val="FF0000"/>
              </a:solidFill>
            </a:endParaRPr>
          </a:p>
        </p:txBody>
      </p:sp>
      <p:grpSp>
        <p:nvGrpSpPr>
          <p:cNvPr id="1060" name="Group 294"/>
          <p:cNvGrpSpPr>
            <a:grpSpLocks/>
          </p:cNvGrpSpPr>
          <p:nvPr/>
        </p:nvGrpSpPr>
        <p:grpSpPr bwMode="auto">
          <a:xfrm>
            <a:off x="3233738" y="4484690"/>
            <a:ext cx="1114425" cy="1393596"/>
            <a:chOff x="1551" y="2880"/>
            <a:chExt cx="797" cy="960"/>
          </a:xfrm>
        </p:grpSpPr>
        <p:sp>
          <p:nvSpPr>
            <p:cNvPr id="1075" name="Rectangle 295"/>
            <p:cNvSpPr>
              <a:spLocks noChangeArrowheads="1"/>
            </p:cNvSpPr>
            <p:nvPr/>
          </p:nvSpPr>
          <p:spPr bwMode="auto">
            <a:xfrm>
              <a:off x="1551" y="2880"/>
              <a:ext cx="797" cy="960"/>
            </a:xfrm>
            <a:prstGeom prst="rect">
              <a:avLst/>
            </a:prstGeom>
            <a:solidFill>
              <a:srgbClr val="FFFF99"/>
            </a:solidFill>
            <a:ln w="9525">
              <a:solidFill>
                <a:schemeClr val="tx1"/>
              </a:solidFill>
              <a:miter lim="800000"/>
              <a:headEnd/>
              <a:tailEnd/>
            </a:ln>
          </p:spPr>
          <p:txBody>
            <a:bodyPr wrap="none" anchor="ctr"/>
            <a:lstStyle/>
            <a:p>
              <a:endParaRPr lang="es-ES"/>
            </a:p>
          </p:txBody>
        </p:sp>
        <p:graphicFrame>
          <p:nvGraphicFramePr>
            <p:cNvPr id="1034" name="Object 296"/>
            <p:cNvGraphicFramePr>
              <a:graphicFrameLocks noChangeAspect="1"/>
            </p:cNvGraphicFramePr>
            <p:nvPr/>
          </p:nvGraphicFramePr>
          <p:xfrm>
            <a:off x="1674" y="2964"/>
            <a:ext cx="560" cy="658"/>
          </p:xfrm>
          <a:graphic>
            <a:graphicData uri="http://schemas.openxmlformats.org/presentationml/2006/ole">
              <p:oleObj spid="_x0000_s1034" name="Imagen" r:id="rId12" imgW="3192120" imgH="3749400" progId="">
                <p:embed/>
              </p:oleObj>
            </a:graphicData>
          </a:graphic>
        </p:graphicFrame>
        <p:sp>
          <p:nvSpPr>
            <p:cNvPr id="1076" name="Text Box 297"/>
            <p:cNvSpPr txBox="1">
              <a:spLocks noChangeArrowheads="1"/>
            </p:cNvSpPr>
            <p:nvPr/>
          </p:nvSpPr>
          <p:spPr bwMode="auto">
            <a:xfrm>
              <a:off x="1736" y="3641"/>
              <a:ext cx="517" cy="191"/>
            </a:xfrm>
            <a:prstGeom prst="rect">
              <a:avLst/>
            </a:prstGeom>
            <a:noFill/>
            <a:ln w="9525">
              <a:noFill/>
              <a:miter lim="800000"/>
              <a:headEnd/>
              <a:tailEnd/>
            </a:ln>
          </p:spPr>
          <p:txBody>
            <a:bodyPr wrap="none">
              <a:spAutoFit/>
            </a:bodyPr>
            <a:lstStyle/>
            <a:p>
              <a:pPr algn="l" eaLnBrk="0" hangingPunct="0">
                <a:spcBef>
                  <a:spcPct val="0"/>
                </a:spcBef>
              </a:pPr>
              <a:r>
                <a:rPr lang="tr-TR" sz="1200" dirty="0" smtClean="0">
                  <a:solidFill>
                    <a:srgbClr val="FF0000"/>
                  </a:solidFill>
                </a:rPr>
                <a:t>Önerge</a:t>
              </a:r>
              <a:endParaRPr lang="en-GB" sz="1200" dirty="0">
                <a:solidFill>
                  <a:srgbClr val="FF0000"/>
                </a:solidFill>
              </a:endParaRPr>
            </a:p>
          </p:txBody>
        </p:sp>
      </p:grpSp>
      <p:sp>
        <p:nvSpPr>
          <p:cNvPr id="1061" name="Text Box 298"/>
          <p:cNvSpPr txBox="1">
            <a:spLocks noChangeArrowheads="1"/>
          </p:cNvSpPr>
          <p:nvPr/>
        </p:nvSpPr>
        <p:spPr bwMode="auto">
          <a:xfrm>
            <a:off x="1043608" y="5373216"/>
            <a:ext cx="1814512" cy="461665"/>
          </a:xfrm>
          <a:prstGeom prst="rect">
            <a:avLst/>
          </a:prstGeom>
          <a:noFill/>
          <a:ln w="9525">
            <a:noFill/>
            <a:miter lim="800000"/>
            <a:headEnd/>
            <a:tailEnd/>
          </a:ln>
        </p:spPr>
        <p:txBody>
          <a:bodyPr>
            <a:spAutoFit/>
          </a:bodyPr>
          <a:lstStyle/>
          <a:p>
            <a:pPr algn="l" eaLnBrk="0" hangingPunct="0">
              <a:spcBef>
                <a:spcPct val="0"/>
              </a:spcBef>
            </a:pPr>
            <a:r>
              <a:rPr lang="tr-TR" sz="1200" dirty="0" smtClean="0">
                <a:solidFill>
                  <a:srgbClr val="FF0000"/>
                </a:solidFill>
              </a:rPr>
              <a:t>Konseye (15 gün) ve izin sahibine iletim</a:t>
            </a:r>
            <a:endParaRPr lang="en-GB" sz="1200" dirty="0">
              <a:solidFill>
                <a:srgbClr val="FF0000"/>
              </a:solidFill>
            </a:endParaRPr>
          </a:p>
        </p:txBody>
      </p:sp>
      <p:sp>
        <p:nvSpPr>
          <p:cNvPr id="1062" name="Line 299"/>
          <p:cNvSpPr>
            <a:spLocks noChangeShapeType="1"/>
          </p:cNvSpPr>
          <p:nvPr/>
        </p:nvSpPr>
        <p:spPr bwMode="auto">
          <a:xfrm>
            <a:off x="4454525" y="2735263"/>
            <a:ext cx="220663" cy="0"/>
          </a:xfrm>
          <a:prstGeom prst="line">
            <a:avLst/>
          </a:prstGeom>
          <a:noFill/>
          <a:ln w="9525">
            <a:solidFill>
              <a:schemeClr val="tx1"/>
            </a:solidFill>
            <a:round/>
            <a:headEnd/>
            <a:tailEnd type="triangle" w="med" len="med"/>
          </a:ln>
        </p:spPr>
        <p:txBody>
          <a:bodyPr wrap="none" anchor="ctr"/>
          <a:lstStyle/>
          <a:p>
            <a:endParaRPr lang="tr-TR"/>
          </a:p>
        </p:txBody>
      </p:sp>
      <p:sp>
        <p:nvSpPr>
          <p:cNvPr id="1063" name="Line 300"/>
          <p:cNvSpPr>
            <a:spLocks noChangeShapeType="1"/>
          </p:cNvSpPr>
          <p:nvPr/>
        </p:nvSpPr>
        <p:spPr bwMode="auto">
          <a:xfrm>
            <a:off x="6686550" y="2805113"/>
            <a:ext cx="220663" cy="0"/>
          </a:xfrm>
          <a:prstGeom prst="line">
            <a:avLst/>
          </a:prstGeom>
          <a:noFill/>
          <a:ln w="9525">
            <a:solidFill>
              <a:schemeClr val="tx1"/>
            </a:solidFill>
            <a:round/>
            <a:headEnd/>
            <a:tailEnd type="triangle" w="med" len="med"/>
          </a:ln>
        </p:spPr>
        <p:txBody>
          <a:bodyPr wrap="none" anchor="ctr"/>
          <a:lstStyle/>
          <a:p>
            <a:endParaRPr lang="tr-TR"/>
          </a:p>
        </p:txBody>
      </p:sp>
      <p:sp>
        <p:nvSpPr>
          <p:cNvPr id="1064" name="Line 301"/>
          <p:cNvSpPr>
            <a:spLocks noChangeShapeType="1"/>
          </p:cNvSpPr>
          <p:nvPr/>
        </p:nvSpPr>
        <p:spPr bwMode="auto">
          <a:xfrm flipH="1">
            <a:off x="5632450" y="4616450"/>
            <a:ext cx="992188" cy="0"/>
          </a:xfrm>
          <a:prstGeom prst="line">
            <a:avLst/>
          </a:prstGeom>
          <a:noFill/>
          <a:ln w="9525">
            <a:solidFill>
              <a:schemeClr val="tx1"/>
            </a:solidFill>
            <a:round/>
            <a:headEnd/>
            <a:tailEnd type="triangle" w="med" len="med"/>
          </a:ln>
        </p:spPr>
        <p:txBody>
          <a:bodyPr wrap="none" anchor="ctr"/>
          <a:lstStyle/>
          <a:p>
            <a:endParaRPr lang="tr-TR"/>
          </a:p>
        </p:txBody>
      </p:sp>
      <p:sp>
        <p:nvSpPr>
          <p:cNvPr id="1065" name="Line 302"/>
          <p:cNvSpPr>
            <a:spLocks noChangeShapeType="1"/>
          </p:cNvSpPr>
          <p:nvPr/>
        </p:nvSpPr>
        <p:spPr bwMode="auto">
          <a:xfrm flipH="1">
            <a:off x="6389688" y="5556250"/>
            <a:ext cx="606425" cy="0"/>
          </a:xfrm>
          <a:prstGeom prst="line">
            <a:avLst/>
          </a:prstGeom>
          <a:noFill/>
          <a:ln w="9525">
            <a:solidFill>
              <a:schemeClr val="tx1"/>
            </a:solidFill>
            <a:round/>
            <a:headEnd/>
            <a:tailEnd type="triangle" w="med" len="med"/>
          </a:ln>
        </p:spPr>
        <p:txBody>
          <a:bodyPr wrap="none" anchor="ctr"/>
          <a:lstStyle/>
          <a:p>
            <a:endParaRPr lang="tr-TR"/>
          </a:p>
        </p:txBody>
      </p:sp>
      <p:sp>
        <p:nvSpPr>
          <p:cNvPr id="1066" name="Line 303"/>
          <p:cNvSpPr>
            <a:spLocks noChangeShapeType="1"/>
          </p:cNvSpPr>
          <p:nvPr/>
        </p:nvSpPr>
        <p:spPr bwMode="auto">
          <a:xfrm rot="5345706" flipH="1">
            <a:off x="5037138" y="5340350"/>
            <a:ext cx="223838" cy="1587"/>
          </a:xfrm>
          <a:prstGeom prst="line">
            <a:avLst/>
          </a:prstGeom>
          <a:noFill/>
          <a:ln w="9525">
            <a:solidFill>
              <a:schemeClr val="tx1"/>
            </a:solidFill>
            <a:round/>
            <a:headEnd/>
            <a:tailEnd type="triangle" w="med" len="med"/>
          </a:ln>
        </p:spPr>
        <p:txBody>
          <a:bodyPr wrap="none" anchor="ctr"/>
          <a:lstStyle/>
          <a:p>
            <a:endParaRPr lang="tr-TR"/>
          </a:p>
        </p:txBody>
      </p:sp>
      <p:sp>
        <p:nvSpPr>
          <p:cNvPr id="1067" name="Line 304"/>
          <p:cNvSpPr>
            <a:spLocks noChangeShapeType="1"/>
          </p:cNvSpPr>
          <p:nvPr/>
        </p:nvSpPr>
        <p:spPr bwMode="auto">
          <a:xfrm flipH="1">
            <a:off x="2903538" y="5241925"/>
            <a:ext cx="198437" cy="0"/>
          </a:xfrm>
          <a:prstGeom prst="line">
            <a:avLst/>
          </a:prstGeom>
          <a:noFill/>
          <a:ln w="9525">
            <a:solidFill>
              <a:schemeClr val="tx1"/>
            </a:solidFill>
            <a:round/>
            <a:headEnd/>
            <a:tailEnd type="triangle" w="med" len="med"/>
          </a:ln>
        </p:spPr>
        <p:txBody>
          <a:bodyPr wrap="none" anchor="ctr"/>
          <a:lstStyle/>
          <a:p>
            <a:endParaRPr lang="tr-TR"/>
          </a:p>
        </p:txBody>
      </p:sp>
      <p:sp>
        <p:nvSpPr>
          <p:cNvPr id="1068" name="Text Box 305"/>
          <p:cNvSpPr txBox="1">
            <a:spLocks noChangeArrowheads="1"/>
          </p:cNvSpPr>
          <p:nvPr/>
        </p:nvSpPr>
        <p:spPr bwMode="auto">
          <a:xfrm>
            <a:off x="7596336" y="3573016"/>
            <a:ext cx="697627" cy="276999"/>
          </a:xfrm>
          <a:prstGeom prst="rect">
            <a:avLst/>
          </a:prstGeom>
          <a:noFill/>
          <a:ln w="9525">
            <a:noFill/>
            <a:miter lim="800000"/>
            <a:headEnd/>
            <a:tailEnd/>
          </a:ln>
        </p:spPr>
        <p:txBody>
          <a:bodyPr wrap="none">
            <a:spAutoFit/>
          </a:bodyPr>
          <a:lstStyle/>
          <a:p>
            <a:pPr algn="l" eaLnBrk="0" hangingPunct="0">
              <a:spcBef>
                <a:spcPct val="0"/>
              </a:spcBef>
            </a:pPr>
            <a:r>
              <a:rPr lang="tr-TR" sz="1200" dirty="0" smtClean="0">
                <a:solidFill>
                  <a:srgbClr val="FF0000"/>
                </a:solidFill>
              </a:rPr>
              <a:t>Alıcılar</a:t>
            </a:r>
            <a:endParaRPr lang="en-GB" sz="1200" dirty="0">
              <a:solidFill>
                <a:srgbClr val="FF0000"/>
              </a:solidFill>
            </a:endParaRPr>
          </a:p>
        </p:txBody>
      </p:sp>
      <p:graphicFrame>
        <p:nvGraphicFramePr>
          <p:cNvPr id="1033" name="Object 306"/>
          <p:cNvGraphicFramePr>
            <a:graphicFrameLocks noChangeAspect="1"/>
          </p:cNvGraphicFramePr>
          <p:nvPr/>
        </p:nvGraphicFramePr>
        <p:xfrm>
          <a:off x="7537450" y="2109788"/>
          <a:ext cx="442913" cy="601662"/>
        </p:xfrm>
        <a:graphic>
          <a:graphicData uri="http://schemas.openxmlformats.org/presentationml/2006/ole">
            <p:oleObj spid="_x0000_s1033" name="Imagen" r:id="rId13" imgW="503640" imgH="658800" progId="">
              <p:embed/>
            </p:oleObj>
          </a:graphicData>
        </a:graphic>
      </p:graphicFrame>
      <p:sp>
        <p:nvSpPr>
          <p:cNvPr id="1069" name="Line 307"/>
          <p:cNvSpPr>
            <a:spLocks noChangeShapeType="1"/>
          </p:cNvSpPr>
          <p:nvPr/>
        </p:nvSpPr>
        <p:spPr bwMode="auto">
          <a:xfrm flipH="1">
            <a:off x="4284663" y="5013325"/>
            <a:ext cx="198437" cy="0"/>
          </a:xfrm>
          <a:prstGeom prst="line">
            <a:avLst/>
          </a:prstGeom>
          <a:noFill/>
          <a:ln w="9525">
            <a:solidFill>
              <a:schemeClr val="tx1"/>
            </a:solidFill>
            <a:round/>
            <a:headEnd/>
            <a:tailEnd type="triangle" w="med" len="med"/>
          </a:ln>
        </p:spPr>
        <p:txBody>
          <a:bodyPr wrap="none" anchor="ctr"/>
          <a:lstStyle/>
          <a:p>
            <a:endParaRPr lang="tr-TR"/>
          </a:p>
        </p:txBody>
      </p:sp>
      <p:grpSp>
        <p:nvGrpSpPr>
          <p:cNvPr id="1070" name="Group 308"/>
          <p:cNvGrpSpPr>
            <a:grpSpLocks/>
          </p:cNvGrpSpPr>
          <p:nvPr/>
        </p:nvGrpSpPr>
        <p:grpSpPr bwMode="auto">
          <a:xfrm>
            <a:off x="7693025" y="3849688"/>
            <a:ext cx="590550" cy="1477962"/>
            <a:chOff x="4424" y="2198"/>
            <a:chExt cx="421" cy="1019"/>
          </a:xfrm>
        </p:grpSpPr>
        <p:sp>
          <p:nvSpPr>
            <p:cNvPr id="1072" name="Line 309"/>
            <p:cNvSpPr>
              <a:spLocks noChangeShapeType="1"/>
            </p:cNvSpPr>
            <p:nvPr/>
          </p:nvSpPr>
          <p:spPr bwMode="auto">
            <a:xfrm>
              <a:off x="4592" y="2200"/>
              <a:ext cx="0" cy="1017"/>
            </a:xfrm>
            <a:prstGeom prst="line">
              <a:avLst/>
            </a:prstGeom>
            <a:noFill/>
            <a:ln w="9525">
              <a:solidFill>
                <a:schemeClr val="tx1"/>
              </a:solidFill>
              <a:round/>
              <a:headEnd/>
              <a:tailEnd type="triangle" w="med" len="med"/>
            </a:ln>
          </p:spPr>
          <p:txBody>
            <a:bodyPr wrap="none" anchor="ctr"/>
            <a:lstStyle/>
            <a:p>
              <a:endParaRPr lang="tr-TR"/>
            </a:p>
          </p:txBody>
        </p:sp>
        <p:cxnSp>
          <p:nvCxnSpPr>
            <p:cNvPr id="1073" name="AutoShape 310"/>
            <p:cNvCxnSpPr>
              <a:cxnSpLocks noChangeShapeType="1"/>
            </p:cNvCxnSpPr>
            <p:nvPr/>
          </p:nvCxnSpPr>
          <p:spPr bwMode="auto">
            <a:xfrm rot="5400000">
              <a:off x="4262" y="2362"/>
              <a:ext cx="492" cy="167"/>
            </a:xfrm>
            <a:prstGeom prst="curvedConnector2">
              <a:avLst/>
            </a:prstGeom>
            <a:noFill/>
            <a:ln w="9525">
              <a:solidFill>
                <a:schemeClr val="tx1"/>
              </a:solidFill>
              <a:round/>
              <a:headEnd/>
              <a:tailEnd type="triangle" w="med" len="med"/>
            </a:ln>
          </p:spPr>
        </p:cxnSp>
        <p:cxnSp>
          <p:nvCxnSpPr>
            <p:cNvPr id="1074" name="AutoShape 311"/>
            <p:cNvCxnSpPr>
              <a:cxnSpLocks noChangeShapeType="1"/>
            </p:cNvCxnSpPr>
            <p:nvPr/>
          </p:nvCxnSpPr>
          <p:spPr bwMode="auto">
            <a:xfrm rot="16200000" flipH="1">
              <a:off x="4413" y="2379"/>
              <a:ext cx="614" cy="251"/>
            </a:xfrm>
            <a:prstGeom prst="curvedConnector2">
              <a:avLst/>
            </a:prstGeom>
            <a:noFill/>
            <a:ln w="9525">
              <a:solidFill>
                <a:schemeClr val="tx1"/>
              </a:solidFill>
              <a:round/>
              <a:headEnd/>
              <a:tailEnd type="triangle" w="med" len="med"/>
            </a:ln>
          </p:spPr>
        </p:cxnSp>
      </p:grpSp>
      <p:sp>
        <p:nvSpPr>
          <p:cNvPr id="1071" name="Rectangle 312"/>
          <p:cNvSpPr>
            <a:spLocks noChangeArrowheads="1"/>
          </p:cNvSpPr>
          <p:nvPr/>
        </p:nvSpPr>
        <p:spPr bwMode="auto">
          <a:xfrm rot="-5400000">
            <a:off x="-1865312" y="2357438"/>
            <a:ext cx="4187825" cy="454025"/>
          </a:xfrm>
          <a:prstGeom prst="rect">
            <a:avLst/>
          </a:prstGeom>
          <a:noFill/>
          <a:ln w="12700">
            <a:noFill/>
            <a:miter lim="800000"/>
            <a:headEnd/>
            <a:tailEnd/>
          </a:ln>
        </p:spPr>
        <p:txBody>
          <a:bodyPr lIns="90488" tIns="44450" rIns="90488" bIns="44450">
            <a:spAutoFit/>
          </a:bodyPr>
          <a:lstStyle/>
          <a:p>
            <a:pPr algn="r" eaLnBrk="0" hangingPunct="0"/>
            <a:r>
              <a:rPr lang="en-GB" sz="2400">
                <a:solidFill>
                  <a:schemeClr val="bg1"/>
                </a:solidFill>
              </a:rPr>
              <a:t>IPPC - control system</a:t>
            </a:r>
          </a:p>
        </p:txBody>
      </p:sp>
    </p:spTree>
  </p:cSld>
  <p:clrMapOvr>
    <a:masterClrMapping/>
  </p:clrMapOvr>
  <p:transition spd="slow">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5"/>
          <p:cNvSpPr>
            <a:spLocks noChangeArrowheads="1"/>
          </p:cNvSpPr>
          <p:nvPr/>
        </p:nvSpPr>
        <p:spPr bwMode="auto">
          <a:xfrm rot="10800000">
            <a:off x="7772400" y="304800"/>
            <a:ext cx="1219200" cy="228600"/>
          </a:xfrm>
          <a:prstGeom prst="rtTriangle">
            <a:avLst/>
          </a:prstGeom>
          <a:solidFill>
            <a:srgbClr val="4D813A"/>
          </a:solidFill>
          <a:ln w="12700">
            <a:noFill/>
            <a:miter lim="800000"/>
            <a:headEnd/>
            <a:tailEnd/>
          </a:ln>
        </p:spPr>
        <p:txBody>
          <a:bodyPr wrap="none" anchor="ctr"/>
          <a:lstStyle/>
          <a:p>
            <a:endParaRPr lang="es-ES"/>
          </a:p>
        </p:txBody>
      </p:sp>
      <p:sp>
        <p:nvSpPr>
          <p:cNvPr id="13315" name="AutoShape 6"/>
          <p:cNvSpPr>
            <a:spLocks noChangeArrowheads="1"/>
          </p:cNvSpPr>
          <p:nvPr/>
        </p:nvSpPr>
        <p:spPr bwMode="auto">
          <a:xfrm rot="-5400000">
            <a:off x="8193088" y="5981700"/>
            <a:ext cx="228600" cy="1219200"/>
          </a:xfrm>
          <a:prstGeom prst="rtTriangle">
            <a:avLst/>
          </a:prstGeom>
          <a:solidFill>
            <a:srgbClr val="4D813A"/>
          </a:solidFill>
          <a:ln w="12700">
            <a:noFill/>
            <a:miter lim="800000"/>
            <a:headEnd/>
            <a:tailEnd/>
          </a:ln>
        </p:spPr>
        <p:txBody>
          <a:bodyPr wrap="none" anchor="ctr"/>
          <a:lstStyle/>
          <a:p>
            <a:endParaRPr lang="es-ES"/>
          </a:p>
        </p:txBody>
      </p:sp>
      <p:sp>
        <p:nvSpPr>
          <p:cNvPr id="13316" name="Rectangle 7"/>
          <p:cNvSpPr>
            <a:spLocks noChangeArrowheads="1"/>
          </p:cNvSpPr>
          <p:nvPr/>
        </p:nvSpPr>
        <p:spPr bwMode="auto">
          <a:xfrm rot="-5400000">
            <a:off x="-1865312" y="2357438"/>
            <a:ext cx="4187825" cy="454025"/>
          </a:xfrm>
          <a:prstGeom prst="rect">
            <a:avLst/>
          </a:prstGeom>
          <a:noFill/>
          <a:ln w="12700">
            <a:noFill/>
            <a:miter lim="800000"/>
            <a:headEnd/>
            <a:tailEnd/>
          </a:ln>
        </p:spPr>
        <p:txBody>
          <a:bodyPr lIns="90488" tIns="44450" rIns="90488" bIns="44450">
            <a:spAutoFit/>
          </a:bodyPr>
          <a:lstStyle/>
          <a:p>
            <a:pPr algn="r" eaLnBrk="0" hangingPunct="0"/>
            <a:r>
              <a:rPr lang="en-GB" sz="2400">
                <a:solidFill>
                  <a:schemeClr val="bg1"/>
                </a:solidFill>
              </a:rPr>
              <a:t>IPPC - control system</a:t>
            </a:r>
          </a:p>
        </p:txBody>
      </p:sp>
      <p:sp>
        <p:nvSpPr>
          <p:cNvPr id="13317" name="Text Box 8"/>
          <p:cNvSpPr txBox="1">
            <a:spLocks noChangeArrowheads="1"/>
          </p:cNvSpPr>
          <p:nvPr/>
        </p:nvSpPr>
        <p:spPr bwMode="auto">
          <a:xfrm>
            <a:off x="762000" y="1417394"/>
            <a:ext cx="8077200" cy="2446824"/>
          </a:xfrm>
          <a:prstGeom prst="rect">
            <a:avLst/>
          </a:prstGeom>
          <a:noFill/>
          <a:ln w="12700">
            <a:noFill/>
            <a:miter lim="800000"/>
            <a:headEnd/>
            <a:tailEnd/>
          </a:ln>
        </p:spPr>
        <p:txBody>
          <a:bodyPr anchor="ctr">
            <a:spAutoFit/>
          </a:bodyPr>
          <a:lstStyle/>
          <a:p>
            <a:pPr algn="l" defTabSz="762000" eaLnBrk="0" hangingPunct="0"/>
            <a:endParaRPr lang="en-GB" dirty="0"/>
          </a:p>
          <a:p>
            <a:pPr algn="l" defTabSz="762000" eaLnBrk="0" hangingPunct="0">
              <a:buFontTx/>
              <a:buChar char="•"/>
            </a:pPr>
            <a:r>
              <a:rPr lang="tr-TR" dirty="0" smtClean="0"/>
              <a:t>Şirket ve </a:t>
            </a:r>
            <a:r>
              <a:rPr lang="tr-TR" dirty="0" err="1" smtClean="0"/>
              <a:t>ÇKK</a:t>
            </a:r>
            <a:r>
              <a:rPr lang="tr-TR" dirty="0" smtClean="0"/>
              <a:t> verileri</a:t>
            </a:r>
            <a:endParaRPr lang="en-GB" dirty="0"/>
          </a:p>
          <a:p>
            <a:pPr algn="l" defTabSz="762000" eaLnBrk="0" hangingPunct="0">
              <a:buFontTx/>
              <a:buChar char="•"/>
            </a:pPr>
            <a:r>
              <a:rPr lang="tr-TR" dirty="0" smtClean="0"/>
              <a:t>Yürütülen faaliyetler</a:t>
            </a:r>
            <a:endParaRPr lang="en-GB" dirty="0"/>
          </a:p>
          <a:p>
            <a:pPr algn="l" defTabSz="762000" eaLnBrk="0" hangingPunct="0">
              <a:buFontTx/>
              <a:buChar char="•"/>
            </a:pPr>
            <a:r>
              <a:rPr lang="tr-TR" dirty="0" smtClean="0"/>
              <a:t>Tespit edilen değişiklikler</a:t>
            </a:r>
            <a:endParaRPr lang="en-GB" dirty="0"/>
          </a:p>
          <a:p>
            <a:pPr algn="l" defTabSz="762000" eaLnBrk="0" hangingPunct="0">
              <a:buFontTx/>
              <a:buChar char="•"/>
            </a:pPr>
            <a:r>
              <a:rPr lang="tr-TR" dirty="0" smtClean="0"/>
              <a:t>Hadiseler</a:t>
            </a:r>
            <a:endParaRPr lang="en-GB" dirty="0"/>
          </a:p>
          <a:p>
            <a:pPr algn="l" defTabSz="762000" eaLnBrk="0" hangingPunct="0">
              <a:buFontTx/>
              <a:buChar char="•"/>
            </a:pPr>
            <a:r>
              <a:rPr lang="tr-TR" dirty="0" smtClean="0"/>
              <a:t>Kontrol faaliyeti sonuç ve değerlendirmeleri tanımlanır.</a:t>
            </a:r>
            <a:endParaRPr lang="en-GB" dirty="0">
              <a:solidFill>
                <a:srgbClr val="0000FF"/>
              </a:solidFill>
            </a:endParaRPr>
          </a:p>
        </p:txBody>
      </p:sp>
      <p:sp>
        <p:nvSpPr>
          <p:cNvPr id="13318" name="Rectangle 9"/>
          <p:cNvSpPr>
            <a:spLocks noChangeArrowheads="1"/>
          </p:cNvSpPr>
          <p:nvPr/>
        </p:nvSpPr>
        <p:spPr bwMode="auto">
          <a:xfrm>
            <a:off x="755576" y="692696"/>
            <a:ext cx="5442516" cy="369332"/>
          </a:xfrm>
          <a:prstGeom prst="rect">
            <a:avLst/>
          </a:prstGeom>
          <a:noFill/>
          <a:ln w="9525" algn="ctr">
            <a:noFill/>
            <a:miter lim="800000"/>
            <a:headEnd/>
            <a:tailEnd/>
          </a:ln>
        </p:spPr>
        <p:txBody>
          <a:bodyPr wrap="none">
            <a:spAutoFit/>
          </a:bodyPr>
          <a:lstStyle/>
          <a:p>
            <a:pPr eaLnBrk="0" hangingPunct="0"/>
            <a:r>
              <a:rPr lang="tr-TR" dirty="0" smtClean="0">
                <a:solidFill>
                  <a:srgbClr val="0000CC"/>
                </a:solidFill>
              </a:rPr>
              <a:t>Kontrol ziyareti resmi raporu nasıl hazırlanır (1):</a:t>
            </a:r>
            <a:endParaRPr lang="en-GB" dirty="0">
              <a:solidFill>
                <a:srgbClr val="0000CC"/>
              </a:solidFill>
            </a:endParaRPr>
          </a:p>
        </p:txBody>
      </p:sp>
    </p:spTree>
  </p:cSld>
  <p:clrMapOvr>
    <a:masterClrMapping/>
  </p:clrMapOvr>
  <p:transition spd="slow">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5"/>
          <p:cNvSpPr>
            <a:spLocks noChangeArrowheads="1"/>
          </p:cNvSpPr>
          <p:nvPr/>
        </p:nvSpPr>
        <p:spPr bwMode="auto">
          <a:xfrm rot="10800000">
            <a:off x="7772400" y="304800"/>
            <a:ext cx="1219200" cy="228600"/>
          </a:xfrm>
          <a:prstGeom prst="rtTriangle">
            <a:avLst/>
          </a:prstGeom>
          <a:solidFill>
            <a:srgbClr val="4D813A"/>
          </a:solidFill>
          <a:ln w="12700">
            <a:noFill/>
            <a:miter lim="800000"/>
            <a:headEnd/>
            <a:tailEnd/>
          </a:ln>
        </p:spPr>
        <p:txBody>
          <a:bodyPr wrap="none" anchor="ctr"/>
          <a:lstStyle/>
          <a:p>
            <a:endParaRPr lang="es-ES"/>
          </a:p>
        </p:txBody>
      </p:sp>
      <p:sp>
        <p:nvSpPr>
          <p:cNvPr id="14339" name="AutoShape 6"/>
          <p:cNvSpPr>
            <a:spLocks noChangeArrowheads="1"/>
          </p:cNvSpPr>
          <p:nvPr/>
        </p:nvSpPr>
        <p:spPr bwMode="auto">
          <a:xfrm rot="-5400000">
            <a:off x="8193088" y="5981700"/>
            <a:ext cx="228600" cy="1219200"/>
          </a:xfrm>
          <a:prstGeom prst="rtTriangle">
            <a:avLst/>
          </a:prstGeom>
          <a:solidFill>
            <a:srgbClr val="4D813A"/>
          </a:solidFill>
          <a:ln w="12700">
            <a:noFill/>
            <a:miter lim="800000"/>
            <a:headEnd/>
            <a:tailEnd/>
          </a:ln>
        </p:spPr>
        <p:txBody>
          <a:bodyPr wrap="none" anchor="ctr"/>
          <a:lstStyle/>
          <a:p>
            <a:endParaRPr lang="es-ES"/>
          </a:p>
        </p:txBody>
      </p:sp>
      <p:sp>
        <p:nvSpPr>
          <p:cNvPr id="14340" name="Rectangle 7"/>
          <p:cNvSpPr>
            <a:spLocks noChangeArrowheads="1"/>
          </p:cNvSpPr>
          <p:nvPr/>
        </p:nvSpPr>
        <p:spPr bwMode="auto">
          <a:xfrm rot="-5400000">
            <a:off x="-1865312" y="2357438"/>
            <a:ext cx="4187825" cy="454025"/>
          </a:xfrm>
          <a:prstGeom prst="rect">
            <a:avLst/>
          </a:prstGeom>
          <a:noFill/>
          <a:ln w="12700">
            <a:noFill/>
            <a:miter lim="800000"/>
            <a:headEnd/>
            <a:tailEnd/>
          </a:ln>
        </p:spPr>
        <p:txBody>
          <a:bodyPr lIns="90488" tIns="44450" rIns="90488" bIns="44450">
            <a:spAutoFit/>
          </a:bodyPr>
          <a:lstStyle/>
          <a:p>
            <a:pPr algn="r" eaLnBrk="0" hangingPunct="0"/>
            <a:r>
              <a:rPr lang="en-GB" sz="2400">
                <a:solidFill>
                  <a:schemeClr val="bg1"/>
                </a:solidFill>
              </a:rPr>
              <a:t>IPPC - control system</a:t>
            </a:r>
          </a:p>
        </p:txBody>
      </p:sp>
      <p:sp>
        <p:nvSpPr>
          <p:cNvPr id="14341" name="Text Box 8"/>
          <p:cNvSpPr txBox="1">
            <a:spLocks noChangeArrowheads="1"/>
          </p:cNvSpPr>
          <p:nvPr/>
        </p:nvSpPr>
        <p:spPr bwMode="auto">
          <a:xfrm>
            <a:off x="755650" y="1503362"/>
            <a:ext cx="8077200" cy="4622804"/>
          </a:xfrm>
          <a:prstGeom prst="rect">
            <a:avLst/>
          </a:prstGeom>
          <a:noFill/>
          <a:ln w="12700">
            <a:noFill/>
            <a:miter lim="800000"/>
            <a:headEnd/>
            <a:tailEnd/>
          </a:ln>
        </p:spPr>
        <p:txBody>
          <a:bodyPr anchor="ctr">
            <a:spAutoFit/>
          </a:bodyPr>
          <a:lstStyle/>
          <a:p>
            <a:pPr algn="l" defTabSz="762000" eaLnBrk="0" hangingPunct="0">
              <a:spcBef>
                <a:spcPct val="30000"/>
              </a:spcBef>
            </a:pPr>
            <a:r>
              <a:rPr lang="en-GB" sz="1600" b="0" dirty="0"/>
              <a:t>a) </a:t>
            </a:r>
            <a:r>
              <a:rPr lang="tr-TR" sz="1600" b="0" dirty="0" smtClean="0"/>
              <a:t>Şirketin tanımlanması</a:t>
            </a:r>
            <a:r>
              <a:rPr lang="en-GB" sz="1600" b="0" dirty="0" smtClean="0"/>
              <a:t>.</a:t>
            </a:r>
            <a:endParaRPr lang="en-GB" sz="1600" b="0" dirty="0"/>
          </a:p>
          <a:p>
            <a:pPr algn="l" defTabSz="762000" eaLnBrk="0" hangingPunct="0">
              <a:spcBef>
                <a:spcPct val="30000"/>
              </a:spcBef>
            </a:pPr>
            <a:r>
              <a:rPr lang="en-GB" sz="1600" b="0" dirty="0"/>
              <a:t>b) </a:t>
            </a:r>
            <a:r>
              <a:rPr lang="tr-TR" sz="1600" b="0" dirty="0" smtClean="0"/>
              <a:t>Kuruluşun tanımlanması</a:t>
            </a:r>
            <a:r>
              <a:rPr lang="en-GB" sz="1600" b="0" dirty="0" smtClean="0"/>
              <a:t>.</a:t>
            </a:r>
            <a:endParaRPr lang="en-GB" sz="1600" b="0" dirty="0"/>
          </a:p>
          <a:p>
            <a:pPr algn="l" defTabSz="762000" eaLnBrk="0" hangingPunct="0">
              <a:spcBef>
                <a:spcPct val="30000"/>
              </a:spcBef>
            </a:pPr>
            <a:r>
              <a:rPr lang="en-GB" sz="1600" b="0" dirty="0"/>
              <a:t>c) </a:t>
            </a:r>
            <a:r>
              <a:rPr lang="tr-TR" sz="1600" b="0" dirty="0" smtClean="0"/>
              <a:t>Kontrol ile ilgili olarak koyulan yükümlülükleri belirterek çevre iznine yapılan referanslar.</a:t>
            </a:r>
            <a:endParaRPr lang="en-GB" sz="1600" b="0" dirty="0"/>
          </a:p>
          <a:p>
            <a:pPr algn="l" defTabSz="762000" eaLnBrk="0" hangingPunct="0">
              <a:spcBef>
                <a:spcPct val="30000"/>
              </a:spcBef>
            </a:pPr>
            <a:r>
              <a:rPr lang="en-GB" sz="1600" b="0" dirty="0"/>
              <a:t>d) </a:t>
            </a:r>
            <a:r>
              <a:rPr lang="tr-TR" sz="1600" b="0" dirty="0" smtClean="0"/>
              <a:t>Yapılan son kontrolün tanımlanması.</a:t>
            </a:r>
            <a:endParaRPr lang="en-GB" sz="1600" b="0" dirty="0"/>
          </a:p>
          <a:p>
            <a:pPr algn="l" defTabSz="762000" eaLnBrk="0" hangingPunct="0">
              <a:spcBef>
                <a:spcPct val="30000"/>
              </a:spcBef>
            </a:pPr>
            <a:r>
              <a:rPr lang="en-GB" sz="1600" b="0" dirty="0"/>
              <a:t>e) </a:t>
            </a:r>
            <a:r>
              <a:rPr lang="tr-TR" sz="1600" b="0" dirty="0" smtClean="0"/>
              <a:t>Tarih, saat ve kontrol faaliyetlerinden sorumlu kişilerin yanı sıra şirket temsilcilerinin belirlenmesi</a:t>
            </a:r>
            <a:r>
              <a:rPr lang="en-GB" sz="1600" b="0" dirty="0" smtClean="0"/>
              <a:t>.</a:t>
            </a:r>
            <a:endParaRPr lang="tr-TR" sz="1600" b="0" dirty="0" smtClean="0"/>
          </a:p>
          <a:p>
            <a:pPr algn="l" defTabSz="762000" eaLnBrk="0" hangingPunct="0">
              <a:spcBef>
                <a:spcPct val="30000"/>
              </a:spcBef>
            </a:pPr>
            <a:r>
              <a:rPr lang="en-GB" sz="1600" b="0" dirty="0" smtClean="0"/>
              <a:t>f)</a:t>
            </a:r>
            <a:r>
              <a:rPr lang="tr-TR" sz="1600" b="0" dirty="0" smtClean="0"/>
              <a:t> Kontrol sırasında kullanılan ölçüm aletlerinin belirtilmesi.</a:t>
            </a:r>
            <a:endParaRPr lang="en-GB" sz="1600" b="0" dirty="0"/>
          </a:p>
          <a:p>
            <a:pPr algn="l" defTabSz="762000" eaLnBrk="0" hangingPunct="0">
              <a:spcBef>
                <a:spcPct val="30000"/>
              </a:spcBef>
            </a:pPr>
            <a:r>
              <a:rPr lang="en-GB" sz="1600" b="0" dirty="0"/>
              <a:t>g) </a:t>
            </a:r>
            <a:r>
              <a:rPr lang="tr-TR" sz="1600" b="0" dirty="0" smtClean="0"/>
              <a:t>Yöntem ve değerlendirme prosedürünü ayrıntılı olarak ele almak suretiyle, yürütülen faaliyetlerin açıklanması, nelerin ölçüldüğünün, ölçüm sonuçlarının ve ileri bir analiz yapmak için alınan numunelerin ve ayrıca gerek duyulması halinde analiz işlemine dahil olan laboratuar verilerinin belirtilmesi.</a:t>
            </a:r>
          </a:p>
          <a:p>
            <a:pPr algn="l" defTabSz="762000" eaLnBrk="0" hangingPunct="0">
              <a:spcBef>
                <a:spcPct val="30000"/>
              </a:spcBef>
            </a:pPr>
            <a:r>
              <a:rPr lang="en-GB" sz="1600" b="0" dirty="0" smtClean="0"/>
              <a:t>h</a:t>
            </a:r>
            <a:r>
              <a:rPr lang="en-GB" sz="1600" b="0" dirty="0"/>
              <a:t>) </a:t>
            </a:r>
            <a:r>
              <a:rPr lang="tr-TR" sz="1600" b="0" dirty="0" smtClean="0"/>
              <a:t>Daha önceden yetki verilen asıl proje ile ilgili olarak işletmeler, işlemler, ham maddeler ve ürünler hakkında tespit edilen değişikliklerin açıklanması.</a:t>
            </a:r>
            <a:r>
              <a:rPr lang="en-GB" sz="1600" b="0" dirty="0" smtClean="0"/>
              <a:t> </a:t>
            </a:r>
            <a:r>
              <a:rPr lang="en-GB" sz="1600" b="0" dirty="0" err="1" smtClean="0"/>
              <a:t>i</a:t>
            </a:r>
            <a:r>
              <a:rPr lang="en-GB" sz="1600" b="0" dirty="0"/>
              <a:t>) Incidents that have occurred during the control.</a:t>
            </a:r>
          </a:p>
          <a:p>
            <a:pPr algn="l" defTabSz="762000" eaLnBrk="0" hangingPunct="0">
              <a:spcBef>
                <a:spcPct val="30000"/>
              </a:spcBef>
            </a:pPr>
            <a:r>
              <a:rPr lang="en-GB" sz="1600" b="0" dirty="0"/>
              <a:t>j) </a:t>
            </a:r>
            <a:r>
              <a:rPr lang="tr-TR" sz="1600" b="0" dirty="0" smtClean="0"/>
              <a:t>Kontrolün uzunluğu ve imzalar.</a:t>
            </a:r>
            <a:endParaRPr lang="en-GB" sz="1600" dirty="0">
              <a:solidFill>
                <a:srgbClr val="0000FF"/>
              </a:solidFill>
            </a:endParaRPr>
          </a:p>
        </p:txBody>
      </p:sp>
      <p:sp>
        <p:nvSpPr>
          <p:cNvPr id="14342" name="Rectangle 9"/>
          <p:cNvSpPr>
            <a:spLocks noChangeArrowheads="1"/>
          </p:cNvSpPr>
          <p:nvPr/>
        </p:nvSpPr>
        <p:spPr bwMode="auto">
          <a:xfrm>
            <a:off x="755576" y="764704"/>
            <a:ext cx="5442516" cy="369332"/>
          </a:xfrm>
          <a:prstGeom prst="rect">
            <a:avLst/>
          </a:prstGeom>
          <a:noFill/>
          <a:ln w="9525" algn="ctr">
            <a:noFill/>
            <a:miter lim="800000"/>
            <a:headEnd/>
            <a:tailEnd/>
          </a:ln>
        </p:spPr>
        <p:txBody>
          <a:bodyPr wrap="none">
            <a:spAutoFit/>
          </a:bodyPr>
          <a:lstStyle/>
          <a:p>
            <a:pPr eaLnBrk="0" hangingPunct="0"/>
            <a:r>
              <a:rPr lang="tr-TR" dirty="0" smtClean="0">
                <a:solidFill>
                  <a:srgbClr val="0000CC"/>
                </a:solidFill>
              </a:rPr>
              <a:t>Kontrol ziyareti resmi raporu nasıl hazırlanır </a:t>
            </a:r>
            <a:r>
              <a:rPr lang="tr-TR" dirty="0" smtClean="0">
                <a:solidFill>
                  <a:srgbClr val="0000CC"/>
                </a:solidFill>
              </a:rPr>
              <a:t>(2):</a:t>
            </a:r>
            <a:endParaRPr lang="en-GB" dirty="0">
              <a:solidFill>
                <a:srgbClr val="0000CC"/>
              </a:solidFill>
            </a:endParaRPr>
          </a:p>
        </p:txBody>
      </p:sp>
    </p:spTree>
  </p:cSld>
  <p:clrMapOvr>
    <a:masterClrMapping/>
  </p:clrMapOvr>
  <p:transition spd="slow">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5"/>
          <p:cNvSpPr>
            <a:spLocks noChangeArrowheads="1"/>
          </p:cNvSpPr>
          <p:nvPr/>
        </p:nvSpPr>
        <p:spPr bwMode="auto">
          <a:xfrm rot="10800000">
            <a:off x="7772400" y="304800"/>
            <a:ext cx="1219200" cy="228600"/>
          </a:xfrm>
          <a:prstGeom prst="rtTriangle">
            <a:avLst/>
          </a:prstGeom>
          <a:solidFill>
            <a:srgbClr val="4D813A"/>
          </a:solidFill>
          <a:ln w="12700">
            <a:noFill/>
            <a:miter lim="800000"/>
            <a:headEnd/>
            <a:tailEnd/>
          </a:ln>
        </p:spPr>
        <p:txBody>
          <a:bodyPr wrap="none" anchor="ctr"/>
          <a:lstStyle/>
          <a:p>
            <a:endParaRPr lang="es-ES"/>
          </a:p>
        </p:txBody>
      </p:sp>
      <p:sp>
        <p:nvSpPr>
          <p:cNvPr id="15363" name="AutoShape 6"/>
          <p:cNvSpPr>
            <a:spLocks noChangeArrowheads="1"/>
          </p:cNvSpPr>
          <p:nvPr/>
        </p:nvSpPr>
        <p:spPr bwMode="auto">
          <a:xfrm rot="-5400000">
            <a:off x="8193088" y="5981700"/>
            <a:ext cx="228600" cy="1219200"/>
          </a:xfrm>
          <a:prstGeom prst="rtTriangle">
            <a:avLst/>
          </a:prstGeom>
          <a:solidFill>
            <a:srgbClr val="4D813A"/>
          </a:solidFill>
          <a:ln w="12700">
            <a:noFill/>
            <a:miter lim="800000"/>
            <a:headEnd/>
            <a:tailEnd/>
          </a:ln>
        </p:spPr>
        <p:txBody>
          <a:bodyPr wrap="none" anchor="ctr"/>
          <a:lstStyle/>
          <a:p>
            <a:endParaRPr lang="es-ES"/>
          </a:p>
        </p:txBody>
      </p:sp>
      <p:sp>
        <p:nvSpPr>
          <p:cNvPr id="15364" name="Rectangle 7"/>
          <p:cNvSpPr>
            <a:spLocks noChangeArrowheads="1"/>
          </p:cNvSpPr>
          <p:nvPr/>
        </p:nvSpPr>
        <p:spPr bwMode="auto">
          <a:xfrm rot="-5400000">
            <a:off x="-1865312" y="2357438"/>
            <a:ext cx="4187825" cy="454025"/>
          </a:xfrm>
          <a:prstGeom prst="rect">
            <a:avLst/>
          </a:prstGeom>
          <a:noFill/>
          <a:ln w="12700">
            <a:noFill/>
            <a:miter lim="800000"/>
            <a:headEnd/>
            <a:tailEnd/>
          </a:ln>
        </p:spPr>
        <p:txBody>
          <a:bodyPr lIns="90488" tIns="44450" rIns="90488" bIns="44450">
            <a:spAutoFit/>
          </a:bodyPr>
          <a:lstStyle/>
          <a:p>
            <a:pPr algn="r" eaLnBrk="0" hangingPunct="0"/>
            <a:r>
              <a:rPr lang="en-GB" sz="2400">
                <a:solidFill>
                  <a:schemeClr val="bg1"/>
                </a:solidFill>
              </a:rPr>
              <a:t>IPPC - control system</a:t>
            </a:r>
          </a:p>
        </p:txBody>
      </p:sp>
      <p:grpSp>
        <p:nvGrpSpPr>
          <p:cNvPr id="15365" name="Group 11"/>
          <p:cNvGrpSpPr>
            <a:grpSpLocks/>
          </p:cNvGrpSpPr>
          <p:nvPr/>
        </p:nvGrpSpPr>
        <p:grpSpPr bwMode="auto">
          <a:xfrm>
            <a:off x="914400" y="1628775"/>
            <a:ext cx="8229600" cy="3825876"/>
            <a:chOff x="480" y="384"/>
            <a:chExt cx="5184" cy="2410"/>
          </a:xfrm>
        </p:grpSpPr>
        <p:sp>
          <p:nvSpPr>
            <p:cNvPr id="15367" name="Text Box 8"/>
            <p:cNvSpPr txBox="1">
              <a:spLocks noChangeArrowheads="1"/>
            </p:cNvSpPr>
            <p:nvPr/>
          </p:nvSpPr>
          <p:spPr bwMode="auto">
            <a:xfrm>
              <a:off x="480" y="384"/>
              <a:ext cx="5088" cy="913"/>
            </a:xfrm>
            <a:prstGeom prst="rect">
              <a:avLst/>
            </a:prstGeom>
            <a:noFill/>
            <a:ln w="12700">
              <a:noFill/>
              <a:miter lim="800000"/>
              <a:headEnd/>
              <a:tailEnd/>
            </a:ln>
          </p:spPr>
          <p:txBody>
            <a:bodyPr>
              <a:spAutoFit/>
            </a:bodyPr>
            <a:lstStyle/>
            <a:p>
              <a:pPr algn="l" defTabSz="762000" eaLnBrk="0" hangingPunct="0">
                <a:spcBef>
                  <a:spcPct val="30000"/>
                </a:spcBef>
              </a:pPr>
              <a:r>
                <a:rPr lang="tr-TR" u="sng" dirty="0" smtClean="0">
                  <a:solidFill>
                    <a:srgbClr val="0000CC"/>
                  </a:solidFill>
                </a:rPr>
                <a:t>Görevleri</a:t>
              </a:r>
              <a:endParaRPr lang="en-GB" u="sng" dirty="0">
                <a:solidFill>
                  <a:srgbClr val="0000CC"/>
                </a:solidFill>
              </a:endParaRPr>
            </a:p>
            <a:p>
              <a:pPr algn="l" defTabSz="762000" eaLnBrk="0" hangingPunct="0">
                <a:spcBef>
                  <a:spcPct val="30000"/>
                </a:spcBef>
                <a:buFontTx/>
                <a:buChar char="•"/>
              </a:pPr>
              <a:r>
                <a:rPr lang="tr-TR" b="0" dirty="0" smtClean="0"/>
                <a:t>Belirlenen süre içerisinde faaliyeti yönetmelik kontrollerine tabi tutmak.</a:t>
              </a:r>
            </a:p>
            <a:p>
              <a:pPr algn="l" defTabSz="762000" eaLnBrk="0" hangingPunct="0">
                <a:spcBef>
                  <a:spcPct val="30000"/>
                </a:spcBef>
                <a:buFontTx/>
                <a:buChar char="•"/>
              </a:pPr>
              <a:r>
                <a:rPr lang="tr-TR" b="0" dirty="0" err="1" smtClean="0"/>
                <a:t>ÇKK’ya</a:t>
              </a:r>
              <a:r>
                <a:rPr lang="tr-TR" b="0" dirty="0" smtClean="0"/>
                <a:t> erişim ve faaliyet (ölçüm, numune, makale vb) izinlerini vermek.</a:t>
              </a:r>
              <a:endParaRPr lang="tr-TR" b="0" dirty="0" smtClean="0"/>
            </a:p>
            <a:p>
              <a:pPr algn="l" defTabSz="762000" eaLnBrk="0" hangingPunct="0">
                <a:spcBef>
                  <a:spcPct val="30000"/>
                </a:spcBef>
                <a:buFontTx/>
                <a:buChar char="•"/>
              </a:pPr>
              <a:r>
                <a:rPr lang="en-GB" b="0" dirty="0" smtClean="0"/>
                <a:t>To </a:t>
              </a:r>
              <a:r>
                <a:rPr lang="en-GB" b="0" dirty="0"/>
                <a:t>subject the activity to the regulation controls within the specified period</a:t>
              </a:r>
              <a:r>
                <a:rPr lang="en-GB" b="0" dirty="0" smtClean="0"/>
                <a:t>.</a:t>
              </a:r>
              <a:endParaRPr lang="en-GB" b="0" dirty="0"/>
            </a:p>
          </p:txBody>
        </p:sp>
        <p:sp>
          <p:nvSpPr>
            <p:cNvPr id="15368" name="Text Box 9"/>
            <p:cNvSpPr txBox="1">
              <a:spLocks noChangeArrowheads="1"/>
            </p:cNvSpPr>
            <p:nvPr/>
          </p:nvSpPr>
          <p:spPr bwMode="auto">
            <a:xfrm>
              <a:off x="480" y="1584"/>
              <a:ext cx="5184" cy="1210"/>
            </a:xfrm>
            <a:prstGeom prst="rect">
              <a:avLst/>
            </a:prstGeom>
            <a:noFill/>
            <a:ln w="12700">
              <a:noFill/>
              <a:miter lim="800000"/>
              <a:headEnd/>
              <a:tailEnd/>
            </a:ln>
          </p:spPr>
          <p:txBody>
            <a:bodyPr>
              <a:spAutoFit/>
            </a:bodyPr>
            <a:lstStyle/>
            <a:p>
              <a:pPr algn="l" defTabSz="762000" eaLnBrk="0" hangingPunct="0">
                <a:spcBef>
                  <a:spcPct val="20000"/>
                </a:spcBef>
              </a:pPr>
              <a:r>
                <a:rPr lang="tr-TR" u="sng" dirty="0" smtClean="0">
                  <a:solidFill>
                    <a:srgbClr val="0000CC"/>
                  </a:solidFill>
                </a:rPr>
                <a:t>Hakları</a:t>
              </a:r>
              <a:endParaRPr lang="en-GB" dirty="0">
                <a:solidFill>
                  <a:srgbClr val="0000CC"/>
                </a:solidFill>
              </a:endParaRPr>
            </a:p>
            <a:p>
              <a:pPr algn="l" defTabSz="762000" eaLnBrk="0" hangingPunct="0">
                <a:spcBef>
                  <a:spcPct val="20000"/>
                </a:spcBef>
                <a:buFontTx/>
                <a:buChar char="•"/>
              </a:pPr>
              <a:r>
                <a:rPr lang="tr-TR" b="0" dirty="0" smtClean="0"/>
                <a:t>Kontrol sırasında hazır bulunmak.</a:t>
              </a:r>
            </a:p>
            <a:p>
              <a:pPr algn="l" defTabSz="762000" eaLnBrk="0" hangingPunct="0">
                <a:spcBef>
                  <a:spcPct val="20000"/>
                </a:spcBef>
                <a:buFontTx/>
                <a:buChar char="•"/>
              </a:pPr>
              <a:r>
                <a:rPr lang="tr-TR" b="0" dirty="0" smtClean="0"/>
                <a:t>Faaliyetlerden haberdar edilmek ve gerek duyulması halinde raporların vb. eş numunesini almak.</a:t>
              </a:r>
            </a:p>
            <a:p>
              <a:pPr algn="l" defTabSz="762000" eaLnBrk="0" hangingPunct="0">
                <a:spcBef>
                  <a:spcPct val="20000"/>
                </a:spcBef>
                <a:buFontTx/>
                <a:buChar char="•"/>
              </a:pPr>
              <a:r>
                <a:rPr lang="tr-TR" b="0" dirty="0" smtClean="0"/>
                <a:t>Mevzuata uymak amacıyla her türlü riskli faaliyet veya resmi başarısızlık hakkında bilgilendirilmek.</a:t>
              </a:r>
            </a:p>
          </p:txBody>
        </p:sp>
      </p:grpSp>
      <p:sp>
        <p:nvSpPr>
          <p:cNvPr id="15366" name="Rectangle 12"/>
          <p:cNvSpPr>
            <a:spLocks noChangeArrowheads="1"/>
          </p:cNvSpPr>
          <p:nvPr/>
        </p:nvSpPr>
        <p:spPr bwMode="auto">
          <a:xfrm>
            <a:off x="1269863" y="765175"/>
            <a:ext cx="4429418" cy="369332"/>
          </a:xfrm>
          <a:prstGeom prst="rect">
            <a:avLst/>
          </a:prstGeom>
          <a:noFill/>
          <a:ln w="9525" algn="ctr">
            <a:noFill/>
            <a:miter lim="800000"/>
            <a:headEnd/>
            <a:tailEnd/>
          </a:ln>
        </p:spPr>
        <p:txBody>
          <a:bodyPr wrap="none">
            <a:spAutoFit/>
          </a:bodyPr>
          <a:lstStyle/>
          <a:p>
            <a:r>
              <a:rPr lang="tr-TR" dirty="0" smtClean="0">
                <a:solidFill>
                  <a:srgbClr val="0000CC"/>
                </a:solidFill>
              </a:rPr>
              <a:t>Faaliyet operatörünün görev ve hakları</a:t>
            </a:r>
            <a:endParaRPr lang="es-ES" dirty="0">
              <a:solidFill>
                <a:srgbClr val="0000CC"/>
              </a:solidFill>
            </a:endParaRPr>
          </a:p>
        </p:txBody>
      </p:sp>
    </p:spTree>
  </p:cSld>
  <p:clrMapOvr>
    <a:masterClrMapping/>
  </p:clrMapOvr>
  <p:transition spd="slow">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0306" name="Group 114"/>
          <p:cNvGraphicFramePr>
            <a:graphicFrameLocks noGrp="1"/>
          </p:cNvGraphicFramePr>
          <p:nvPr>
            <p:ph/>
          </p:nvPr>
        </p:nvGraphicFramePr>
        <p:xfrm>
          <a:off x="1042988" y="1484313"/>
          <a:ext cx="7213600" cy="4516438"/>
        </p:xfrm>
        <a:graphic>
          <a:graphicData uri="http://schemas.openxmlformats.org/drawingml/2006/table">
            <a:tbl>
              <a:tblPr/>
              <a:tblGrid>
                <a:gridCol w="771525"/>
                <a:gridCol w="465137"/>
                <a:gridCol w="1919288"/>
                <a:gridCol w="1606550"/>
                <a:gridCol w="973137"/>
                <a:gridCol w="1477963"/>
              </a:tblGrid>
              <a:tr h="304800">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dirty="0" smtClean="0">
                          <a:ln>
                            <a:noFill/>
                          </a:ln>
                          <a:solidFill>
                            <a:schemeClr val="tx1"/>
                          </a:solidFill>
                          <a:effectLst/>
                          <a:latin typeface="Arial" charset="0"/>
                          <a:cs typeface="Arial" charset="0"/>
                        </a:rPr>
                        <a:t>Dosya</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endParaRPr kumimoji="0" lang="es-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dirty="0" smtClean="0">
                          <a:ln>
                            <a:noFill/>
                          </a:ln>
                          <a:solidFill>
                            <a:schemeClr val="tx1"/>
                          </a:solidFill>
                          <a:effectLst/>
                          <a:latin typeface="Arial" charset="0"/>
                          <a:cs typeface="Arial" charset="0"/>
                        </a:rPr>
                        <a:t>Açıklama</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dirty="0" smtClean="0">
                          <a:ln>
                            <a:noFill/>
                          </a:ln>
                          <a:solidFill>
                            <a:schemeClr val="tx1"/>
                          </a:solidFill>
                          <a:effectLst/>
                          <a:latin typeface="Arial" charset="0"/>
                          <a:cs typeface="Arial" charset="0"/>
                        </a:rPr>
                        <a:t>Durum</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dirty="0" smtClean="0">
                          <a:ln>
                            <a:noFill/>
                          </a:ln>
                          <a:solidFill>
                            <a:schemeClr val="tx1"/>
                          </a:solidFill>
                          <a:effectLst/>
                          <a:latin typeface="Arial" charset="0"/>
                          <a:cs typeface="Arial" charset="0"/>
                        </a:rPr>
                        <a:t>Kontrol</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dirty="0" smtClean="0">
                          <a:ln>
                            <a:noFill/>
                          </a:ln>
                          <a:solidFill>
                            <a:schemeClr val="tx1"/>
                          </a:solidFill>
                          <a:effectLst/>
                          <a:latin typeface="Arial" charset="0"/>
                          <a:cs typeface="Arial" charset="0"/>
                        </a:rPr>
                        <a:t>Kontrol durumu</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279400">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TA20040060</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CNS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dirty="0" smtClean="0">
                          <a:ln>
                            <a:noFill/>
                          </a:ln>
                          <a:solidFill>
                            <a:schemeClr val="tx1"/>
                          </a:solidFill>
                          <a:effectLst/>
                          <a:latin typeface="Arial" charset="0"/>
                          <a:cs typeface="Arial" charset="0"/>
                        </a:rPr>
                        <a:t>Refineria de petroli, recuperació de sofre</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 (ACUMULAT al TA20050011)</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CTA060062</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dirty="0" smtClean="0">
                          <a:ln>
                            <a:noFill/>
                          </a:ln>
                          <a:solidFill>
                            <a:schemeClr val="tx1"/>
                          </a:solidFill>
                          <a:effectLst/>
                          <a:latin typeface="Arial" charset="0"/>
                          <a:cs typeface="Arial" charset="0"/>
                        </a:rPr>
                        <a:t>Olumlu rapor</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5613">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TA20050011</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AA</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dirty="0" smtClean="0">
                          <a:ln>
                            <a:noFill/>
                          </a:ln>
                          <a:solidFill>
                            <a:schemeClr val="tx1"/>
                          </a:solidFill>
                          <a:effectLst/>
                          <a:latin typeface="Arial" charset="0"/>
                          <a:cs typeface="Arial" charset="0"/>
                        </a:rPr>
                        <a:t>Adequació refineria</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 4/7/06</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CTA070015</a:t>
                      </a:r>
                    </a:p>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CTA080250</a:t>
                      </a:r>
                    </a:p>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CTA100242</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dirty="0" smtClean="0">
                          <a:ln>
                            <a:noFill/>
                          </a:ln>
                          <a:solidFill>
                            <a:schemeClr val="tx1"/>
                          </a:solidFill>
                          <a:effectLst/>
                          <a:latin typeface="Arial" charset="0"/>
                          <a:cs typeface="Arial" charset="0"/>
                        </a:rPr>
                        <a:t>Olumlu rapor</a:t>
                      </a:r>
                    </a:p>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defRPr/>
                      </a:pPr>
                      <a:r>
                        <a:rPr kumimoji="0" lang="tr-TR" sz="800" b="0" i="0" u="none" strike="noStrike" cap="none" normalizeH="0" baseline="0" dirty="0" smtClean="0">
                          <a:ln>
                            <a:noFill/>
                          </a:ln>
                          <a:solidFill>
                            <a:schemeClr val="tx1"/>
                          </a:solidFill>
                          <a:effectLst/>
                          <a:latin typeface="Arial" charset="0"/>
                          <a:cs typeface="Arial" charset="0"/>
                        </a:rPr>
                        <a:t>Olumlu rapor</a:t>
                      </a:r>
                      <a:endParaRPr kumimoji="0" lang="ca-ES" sz="800" b="0" i="0" u="none" strike="noStrike" cap="none" normalizeH="0" baseline="0" dirty="0" smtClean="0">
                        <a:ln>
                          <a:noFill/>
                        </a:ln>
                        <a:solidFill>
                          <a:schemeClr val="tx1"/>
                        </a:solidFill>
                        <a:effectLst/>
                        <a:latin typeface="Arial" charset="0"/>
                      </a:endParaRPr>
                    </a:p>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defRPr/>
                      </a:pPr>
                      <a:r>
                        <a:rPr kumimoji="0" lang="tr-TR" sz="800" b="0" i="0" u="none" strike="noStrike" cap="none" normalizeH="0" baseline="0" dirty="0" smtClean="0">
                          <a:ln>
                            <a:noFill/>
                          </a:ln>
                          <a:solidFill>
                            <a:schemeClr val="tx1"/>
                          </a:solidFill>
                          <a:effectLst/>
                          <a:latin typeface="Arial" charset="0"/>
                          <a:cs typeface="Arial" charset="0"/>
                        </a:rPr>
                        <a:t>Olumlu rapor</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3200">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TA20050048</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AA</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dirty="0" smtClean="0">
                          <a:ln>
                            <a:noFill/>
                          </a:ln>
                          <a:solidFill>
                            <a:schemeClr val="tx1"/>
                          </a:solidFill>
                          <a:effectLst/>
                          <a:latin typeface="Arial" charset="0"/>
                          <a:cs typeface="Arial" charset="0"/>
                        </a:rPr>
                        <a:t>Rack de la refineria </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dirty="0" smtClean="0">
                          <a:ln>
                            <a:noFill/>
                          </a:ln>
                          <a:solidFill>
                            <a:schemeClr val="tx1"/>
                          </a:solidFill>
                          <a:effectLst/>
                          <a:latin typeface="Arial" charset="0"/>
                          <a:cs typeface="Arial" charset="0"/>
                        </a:rPr>
                        <a:t>Mevcut değil</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TA20050035</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CNS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dirty="0" smtClean="0">
                          <a:ln>
                            <a:noFill/>
                          </a:ln>
                          <a:solidFill>
                            <a:schemeClr val="tx1"/>
                          </a:solidFill>
                          <a:effectLst/>
                          <a:latin typeface="Arial" charset="0"/>
                          <a:cs typeface="Arial" charset="0"/>
                        </a:rPr>
                        <a:t>Planta de purificació benzè</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 (ACUMULAT al TA20050011)</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CTA080075</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dirty="0" smtClean="0">
                          <a:ln>
                            <a:noFill/>
                          </a:ln>
                          <a:solidFill>
                            <a:schemeClr val="tx1"/>
                          </a:solidFill>
                          <a:effectLst/>
                          <a:latin typeface="Arial" charset="0"/>
                          <a:cs typeface="Arial" charset="0"/>
                        </a:rPr>
                        <a:t>Olumlu rapor</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TA20050067</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CNS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dirty="0" smtClean="0">
                          <a:ln>
                            <a:noFill/>
                          </a:ln>
                          <a:solidFill>
                            <a:schemeClr val="tx1"/>
                          </a:solidFill>
                          <a:effectLst/>
                          <a:latin typeface="Arial" charset="0"/>
                          <a:cs typeface="Arial" charset="0"/>
                        </a:rPr>
                        <a:t>plantes de sosa</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 13/9/06</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CTA080154</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defRPr/>
                      </a:pPr>
                      <a:r>
                        <a:rPr kumimoji="0" lang="tr-TR" sz="800" b="0" i="0" u="none" strike="noStrike" cap="none" normalizeH="0" baseline="0" dirty="0" smtClean="0">
                          <a:ln>
                            <a:noFill/>
                          </a:ln>
                          <a:solidFill>
                            <a:schemeClr val="tx1"/>
                          </a:solidFill>
                          <a:effectLst/>
                          <a:latin typeface="Arial" charset="0"/>
                          <a:cs typeface="Arial" charset="0"/>
                        </a:rPr>
                        <a:t>Olumlu rapor</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TA20070049</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CNS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dirty="0" smtClean="0">
                          <a:ln>
                            <a:noFill/>
                          </a:ln>
                          <a:solidFill>
                            <a:schemeClr val="tx1"/>
                          </a:solidFill>
                          <a:effectLst/>
                          <a:latin typeface="Arial" charset="0"/>
                          <a:cs typeface="Arial" charset="0"/>
                        </a:rPr>
                        <a:t>desulfuració de combustibles</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 27/11/07</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CTA080121</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dirty="0" smtClean="0">
                          <a:ln>
                            <a:noFill/>
                          </a:ln>
                          <a:solidFill>
                            <a:schemeClr val="tx1"/>
                          </a:solidFill>
                          <a:effectLst/>
                          <a:latin typeface="Arial" charset="0"/>
                          <a:cs typeface="Arial" charset="0"/>
                        </a:rPr>
                        <a:t>Olumlu rapor</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8450">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TA20070057</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CNS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dirty="0" smtClean="0">
                          <a:ln>
                            <a:noFill/>
                          </a:ln>
                          <a:solidFill>
                            <a:schemeClr val="tx1"/>
                          </a:solidFill>
                          <a:effectLst/>
                          <a:latin typeface="Arial" charset="0"/>
                          <a:cs typeface="Arial" charset="0"/>
                        </a:rPr>
                        <a:t>endolciment de kerose</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 12/12/07</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CTA090263</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smtClean="0">
                          <a:ln>
                            <a:noFill/>
                          </a:ln>
                          <a:solidFill>
                            <a:schemeClr val="tx1"/>
                          </a:solidFill>
                          <a:effectLst/>
                          <a:latin typeface="Arial" charset="0"/>
                          <a:cs typeface="Arial" charset="0"/>
                        </a:rPr>
                        <a:t>Olumlu rapor</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TA20070058</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CNS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dirty="0" smtClean="0">
                          <a:ln>
                            <a:noFill/>
                          </a:ln>
                          <a:solidFill>
                            <a:schemeClr val="tx1"/>
                          </a:solidFill>
                          <a:effectLst/>
                          <a:latin typeface="Arial" charset="0"/>
                          <a:cs typeface="Arial" charset="0"/>
                        </a:rPr>
                        <a:t>ampliació unitat hidrogenacio gasolines</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 12/12/07</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CTA080245</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smtClean="0">
                          <a:ln>
                            <a:noFill/>
                          </a:ln>
                          <a:solidFill>
                            <a:schemeClr val="tx1"/>
                          </a:solidFill>
                          <a:effectLst/>
                          <a:latin typeface="Arial" charset="0"/>
                          <a:cs typeface="Arial" charset="0"/>
                        </a:rPr>
                        <a:t>Olumlu rapor</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4963">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TA20070068</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CNS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Ampliació unitat de COVs i sostre flotant T-226</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 12/12/07</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CTA090183</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smtClean="0">
                          <a:ln>
                            <a:noFill/>
                          </a:ln>
                          <a:solidFill>
                            <a:schemeClr val="tx1"/>
                          </a:solidFill>
                          <a:effectLst/>
                          <a:latin typeface="Arial" charset="0"/>
                          <a:cs typeface="Arial" charset="0"/>
                        </a:rPr>
                        <a:t>Olumlu rapor</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TA20070095</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CNS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ampliacio 9% olefines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 13/5/08</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CTA080244</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smtClean="0">
                          <a:ln>
                            <a:noFill/>
                          </a:ln>
                          <a:solidFill>
                            <a:schemeClr val="tx1"/>
                          </a:solidFill>
                          <a:effectLst/>
                          <a:latin typeface="Arial" charset="0"/>
                          <a:cs typeface="Arial" charset="0"/>
                        </a:rPr>
                        <a:t>Olumlu rapor</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3375">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TA20080002</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CNS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modificacio planta de gasolines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 13/5/08</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CTA090208</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dirty="0" smtClean="0">
                          <a:ln>
                            <a:noFill/>
                          </a:ln>
                          <a:solidFill>
                            <a:schemeClr val="tx1"/>
                          </a:solidFill>
                          <a:effectLst/>
                          <a:latin typeface="Arial" charset="0"/>
                          <a:cs typeface="Arial" charset="0"/>
                        </a:rPr>
                        <a:t>Olumlu rapor</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TA20080012</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CNS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dirty="0" smtClean="0">
                          <a:ln>
                            <a:noFill/>
                          </a:ln>
                          <a:solidFill>
                            <a:schemeClr val="tx1"/>
                          </a:solidFill>
                          <a:effectLst/>
                          <a:latin typeface="Arial" charset="0"/>
                          <a:cs typeface="Arial" charset="0"/>
                        </a:rPr>
                        <a:t>planta de biodiesel</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 20/10/09 desistit</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smtClean="0">
                          <a:ln>
                            <a:noFill/>
                          </a:ln>
                          <a:solidFill>
                            <a:schemeClr val="tx1"/>
                          </a:solidFill>
                          <a:effectLst/>
                          <a:latin typeface="Arial" charset="0"/>
                          <a:cs typeface="Arial" charset="0"/>
                        </a:rPr>
                        <a:t>Mevcut değil</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 </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4963">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TA20100008</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CNS</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tractament de off-gas unitat de buit</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RESOLT 10/3/2010</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800" b="0" i="0" u="none" strike="noStrike" cap="none" normalizeH="0" baseline="0" smtClean="0">
                          <a:ln>
                            <a:noFill/>
                          </a:ln>
                          <a:solidFill>
                            <a:schemeClr val="tx1"/>
                          </a:solidFill>
                          <a:effectLst/>
                          <a:latin typeface="Arial" charset="0"/>
                          <a:cs typeface="Arial" charset="0"/>
                        </a:rPr>
                        <a:t>CTA120017</a:t>
                      </a:r>
                      <a:endParaRPr kumimoji="0" lang="ca-ES" sz="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tr-TR" sz="800" b="0" i="0" u="none" strike="noStrike" cap="none" normalizeH="0" baseline="0" dirty="0" smtClean="0">
                          <a:ln>
                            <a:noFill/>
                          </a:ln>
                          <a:solidFill>
                            <a:schemeClr val="tx1"/>
                          </a:solidFill>
                          <a:effectLst/>
                          <a:latin typeface="Arial" charset="0"/>
                          <a:cs typeface="Arial" charset="0"/>
                        </a:rPr>
                        <a:t>Eksik sektör raporları</a:t>
                      </a:r>
                      <a:endParaRPr kumimoji="0" lang="ca-ES" sz="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6493" name="Rectangle 110"/>
          <p:cNvSpPr>
            <a:spLocks noChangeArrowheads="1"/>
          </p:cNvSpPr>
          <p:nvPr/>
        </p:nvSpPr>
        <p:spPr bwMode="auto">
          <a:xfrm>
            <a:off x="899592" y="764704"/>
            <a:ext cx="6592382" cy="369332"/>
          </a:xfrm>
          <a:prstGeom prst="rect">
            <a:avLst/>
          </a:prstGeom>
          <a:noFill/>
          <a:ln w="9525" algn="ctr">
            <a:noFill/>
            <a:miter lim="800000"/>
            <a:headEnd/>
            <a:tailEnd/>
          </a:ln>
        </p:spPr>
        <p:txBody>
          <a:bodyPr wrap="none">
            <a:spAutoFit/>
          </a:bodyPr>
          <a:lstStyle/>
          <a:p>
            <a:r>
              <a:rPr lang="es-ES" dirty="0">
                <a:solidFill>
                  <a:srgbClr val="0000CC"/>
                </a:solidFill>
              </a:rPr>
              <a:t>IPPC </a:t>
            </a:r>
            <a:r>
              <a:rPr lang="tr-TR" dirty="0" smtClean="0">
                <a:solidFill>
                  <a:srgbClr val="0000CC"/>
                </a:solidFill>
              </a:rPr>
              <a:t>K</a:t>
            </a:r>
            <a:r>
              <a:rPr lang="es-ES" dirty="0" smtClean="0">
                <a:solidFill>
                  <a:srgbClr val="0000CC"/>
                </a:solidFill>
              </a:rPr>
              <a:t>ontrol s</a:t>
            </a:r>
            <a:r>
              <a:rPr lang="tr-TR" dirty="0" smtClean="0">
                <a:solidFill>
                  <a:srgbClr val="0000CC"/>
                </a:solidFill>
              </a:rPr>
              <a:t>i</a:t>
            </a:r>
            <a:r>
              <a:rPr lang="es-ES" dirty="0" smtClean="0">
                <a:solidFill>
                  <a:srgbClr val="0000CC"/>
                </a:solidFill>
              </a:rPr>
              <a:t>stem</a:t>
            </a:r>
            <a:r>
              <a:rPr lang="tr-TR" dirty="0" smtClean="0">
                <a:solidFill>
                  <a:srgbClr val="0000CC"/>
                </a:solidFill>
              </a:rPr>
              <a:t>i örneği</a:t>
            </a:r>
            <a:r>
              <a:rPr lang="es-ES" dirty="0" smtClean="0">
                <a:solidFill>
                  <a:srgbClr val="0000CC"/>
                </a:solidFill>
              </a:rPr>
              <a:t>: </a:t>
            </a:r>
            <a:r>
              <a:rPr lang="es-ES" dirty="0">
                <a:solidFill>
                  <a:srgbClr val="0000CC"/>
                </a:solidFill>
              </a:rPr>
              <a:t>Repsol </a:t>
            </a:r>
            <a:r>
              <a:rPr lang="es-ES" dirty="0" smtClean="0">
                <a:solidFill>
                  <a:srgbClr val="0000CC"/>
                </a:solidFill>
              </a:rPr>
              <a:t>R</a:t>
            </a:r>
            <a:r>
              <a:rPr lang="tr-TR" dirty="0" err="1" smtClean="0">
                <a:solidFill>
                  <a:srgbClr val="0000CC"/>
                </a:solidFill>
              </a:rPr>
              <a:t>afinerisi</a:t>
            </a:r>
            <a:r>
              <a:rPr lang="es-ES" dirty="0" smtClean="0">
                <a:solidFill>
                  <a:srgbClr val="0000CC"/>
                </a:solidFill>
              </a:rPr>
              <a:t> </a:t>
            </a:r>
            <a:r>
              <a:rPr lang="es-ES" dirty="0">
                <a:solidFill>
                  <a:srgbClr val="0000CC"/>
                </a:solidFill>
              </a:rPr>
              <a:t>(Tarragona)</a:t>
            </a:r>
          </a:p>
        </p:txBody>
      </p:sp>
    </p:spTree>
  </p:cSld>
  <p:clrMapOvr>
    <a:masterClrMapping/>
  </p:clrMapOvr>
  <p:transition spd="slow">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3"/>
          <p:cNvSpPr txBox="1">
            <a:spLocks noChangeArrowheads="1"/>
          </p:cNvSpPr>
          <p:nvPr/>
        </p:nvSpPr>
        <p:spPr bwMode="auto">
          <a:xfrm>
            <a:off x="762000" y="612775"/>
            <a:ext cx="2009800" cy="369332"/>
          </a:xfrm>
          <a:prstGeom prst="rect">
            <a:avLst/>
          </a:prstGeom>
          <a:noFill/>
          <a:ln w="9525">
            <a:noFill/>
            <a:miter lim="800000"/>
            <a:headEnd/>
            <a:tailEnd/>
          </a:ln>
        </p:spPr>
        <p:txBody>
          <a:bodyPr wrap="square">
            <a:spAutoFit/>
          </a:bodyPr>
          <a:lstStyle/>
          <a:p>
            <a:pPr algn="l" eaLnBrk="0" hangingPunct="0">
              <a:spcBef>
                <a:spcPct val="0"/>
              </a:spcBef>
            </a:pPr>
            <a:r>
              <a:rPr lang="tr-TR" dirty="0" err="1" smtClean="0">
                <a:solidFill>
                  <a:srgbClr val="0000CC"/>
                </a:solidFill>
              </a:rPr>
              <a:t>IPPC</a:t>
            </a:r>
            <a:r>
              <a:rPr lang="tr-TR" dirty="0" smtClean="0">
                <a:solidFill>
                  <a:srgbClr val="0000CC"/>
                </a:solidFill>
              </a:rPr>
              <a:t> Grupları</a:t>
            </a:r>
            <a:endParaRPr lang="tr-TR" b="0" dirty="0">
              <a:solidFill>
                <a:srgbClr val="0000CC"/>
              </a:solidFill>
            </a:endParaRPr>
          </a:p>
        </p:txBody>
      </p:sp>
      <p:sp>
        <p:nvSpPr>
          <p:cNvPr id="496644" name="Rectangle 4"/>
          <p:cNvSpPr>
            <a:spLocks noChangeArrowheads="1"/>
          </p:cNvSpPr>
          <p:nvPr/>
        </p:nvSpPr>
        <p:spPr bwMode="auto">
          <a:xfrm>
            <a:off x="1333500" y="1771650"/>
            <a:ext cx="7369175" cy="3816429"/>
          </a:xfrm>
          <a:prstGeom prst="rect">
            <a:avLst/>
          </a:prstGeom>
          <a:solidFill>
            <a:srgbClr val="FAFFD5"/>
          </a:solidFill>
          <a:ln w="9525">
            <a:solidFill>
              <a:schemeClr val="tx1"/>
            </a:solidFill>
            <a:miter lim="800000"/>
            <a:headEnd/>
            <a:tailEnd/>
          </a:ln>
          <a:effectLst/>
        </p:spPr>
        <p:txBody>
          <a:bodyPr>
            <a:spAutoFit/>
          </a:bodyPr>
          <a:lstStyle/>
          <a:p>
            <a:pPr algn="l" eaLnBrk="0" hangingPunct="0">
              <a:spcBef>
                <a:spcPct val="0"/>
              </a:spcBef>
              <a:defRPr/>
            </a:pPr>
            <a:r>
              <a:rPr lang="ca-ES" sz="2200" dirty="0">
                <a:effectLst>
                  <a:outerShdw blurRad="38100" dist="38100" dir="2700000" algn="tl">
                    <a:srgbClr val="FFFFFF"/>
                  </a:outerShdw>
                </a:effectLst>
              </a:rPr>
              <a:t> </a:t>
            </a:r>
            <a:r>
              <a:rPr lang="en-GB" sz="2200" dirty="0" err="1" smtClean="0">
                <a:effectLst>
                  <a:outerShdw blurRad="38100" dist="38100" dir="2700000" algn="tl">
                    <a:srgbClr val="FFFFFF"/>
                  </a:outerShdw>
                </a:effectLst>
              </a:rPr>
              <a:t>IPPC</a:t>
            </a:r>
            <a:r>
              <a:rPr lang="en-GB" sz="2200" dirty="0" smtClean="0">
                <a:effectLst>
                  <a:outerShdw blurRad="38100" dist="38100" dir="2700000" algn="tl">
                    <a:srgbClr val="FFFFFF"/>
                  </a:outerShdw>
                </a:effectLst>
              </a:rPr>
              <a:t> </a:t>
            </a:r>
            <a:r>
              <a:rPr lang="tr-TR" sz="2200" dirty="0" smtClean="0">
                <a:effectLst>
                  <a:outerShdw blurRad="38100" dist="38100" dir="2700000" algn="tl">
                    <a:srgbClr val="FFFFFF"/>
                  </a:outerShdw>
                </a:effectLst>
              </a:rPr>
              <a:t>İşletmeleri</a:t>
            </a:r>
            <a:r>
              <a:rPr lang="en-GB" sz="2200" dirty="0">
                <a:effectLst>
                  <a:outerShdw blurRad="38100" dist="38100" dir="2700000" algn="tl">
                    <a:srgbClr val="FFFFFF"/>
                  </a:outerShdw>
                </a:effectLst>
              </a:rPr>
              <a:t>				</a:t>
            </a:r>
            <a:r>
              <a:rPr lang="tr-TR" sz="2200" dirty="0" smtClean="0">
                <a:effectLst>
                  <a:outerShdw blurRad="38100" dist="38100" dir="2700000" algn="tl">
                    <a:srgbClr val="FFFFFF"/>
                  </a:outerShdw>
                </a:effectLst>
              </a:rPr>
              <a:t>	 </a:t>
            </a:r>
            <a:r>
              <a:rPr lang="en-GB" sz="2200" dirty="0" smtClean="0">
                <a:effectLst>
                  <a:outerShdw blurRad="38100" dist="38100" dir="2700000" algn="tl">
                    <a:srgbClr val="FFFFFF"/>
                  </a:outerShdw>
                </a:effectLst>
              </a:rPr>
              <a:t>1.059</a:t>
            </a:r>
            <a:endParaRPr lang="en-GB" sz="2200" dirty="0">
              <a:effectLst>
                <a:outerShdw blurRad="38100" dist="38100" dir="2700000" algn="tl">
                  <a:srgbClr val="FFFFFF"/>
                </a:outerShdw>
              </a:effectLst>
            </a:endParaRPr>
          </a:p>
          <a:p>
            <a:pPr algn="l" eaLnBrk="0" hangingPunct="0">
              <a:spcBef>
                <a:spcPct val="0"/>
              </a:spcBef>
              <a:defRPr/>
            </a:pPr>
            <a:endParaRPr lang="en-GB" sz="2200" dirty="0">
              <a:effectLst>
                <a:outerShdw blurRad="38100" dist="38100" dir="2700000" algn="tl">
                  <a:srgbClr val="FFFFFF"/>
                </a:outerShdw>
              </a:effectLst>
            </a:endParaRPr>
          </a:p>
          <a:p>
            <a:pPr algn="l" eaLnBrk="0" hangingPunct="0">
              <a:spcBef>
                <a:spcPct val="0"/>
              </a:spcBef>
              <a:defRPr/>
            </a:pPr>
            <a:endParaRPr lang="en-GB" sz="2200" dirty="0">
              <a:effectLst>
                <a:outerShdw blurRad="38100" dist="38100" dir="2700000" algn="tl">
                  <a:srgbClr val="FFFFFF"/>
                </a:outerShdw>
              </a:effectLst>
            </a:endParaRPr>
          </a:p>
          <a:p>
            <a:pPr algn="l" eaLnBrk="0" hangingPunct="0">
              <a:spcBef>
                <a:spcPct val="0"/>
              </a:spcBef>
              <a:defRPr/>
            </a:pPr>
            <a:r>
              <a:rPr lang="tr-TR" sz="2200" dirty="0" smtClean="0">
                <a:effectLst>
                  <a:outerShdw blurRad="38100" dist="38100" dir="2700000" algn="tl">
                    <a:srgbClr val="FFFFFF"/>
                  </a:outerShdw>
                </a:effectLst>
              </a:rPr>
              <a:t>Yakma tesisleri	</a:t>
            </a:r>
            <a:r>
              <a:rPr lang="en-GB" sz="2200" dirty="0">
                <a:effectLst>
                  <a:outerShdw blurRad="38100" dist="38100" dir="2700000" algn="tl">
                    <a:srgbClr val="FFFFFF"/>
                  </a:outerShdw>
                </a:effectLst>
              </a:rPr>
              <a:t>			 </a:t>
            </a:r>
            <a:r>
              <a:rPr lang="tr-TR" sz="2200" dirty="0" smtClean="0">
                <a:effectLst>
                  <a:outerShdw blurRad="38100" dist="38100" dir="2700000" algn="tl">
                    <a:srgbClr val="FFFFFF"/>
                  </a:outerShdw>
                </a:effectLst>
              </a:rPr>
              <a:t>	</a:t>
            </a:r>
            <a:r>
              <a:rPr lang="en-GB" sz="2200" dirty="0" smtClean="0">
                <a:effectLst>
                  <a:outerShdw blurRad="38100" dist="38100" dir="2700000" algn="tl">
                    <a:srgbClr val="FFFFFF"/>
                  </a:outerShdw>
                </a:effectLst>
              </a:rPr>
              <a:t> </a:t>
            </a:r>
            <a:r>
              <a:rPr lang="tr-TR" sz="2200" dirty="0" smtClean="0">
                <a:effectLst>
                  <a:outerShdw blurRad="38100" dist="38100" dir="2700000" algn="tl">
                    <a:srgbClr val="FFFFFF"/>
                  </a:outerShdw>
                </a:effectLst>
              </a:rPr>
              <a:t>   </a:t>
            </a:r>
            <a:r>
              <a:rPr lang="en-GB" sz="2200" dirty="0" smtClean="0">
                <a:effectLst>
                  <a:outerShdw blurRad="38100" dist="38100" dir="2700000" algn="tl">
                    <a:srgbClr val="FFFFFF"/>
                  </a:outerShdw>
                </a:effectLst>
              </a:rPr>
              <a:t>18</a:t>
            </a:r>
            <a:endParaRPr lang="en-GB" sz="2200" dirty="0">
              <a:effectLst>
                <a:outerShdw blurRad="38100" dist="38100" dir="2700000" algn="tl">
                  <a:srgbClr val="FFFFFF"/>
                </a:outerShdw>
              </a:effectLst>
            </a:endParaRPr>
          </a:p>
          <a:p>
            <a:pPr algn="l" eaLnBrk="0" hangingPunct="0">
              <a:spcBef>
                <a:spcPct val="0"/>
              </a:spcBef>
              <a:defRPr/>
            </a:pPr>
            <a:r>
              <a:rPr lang="tr-TR" sz="2200" dirty="0" smtClean="0">
                <a:effectLst>
                  <a:outerShdw blurRad="38100" dist="38100" dir="2700000" algn="tl">
                    <a:srgbClr val="FFFFFF"/>
                  </a:outerShdw>
                </a:effectLst>
              </a:rPr>
              <a:t>Metallerin üretilmesi ve işlenmesi</a:t>
            </a:r>
            <a:r>
              <a:rPr lang="en-GB" sz="2200" dirty="0" smtClean="0">
                <a:effectLst>
                  <a:outerShdw blurRad="38100" dist="38100" dir="2700000" algn="tl">
                    <a:srgbClr val="FFFFFF"/>
                  </a:outerShdw>
                </a:effectLst>
              </a:rPr>
              <a:t>  </a:t>
            </a:r>
            <a:r>
              <a:rPr lang="tr-TR" sz="2200" dirty="0" smtClean="0">
                <a:effectLst>
                  <a:outerShdw blurRad="38100" dist="38100" dir="2700000" algn="tl">
                    <a:srgbClr val="FFFFFF"/>
                  </a:outerShdw>
                </a:effectLst>
              </a:rPr>
              <a:t>	  	    </a:t>
            </a:r>
            <a:r>
              <a:rPr lang="en-GB" sz="2200" dirty="0" smtClean="0">
                <a:effectLst>
                  <a:outerShdw blurRad="38100" dist="38100" dir="2700000" algn="tl">
                    <a:srgbClr val="FFFFFF"/>
                  </a:outerShdw>
                </a:effectLst>
              </a:rPr>
              <a:t>91</a:t>
            </a:r>
            <a:endParaRPr lang="en-GB" sz="2200" dirty="0">
              <a:effectLst>
                <a:outerShdw blurRad="38100" dist="38100" dir="2700000" algn="tl">
                  <a:srgbClr val="FFFFFF"/>
                </a:outerShdw>
              </a:effectLst>
            </a:endParaRPr>
          </a:p>
          <a:p>
            <a:pPr algn="l" eaLnBrk="0" hangingPunct="0">
              <a:spcBef>
                <a:spcPct val="0"/>
              </a:spcBef>
              <a:defRPr/>
            </a:pPr>
            <a:r>
              <a:rPr lang="tr-TR" sz="2200" dirty="0" smtClean="0">
                <a:effectLst>
                  <a:outerShdw blurRad="38100" dist="38100" dir="2700000" algn="tl">
                    <a:srgbClr val="FFFFFF"/>
                  </a:outerShdw>
                </a:effectLst>
              </a:rPr>
              <a:t>Maden endüstrisi</a:t>
            </a:r>
            <a:r>
              <a:rPr lang="en-GB" sz="2200" dirty="0">
                <a:effectLst>
                  <a:outerShdw blurRad="38100" dist="38100" dir="2700000" algn="tl">
                    <a:srgbClr val="FFFFFF"/>
                  </a:outerShdw>
                </a:effectLst>
              </a:rPr>
              <a:t>				 </a:t>
            </a:r>
            <a:r>
              <a:rPr lang="tr-TR" sz="2200" dirty="0" smtClean="0">
                <a:effectLst>
                  <a:outerShdw blurRad="38100" dist="38100" dir="2700000" algn="tl">
                    <a:srgbClr val="FFFFFF"/>
                  </a:outerShdw>
                </a:effectLst>
              </a:rPr>
              <a:t>	</a:t>
            </a:r>
            <a:r>
              <a:rPr lang="en-GB" sz="2200" dirty="0" smtClean="0">
                <a:effectLst>
                  <a:outerShdw blurRad="38100" dist="38100" dir="2700000" algn="tl">
                    <a:srgbClr val="FFFFFF"/>
                  </a:outerShdw>
                </a:effectLst>
              </a:rPr>
              <a:t> </a:t>
            </a:r>
            <a:r>
              <a:rPr lang="tr-TR" sz="2200" dirty="0" smtClean="0">
                <a:effectLst>
                  <a:outerShdw blurRad="38100" dist="38100" dir="2700000" algn="tl">
                    <a:srgbClr val="FFFFFF"/>
                  </a:outerShdw>
                </a:effectLst>
              </a:rPr>
              <a:t>   </a:t>
            </a:r>
            <a:r>
              <a:rPr lang="en-GB" sz="2200" dirty="0" smtClean="0">
                <a:effectLst>
                  <a:outerShdw blurRad="38100" dist="38100" dir="2700000" algn="tl">
                    <a:srgbClr val="FFFFFF"/>
                  </a:outerShdw>
                </a:effectLst>
              </a:rPr>
              <a:t>59</a:t>
            </a:r>
            <a:endParaRPr lang="en-GB" sz="2200" dirty="0">
              <a:effectLst>
                <a:outerShdw blurRad="38100" dist="38100" dir="2700000" algn="tl">
                  <a:srgbClr val="FFFFFF"/>
                </a:outerShdw>
              </a:effectLst>
            </a:endParaRPr>
          </a:p>
          <a:p>
            <a:pPr algn="l" eaLnBrk="0" hangingPunct="0">
              <a:spcBef>
                <a:spcPct val="0"/>
              </a:spcBef>
              <a:defRPr/>
            </a:pPr>
            <a:r>
              <a:rPr lang="tr-TR" sz="2200" dirty="0" smtClean="0">
                <a:effectLst>
                  <a:outerShdw blurRad="38100" dist="38100" dir="2700000" algn="tl">
                    <a:srgbClr val="FFFFFF"/>
                  </a:outerShdw>
                </a:effectLst>
              </a:rPr>
              <a:t>Kimya endüstrisi</a:t>
            </a:r>
            <a:r>
              <a:rPr lang="en-GB" sz="2200" dirty="0">
                <a:effectLst>
                  <a:outerShdw blurRad="38100" dist="38100" dir="2700000" algn="tl">
                    <a:srgbClr val="FFFFFF"/>
                  </a:outerShdw>
                </a:effectLst>
              </a:rPr>
              <a:t>				</a:t>
            </a:r>
            <a:r>
              <a:rPr lang="tr-TR" sz="2200" dirty="0" smtClean="0">
                <a:effectLst>
                  <a:outerShdw blurRad="38100" dist="38100" dir="2700000" algn="tl">
                    <a:srgbClr val="FFFFFF"/>
                  </a:outerShdw>
                </a:effectLst>
              </a:rPr>
              <a:t>	   </a:t>
            </a:r>
            <a:r>
              <a:rPr lang="en-GB" sz="2200" dirty="0" smtClean="0">
                <a:effectLst>
                  <a:outerShdw blurRad="38100" dist="38100" dir="2700000" algn="tl">
                    <a:srgbClr val="FFFFFF"/>
                  </a:outerShdw>
                </a:effectLst>
              </a:rPr>
              <a:t>130</a:t>
            </a:r>
            <a:endParaRPr lang="en-GB" sz="2200" dirty="0">
              <a:effectLst>
                <a:outerShdw blurRad="38100" dist="38100" dir="2700000" algn="tl">
                  <a:srgbClr val="FFFFFF"/>
                </a:outerShdw>
              </a:effectLst>
            </a:endParaRPr>
          </a:p>
          <a:p>
            <a:pPr algn="l" eaLnBrk="0" hangingPunct="0">
              <a:spcBef>
                <a:spcPct val="0"/>
              </a:spcBef>
              <a:defRPr/>
            </a:pPr>
            <a:r>
              <a:rPr lang="tr-TR" sz="2200" dirty="0" smtClean="0">
                <a:effectLst>
                  <a:outerShdw blurRad="38100" dist="38100" dir="2700000" algn="tl">
                    <a:srgbClr val="FFFFFF"/>
                  </a:outerShdw>
                </a:effectLst>
              </a:rPr>
              <a:t>Atık yönetimi	</a:t>
            </a:r>
            <a:r>
              <a:rPr lang="en-GB" sz="2200" dirty="0">
                <a:effectLst>
                  <a:outerShdw blurRad="38100" dist="38100" dir="2700000" algn="tl">
                    <a:srgbClr val="FFFFFF"/>
                  </a:outerShdw>
                </a:effectLst>
              </a:rPr>
              <a:t>				  </a:t>
            </a:r>
            <a:r>
              <a:rPr lang="tr-TR" sz="2200" dirty="0" smtClean="0">
                <a:effectLst>
                  <a:outerShdw blurRad="38100" dist="38100" dir="2700000" algn="tl">
                    <a:srgbClr val="FFFFFF"/>
                  </a:outerShdw>
                </a:effectLst>
              </a:rPr>
              <a:t>	    </a:t>
            </a:r>
            <a:r>
              <a:rPr lang="en-GB" sz="2200" dirty="0" smtClean="0">
                <a:effectLst>
                  <a:outerShdw blurRad="38100" dist="38100" dir="2700000" algn="tl">
                    <a:srgbClr val="FFFFFF"/>
                  </a:outerShdw>
                </a:effectLst>
              </a:rPr>
              <a:t>98</a:t>
            </a:r>
            <a:endParaRPr lang="en-GB" sz="2200" dirty="0">
              <a:effectLst>
                <a:outerShdw blurRad="38100" dist="38100" dir="2700000" algn="tl">
                  <a:srgbClr val="FFFFFF"/>
                </a:outerShdw>
              </a:effectLst>
            </a:endParaRPr>
          </a:p>
          <a:p>
            <a:pPr algn="l" eaLnBrk="0" hangingPunct="0">
              <a:spcBef>
                <a:spcPct val="0"/>
              </a:spcBef>
              <a:defRPr/>
            </a:pPr>
            <a:r>
              <a:rPr lang="tr-TR" sz="2200" dirty="0" smtClean="0">
                <a:effectLst>
                  <a:outerShdw blurRad="38100" dist="38100" dir="2700000" algn="tl">
                    <a:srgbClr val="FFFFFF"/>
                  </a:outerShdw>
                </a:effectLst>
              </a:rPr>
              <a:t>Diğer faaliyetler </a:t>
            </a:r>
            <a:r>
              <a:rPr lang="en-GB" sz="1200" dirty="0" smtClean="0">
                <a:effectLst>
                  <a:outerShdw blurRad="38100" dist="38100" dir="2700000" algn="tl">
                    <a:srgbClr val="FFFFFF"/>
                  </a:outerShdw>
                </a:effectLst>
              </a:rPr>
              <a:t>(</a:t>
            </a:r>
            <a:r>
              <a:rPr lang="tr-TR" sz="1200" dirty="0" err="1" smtClean="0">
                <a:effectLst>
                  <a:outerShdw blurRad="38100" dist="38100" dir="2700000" algn="tl">
                    <a:srgbClr val="FFFFFF"/>
                  </a:outerShdw>
                </a:effectLst>
              </a:rPr>
              <a:t>entansif</a:t>
            </a:r>
            <a:r>
              <a:rPr lang="tr-TR" sz="1200" dirty="0" smtClean="0">
                <a:effectLst>
                  <a:outerShdw blurRad="38100" dist="38100" dir="2700000" algn="tl">
                    <a:srgbClr val="FFFFFF"/>
                  </a:outerShdw>
                </a:effectLst>
              </a:rPr>
              <a:t> kümes hayvanı veya domuz yetiştiriciliği hariç)</a:t>
            </a:r>
            <a:r>
              <a:rPr lang="en-GB" sz="2200" dirty="0">
                <a:effectLst>
                  <a:outerShdw blurRad="38100" dist="38100" dir="2700000" algn="tl">
                    <a:srgbClr val="FFFFFF"/>
                  </a:outerShdw>
                </a:effectLst>
              </a:rPr>
              <a:t>	 </a:t>
            </a:r>
            <a:r>
              <a:rPr lang="tr-TR" sz="2200" dirty="0" smtClean="0">
                <a:effectLst>
                  <a:outerShdw blurRad="38100" dist="38100" dir="2700000" algn="tl">
                    <a:srgbClr val="FFFFFF"/>
                  </a:outerShdw>
                </a:effectLst>
              </a:rPr>
              <a:t>   </a:t>
            </a:r>
            <a:r>
              <a:rPr lang="en-GB" sz="2200" dirty="0" smtClean="0">
                <a:effectLst>
                  <a:outerShdw blurRad="38100" dist="38100" dir="2700000" algn="tl">
                    <a:srgbClr val="FFFFFF"/>
                  </a:outerShdw>
                </a:effectLst>
              </a:rPr>
              <a:t>47</a:t>
            </a:r>
            <a:endParaRPr lang="en-GB" sz="2200" dirty="0">
              <a:effectLst>
                <a:outerShdw blurRad="38100" dist="38100" dir="2700000" algn="tl">
                  <a:srgbClr val="FFFFFF"/>
                </a:outerShdw>
              </a:effectLst>
            </a:endParaRPr>
          </a:p>
          <a:p>
            <a:pPr algn="l" eaLnBrk="0" hangingPunct="0">
              <a:spcBef>
                <a:spcPct val="0"/>
              </a:spcBef>
              <a:defRPr/>
            </a:pPr>
            <a:r>
              <a:rPr lang="tr-TR" sz="2200" dirty="0" err="1" smtClean="0">
                <a:effectLst>
                  <a:outerShdw blurRad="38100" dist="38100" dir="2700000" algn="tl">
                    <a:srgbClr val="FFFFFF"/>
                  </a:outerShdw>
                </a:effectLst>
              </a:rPr>
              <a:t>Entansif</a:t>
            </a:r>
            <a:r>
              <a:rPr lang="tr-TR" sz="2200" dirty="0" smtClean="0">
                <a:effectLst>
                  <a:outerShdw blurRad="38100" dist="38100" dir="2700000" algn="tl">
                    <a:srgbClr val="FFFFFF"/>
                  </a:outerShdw>
                </a:effectLst>
              </a:rPr>
              <a:t> kümes hayvanı veya domuz yetiştiriciliği </a:t>
            </a:r>
            <a:r>
              <a:rPr lang="en-GB" sz="2200" dirty="0" smtClean="0">
                <a:effectLst>
                  <a:outerShdw blurRad="38100" dist="38100" dir="2700000" algn="tl">
                    <a:srgbClr val="FFFFFF"/>
                  </a:outerShdw>
                </a:effectLst>
              </a:rPr>
              <a:t>616</a:t>
            </a:r>
            <a:endParaRPr lang="en-GB" sz="2200" dirty="0">
              <a:effectLst>
                <a:outerShdw blurRad="38100" dist="38100" dir="2700000" algn="tl">
                  <a:srgbClr val="FFFFFF"/>
                </a:outerShdw>
              </a:effectLst>
            </a:endParaRPr>
          </a:p>
          <a:p>
            <a:pPr algn="l" eaLnBrk="0" hangingPunct="0">
              <a:spcBef>
                <a:spcPct val="0"/>
              </a:spcBef>
              <a:defRPr/>
            </a:pPr>
            <a:endParaRPr lang="en-GB" sz="2200" b="0" dirty="0"/>
          </a:p>
        </p:txBody>
      </p:sp>
      <p:sp>
        <p:nvSpPr>
          <p:cNvPr id="5124" name="AutoShape 7"/>
          <p:cNvSpPr>
            <a:spLocks noChangeArrowheads="1"/>
          </p:cNvSpPr>
          <p:nvPr/>
        </p:nvSpPr>
        <p:spPr bwMode="auto">
          <a:xfrm rot="10800000">
            <a:off x="7772400" y="304800"/>
            <a:ext cx="1219200" cy="228600"/>
          </a:xfrm>
          <a:prstGeom prst="rtTriangle">
            <a:avLst/>
          </a:prstGeom>
          <a:solidFill>
            <a:srgbClr val="4D813A"/>
          </a:solidFill>
          <a:ln w="12700">
            <a:noFill/>
            <a:miter lim="800000"/>
            <a:headEnd/>
            <a:tailEnd/>
          </a:ln>
        </p:spPr>
        <p:txBody>
          <a:bodyPr wrap="none" anchor="ctr"/>
          <a:lstStyle/>
          <a:p>
            <a:endParaRPr lang="es-ES"/>
          </a:p>
        </p:txBody>
      </p:sp>
      <p:sp>
        <p:nvSpPr>
          <p:cNvPr id="5125" name="AutoShape 8"/>
          <p:cNvSpPr>
            <a:spLocks noChangeArrowheads="1"/>
          </p:cNvSpPr>
          <p:nvPr/>
        </p:nvSpPr>
        <p:spPr bwMode="auto">
          <a:xfrm rot="-5400000">
            <a:off x="8193088" y="5981700"/>
            <a:ext cx="228600" cy="1219200"/>
          </a:xfrm>
          <a:prstGeom prst="rtTriangle">
            <a:avLst/>
          </a:prstGeom>
          <a:solidFill>
            <a:srgbClr val="4D813A"/>
          </a:solidFill>
          <a:ln w="12700">
            <a:noFill/>
            <a:miter lim="800000"/>
            <a:headEnd/>
            <a:tailEnd/>
          </a:ln>
        </p:spPr>
        <p:txBody>
          <a:bodyPr wrap="none" anchor="ctr"/>
          <a:lstStyle/>
          <a:p>
            <a:endParaRPr lang="es-ES"/>
          </a:p>
        </p:txBody>
      </p:sp>
    </p:spTree>
  </p:cSld>
  <p:clrMapOvr>
    <a:masterClrMapping/>
  </p:clrMapOvr>
  <p:transition spd="slow">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5"/>
          <p:cNvSpPr>
            <a:spLocks noChangeArrowheads="1"/>
          </p:cNvSpPr>
          <p:nvPr/>
        </p:nvSpPr>
        <p:spPr bwMode="auto">
          <a:xfrm rot="10800000">
            <a:off x="7772400" y="304800"/>
            <a:ext cx="1219200" cy="228600"/>
          </a:xfrm>
          <a:prstGeom prst="rtTriangle">
            <a:avLst/>
          </a:prstGeom>
          <a:solidFill>
            <a:srgbClr val="4D813A"/>
          </a:solidFill>
          <a:ln w="12700">
            <a:noFill/>
            <a:miter lim="800000"/>
            <a:headEnd/>
            <a:tailEnd/>
          </a:ln>
        </p:spPr>
        <p:txBody>
          <a:bodyPr wrap="none" anchor="ctr"/>
          <a:lstStyle/>
          <a:p>
            <a:endParaRPr lang="es-ES"/>
          </a:p>
        </p:txBody>
      </p:sp>
      <p:sp>
        <p:nvSpPr>
          <p:cNvPr id="6147" name="AutoShape 6"/>
          <p:cNvSpPr>
            <a:spLocks noChangeArrowheads="1"/>
          </p:cNvSpPr>
          <p:nvPr/>
        </p:nvSpPr>
        <p:spPr bwMode="auto">
          <a:xfrm rot="-5400000">
            <a:off x="8193088" y="5981700"/>
            <a:ext cx="228600" cy="1219200"/>
          </a:xfrm>
          <a:prstGeom prst="rtTriangle">
            <a:avLst/>
          </a:prstGeom>
          <a:solidFill>
            <a:srgbClr val="4D813A"/>
          </a:solidFill>
          <a:ln w="12700">
            <a:noFill/>
            <a:miter lim="800000"/>
            <a:headEnd/>
            <a:tailEnd/>
          </a:ln>
        </p:spPr>
        <p:txBody>
          <a:bodyPr wrap="none" anchor="ctr"/>
          <a:lstStyle/>
          <a:p>
            <a:endParaRPr lang="es-ES"/>
          </a:p>
        </p:txBody>
      </p:sp>
      <p:grpSp>
        <p:nvGrpSpPr>
          <p:cNvPr id="6148" name="Group 10"/>
          <p:cNvGrpSpPr>
            <a:grpSpLocks/>
          </p:cNvGrpSpPr>
          <p:nvPr/>
        </p:nvGrpSpPr>
        <p:grpSpPr bwMode="auto">
          <a:xfrm>
            <a:off x="0" y="0"/>
            <a:ext cx="533400" cy="6021388"/>
            <a:chOff x="0" y="0"/>
            <a:chExt cx="336" cy="3793"/>
          </a:xfrm>
        </p:grpSpPr>
        <p:sp>
          <p:nvSpPr>
            <p:cNvPr id="6151" name="Rectangle 2"/>
            <p:cNvSpPr>
              <a:spLocks noChangeArrowheads="1"/>
            </p:cNvSpPr>
            <p:nvPr/>
          </p:nvSpPr>
          <p:spPr bwMode="auto">
            <a:xfrm>
              <a:off x="0" y="0"/>
              <a:ext cx="336" cy="3793"/>
            </a:xfrm>
            <a:prstGeom prst="rect">
              <a:avLst/>
            </a:prstGeom>
            <a:solidFill>
              <a:srgbClr val="4D813A"/>
            </a:solidFill>
            <a:ln w="12700">
              <a:noFill/>
              <a:miter lim="800000"/>
              <a:headEnd/>
              <a:tailEnd/>
            </a:ln>
          </p:spPr>
          <p:txBody>
            <a:bodyPr wrap="none" anchor="ctr"/>
            <a:lstStyle/>
            <a:p>
              <a:endParaRPr lang="es-ES"/>
            </a:p>
          </p:txBody>
        </p:sp>
        <p:sp>
          <p:nvSpPr>
            <p:cNvPr id="6152" name="Rectangle 7"/>
            <p:cNvSpPr>
              <a:spLocks noChangeArrowheads="1"/>
            </p:cNvSpPr>
            <p:nvPr/>
          </p:nvSpPr>
          <p:spPr bwMode="auto">
            <a:xfrm rot="-5400000">
              <a:off x="-1175" y="1485"/>
              <a:ext cx="2638" cy="286"/>
            </a:xfrm>
            <a:prstGeom prst="rect">
              <a:avLst/>
            </a:prstGeom>
            <a:noFill/>
            <a:ln w="12700">
              <a:noFill/>
              <a:miter lim="800000"/>
              <a:headEnd/>
              <a:tailEnd/>
            </a:ln>
          </p:spPr>
          <p:txBody>
            <a:bodyPr lIns="90488" tIns="44450" rIns="90488" bIns="44450">
              <a:spAutoFit/>
            </a:bodyPr>
            <a:lstStyle/>
            <a:p>
              <a:pPr algn="r" defTabSz="762000" eaLnBrk="0" hangingPunct="0"/>
              <a:r>
                <a:rPr lang="en-GB" sz="2400">
                  <a:solidFill>
                    <a:schemeClr val="bg1"/>
                  </a:solidFill>
                </a:rPr>
                <a:t>IPPC - control system</a:t>
              </a:r>
            </a:p>
          </p:txBody>
        </p:sp>
      </p:grpSp>
      <p:sp>
        <p:nvSpPr>
          <p:cNvPr id="6149" name="Text Box 8"/>
          <p:cNvSpPr txBox="1">
            <a:spLocks noChangeArrowheads="1"/>
          </p:cNvSpPr>
          <p:nvPr/>
        </p:nvSpPr>
        <p:spPr bwMode="auto">
          <a:xfrm>
            <a:off x="827088" y="690841"/>
            <a:ext cx="3275256" cy="369332"/>
          </a:xfrm>
          <a:prstGeom prst="rect">
            <a:avLst/>
          </a:prstGeom>
          <a:noFill/>
          <a:ln w="12700">
            <a:noFill/>
            <a:miter lim="800000"/>
            <a:headEnd/>
            <a:tailEnd/>
          </a:ln>
        </p:spPr>
        <p:txBody>
          <a:bodyPr wrap="none" anchor="ctr">
            <a:spAutoFit/>
          </a:bodyPr>
          <a:lstStyle/>
          <a:p>
            <a:pPr algn="l" defTabSz="762000" eaLnBrk="0" hangingPunct="0">
              <a:spcBef>
                <a:spcPct val="0"/>
              </a:spcBef>
            </a:pPr>
            <a:r>
              <a:rPr lang="tr-TR" dirty="0" smtClean="0">
                <a:solidFill>
                  <a:srgbClr val="0000CC"/>
                </a:solidFill>
              </a:rPr>
              <a:t>Kontrol mekanizması nedir?</a:t>
            </a:r>
            <a:endParaRPr lang="en-GB" dirty="0">
              <a:solidFill>
                <a:srgbClr val="0000CC"/>
              </a:solidFill>
            </a:endParaRPr>
          </a:p>
        </p:txBody>
      </p:sp>
      <p:sp>
        <p:nvSpPr>
          <p:cNvPr id="6150" name="Text Box 9"/>
          <p:cNvSpPr txBox="1">
            <a:spLocks noChangeArrowheads="1"/>
          </p:cNvSpPr>
          <p:nvPr/>
        </p:nvSpPr>
        <p:spPr bwMode="auto">
          <a:xfrm>
            <a:off x="990600" y="1593201"/>
            <a:ext cx="7788275" cy="2169825"/>
          </a:xfrm>
          <a:prstGeom prst="rect">
            <a:avLst/>
          </a:prstGeom>
          <a:noFill/>
          <a:ln w="12700">
            <a:noFill/>
            <a:miter lim="800000"/>
            <a:headEnd/>
            <a:tailEnd/>
          </a:ln>
        </p:spPr>
        <p:txBody>
          <a:bodyPr anchor="ctr">
            <a:spAutoFit/>
          </a:bodyPr>
          <a:lstStyle/>
          <a:p>
            <a:pPr algn="l" defTabSz="762000" eaLnBrk="0" hangingPunct="0">
              <a:lnSpc>
                <a:spcPct val="150000"/>
              </a:lnSpc>
              <a:spcBef>
                <a:spcPct val="0"/>
              </a:spcBef>
            </a:pPr>
            <a:r>
              <a:rPr lang="tr-TR" dirty="0" smtClean="0"/>
              <a:t>Çevre ile ilgili talimatlar ve yasal olarak koyulan yükümlülüklerin yanı sıra özellikle de çevre izninde belirtilen talimat ve yükümlülüklerden her birinin gereğince yerine getirildiğini doğrulamak amacıyla, belirlenmiş süreler dahilinde İdare veya bir Çevre Koruma Kuruluşu (</a:t>
            </a:r>
            <a:r>
              <a:rPr lang="tr-TR" dirty="0" err="1" smtClean="0"/>
              <a:t>ÇKK</a:t>
            </a:r>
            <a:r>
              <a:rPr lang="tr-TR" dirty="0" smtClean="0"/>
              <a:t>)  tarafından gerçekleştirilen bir kontrol işlemini içerir.</a:t>
            </a:r>
            <a:endParaRPr lang="en-GB" dirty="0"/>
          </a:p>
        </p:txBody>
      </p:sp>
    </p:spTree>
  </p:cSld>
  <p:clrMapOvr>
    <a:masterClrMapping/>
  </p:clrMapOvr>
  <p:transition spd="slow">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ChangeArrowheads="1"/>
          </p:cNvSpPr>
          <p:nvPr/>
        </p:nvSpPr>
        <p:spPr bwMode="auto">
          <a:xfrm>
            <a:off x="457200" y="2706688"/>
            <a:ext cx="184150" cy="396875"/>
          </a:xfrm>
          <a:prstGeom prst="rect">
            <a:avLst/>
          </a:prstGeom>
          <a:noFill/>
          <a:ln w="9525" algn="ctr">
            <a:noFill/>
            <a:miter lim="800000"/>
            <a:headEnd/>
            <a:tailEnd/>
          </a:ln>
        </p:spPr>
        <p:txBody>
          <a:bodyPr wrap="none">
            <a:spAutoFit/>
          </a:bodyPr>
          <a:lstStyle/>
          <a:p>
            <a:pPr algn="l">
              <a:spcBef>
                <a:spcPct val="20000"/>
              </a:spcBef>
            </a:pPr>
            <a:endParaRPr lang="es-ES_tradnl" sz="2000" b="0"/>
          </a:p>
        </p:txBody>
      </p:sp>
      <p:pic>
        <p:nvPicPr>
          <p:cNvPr id="433161" name="Picture 9" descr="CHIMENEA_PLATAFORMA 2"/>
          <p:cNvPicPr>
            <a:picLocks noChangeAspect="1" noChangeArrowheads="1"/>
          </p:cNvPicPr>
          <p:nvPr/>
        </p:nvPicPr>
        <p:blipFill>
          <a:blip r:embed="rId3" cstate="print"/>
          <a:srcRect/>
          <a:stretch>
            <a:fillRect/>
          </a:stretch>
        </p:blipFill>
        <p:spPr bwMode="auto">
          <a:xfrm>
            <a:off x="5867400" y="1773238"/>
            <a:ext cx="1712913" cy="2232025"/>
          </a:xfrm>
          <a:prstGeom prst="rect">
            <a:avLst/>
          </a:prstGeom>
          <a:noFill/>
          <a:effectLst>
            <a:outerShdw dist="107763" dir="18900000" algn="ctr" rotWithShape="0">
              <a:schemeClr val="accent2">
                <a:alpha val="50000"/>
              </a:schemeClr>
            </a:outerShdw>
          </a:effectLst>
        </p:spPr>
      </p:pic>
      <p:pic>
        <p:nvPicPr>
          <p:cNvPr id="433162" name="Picture 10" descr="inspecciones2"/>
          <p:cNvPicPr>
            <a:picLocks noChangeAspect="1" noChangeArrowheads="1"/>
          </p:cNvPicPr>
          <p:nvPr/>
        </p:nvPicPr>
        <p:blipFill>
          <a:blip r:embed="rId4" cstate="print"/>
          <a:srcRect/>
          <a:stretch>
            <a:fillRect/>
          </a:stretch>
        </p:blipFill>
        <p:spPr bwMode="auto">
          <a:xfrm>
            <a:off x="6372225" y="3357563"/>
            <a:ext cx="1727200" cy="1339850"/>
          </a:xfrm>
          <a:prstGeom prst="rect">
            <a:avLst/>
          </a:prstGeom>
          <a:noFill/>
          <a:ln w="9525" algn="ctr">
            <a:noFill/>
            <a:miter lim="800000"/>
            <a:headEnd/>
            <a:tailEnd/>
          </a:ln>
          <a:effectLst>
            <a:outerShdw dist="107763" dir="18900000" algn="ctr" rotWithShape="0">
              <a:schemeClr val="accent2">
                <a:alpha val="50000"/>
              </a:schemeClr>
            </a:outerShdw>
          </a:effectLst>
        </p:spPr>
      </p:pic>
      <p:pic>
        <p:nvPicPr>
          <p:cNvPr id="433163" name="Picture 11" descr="verificacion"/>
          <p:cNvPicPr>
            <a:picLocks noChangeAspect="1" noChangeArrowheads="1"/>
          </p:cNvPicPr>
          <p:nvPr/>
        </p:nvPicPr>
        <p:blipFill>
          <a:blip r:embed="rId5" cstate="print"/>
          <a:srcRect/>
          <a:stretch>
            <a:fillRect/>
          </a:stretch>
        </p:blipFill>
        <p:spPr bwMode="auto">
          <a:xfrm>
            <a:off x="5938838" y="4508500"/>
            <a:ext cx="1590675" cy="1203325"/>
          </a:xfrm>
          <a:prstGeom prst="rect">
            <a:avLst/>
          </a:prstGeom>
          <a:noFill/>
          <a:ln w="9525" algn="ctr">
            <a:noFill/>
            <a:miter lim="800000"/>
            <a:headEnd/>
            <a:tailEnd/>
          </a:ln>
          <a:effectLst>
            <a:outerShdw dist="107763" dir="18900000" algn="ctr" rotWithShape="0">
              <a:schemeClr val="accent2">
                <a:alpha val="50000"/>
              </a:schemeClr>
            </a:outerShdw>
          </a:effectLst>
        </p:spPr>
      </p:pic>
      <p:sp>
        <p:nvSpPr>
          <p:cNvPr id="7174" name="Rectangle 22"/>
          <p:cNvSpPr>
            <a:spLocks noChangeArrowheads="1"/>
          </p:cNvSpPr>
          <p:nvPr/>
        </p:nvSpPr>
        <p:spPr bwMode="auto">
          <a:xfrm>
            <a:off x="900113" y="1293785"/>
            <a:ext cx="4752975" cy="2862322"/>
          </a:xfrm>
          <a:prstGeom prst="rect">
            <a:avLst/>
          </a:prstGeom>
          <a:noFill/>
          <a:ln w="9525" algn="ctr">
            <a:noFill/>
            <a:miter lim="800000"/>
            <a:headEnd/>
            <a:tailEnd/>
          </a:ln>
        </p:spPr>
        <p:txBody>
          <a:bodyPr anchor="ctr">
            <a:spAutoFit/>
          </a:bodyPr>
          <a:lstStyle/>
          <a:p>
            <a:pPr algn="l">
              <a:spcBef>
                <a:spcPct val="0"/>
              </a:spcBef>
            </a:pPr>
            <a:r>
              <a:rPr lang="tr-TR" dirty="0" smtClean="0"/>
              <a:t>Büro denetimi, kontrol, izleme veya değerlendirme işlemlerini gerçekleştirmek için çevre idaresi tarafından yetkilendirilen bir kamu kuruluşu veya özel kuruluş niteliğindeki özel teknik kuruluş.</a:t>
            </a:r>
          </a:p>
          <a:p>
            <a:pPr algn="l">
              <a:spcBef>
                <a:spcPct val="0"/>
              </a:spcBef>
            </a:pPr>
            <a:endParaRPr lang="es-ES" dirty="0"/>
          </a:p>
          <a:p>
            <a:pPr algn="l">
              <a:spcBef>
                <a:spcPct val="0"/>
              </a:spcBef>
            </a:pPr>
            <a:endParaRPr lang="es-ES" dirty="0"/>
          </a:p>
          <a:p>
            <a:pPr algn="l">
              <a:spcBef>
                <a:spcPct val="0"/>
              </a:spcBef>
            </a:pPr>
            <a:r>
              <a:rPr lang="es-ES" dirty="0" smtClean="0"/>
              <a:t>(</a:t>
            </a:r>
            <a:r>
              <a:rPr lang="tr-TR" dirty="0" smtClean="0"/>
              <a:t>1059 </a:t>
            </a:r>
            <a:r>
              <a:rPr lang="tr-TR" dirty="0" err="1" smtClean="0"/>
              <a:t>IPPC</a:t>
            </a:r>
            <a:r>
              <a:rPr lang="tr-TR" dirty="0" smtClean="0"/>
              <a:t> işletmesi için 115 denetçiyle birlikte 10 Çevre Koruma Kuruluşu</a:t>
            </a:r>
            <a:r>
              <a:rPr lang="es-ES" dirty="0" smtClean="0"/>
              <a:t>).</a:t>
            </a:r>
            <a:endParaRPr lang="es-ES" dirty="0"/>
          </a:p>
        </p:txBody>
      </p:sp>
      <p:sp>
        <p:nvSpPr>
          <p:cNvPr id="7175" name="Rectangle 23"/>
          <p:cNvSpPr>
            <a:spLocks noChangeArrowheads="1"/>
          </p:cNvSpPr>
          <p:nvPr/>
        </p:nvSpPr>
        <p:spPr bwMode="auto">
          <a:xfrm>
            <a:off x="1077347" y="692150"/>
            <a:ext cx="3531737" cy="369332"/>
          </a:xfrm>
          <a:prstGeom prst="rect">
            <a:avLst/>
          </a:prstGeom>
          <a:noFill/>
          <a:ln w="9525" algn="ctr">
            <a:noFill/>
            <a:miter lim="800000"/>
            <a:headEnd/>
            <a:tailEnd/>
          </a:ln>
        </p:spPr>
        <p:txBody>
          <a:bodyPr wrap="none">
            <a:spAutoFit/>
          </a:bodyPr>
          <a:lstStyle/>
          <a:p>
            <a:r>
              <a:rPr lang="tr-TR" dirty="0" smtClean="0">
                <a:solidFill>
                  <a:srgbClr val="0000CC"/>
                </a:solidFill>
              </a:rPr>
              <a:t>Çevre Koruma Kuruluşu </a:t>
            </a:r>
            <a:r>
              <a:rPr lang="en-GB" dirty="0" smtClean="0">
                <a:solidFill>
                  <a:srgbClr val="0000CC"/>
                </a:solidFill>
              </a:rPr>
              <a:t>(</a:t>
            </a:r>
            <a:r>
              <a:rPr lang="en-GB" dirty="0" err="1" smtClean="0">
                <a:solidFill>
                  <a:srgbClr val="0000CC"/>
                </a:solidFill>
              </a:rPr>
              <a:t>ÇKK</a:t>
            </a:r>
            <a:r>
              <a:rPr lang="en-GB" dirty="0" smtClean="0">
                <a:solidFill>
                  <a:srgbClr val="0000CC"/>
                </a:solidFill>
              </a:rPr>
              <a:t>)</a:t>
            </a:r>
            <a:endParaRPr lang="es-ES" dirty="0">
              <a:solidFill>
                <a:srgbClr val="0000CC"/>
              </a:solidFill>
            </a:endParaRPr>
          </a:p>
        </p:txBody>
      </p:sp>
    </p:spTree>
  </p:cSld>
  <p:clrMapOvr>
    <a:masterClrMapping/>
  </p:clrMapOvr>
  <p:transition spd="slow">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0" y="0"/>
            <a:ext cx="533400" cy="6092825"/>
          </a:xfrm>
          <a:prstGeom prst="rect">
            <a:avLst/>
          </a:prstGeom>
          <a:solidFill>
            <a:srgbClr val="4D813A"/>
          </a:solidFill>
          <a:ln w="12700">
            <a:noFill/>
            <a:miter lim="800000"/>
            <a:headEnd/>
            <a:tailEnd/>
          </a:ln>
        </p:spPr>
        <p:txBody>
          <a:bodyPr wrap="none" anchor="ctr"/>
          <a:lstStyle/>
          <a:p>
            <a:endParaRPr lang="es-ES"/>
          </a:p>
        </p:txBody>
      </p:sp>
      <p:sp>
        <p:nvSpPr>
          <p:cNvPr id="8195" name="AutoShape 5"/>
          <p:cNvSpPr>
            <a:spLocks noChangeArrowheads="1"/>
          </p:cNvSpPr>
          <p:nvPr/>
        </p:nvSpPr>
        <p:spPr bwMode="auto">
          <a:xfrm rot="10800000">
            <a:off x="7772400" y="304800"/>
            <a:ext cx="1219200" cy="228600"/>
          </a:xfrm>
          <a:prstGeom prst="rtTriangle">
            <a:avLst/>
          </a:prstGeom>
          <a:solidFill>
            <a:srgbClr val="4D813A"/>
          </a:solidFill>
          <a:ln w="12700">
            <a:noFill/>
            <a:miter lim="800000"/>
            <a:headEnd/>
            <a:tailEnd/>
          </a:ln>
        </p:spPr>
        <p:txBody>
          <a:bodyPr wrap="none" anchor="ctr"/>
          <a:lstStyle/>
          <a:p>
            <a:endParaRPr lang="es-ES"/>
          </a:p>
        </p:txBody>
      </p:sp>
      <p:sp>
        <p:nvSpPr>
          <p:cNvPr id="8196" name="AutoShape 6"/>
          <p:cNvSpPr>
            <a:spLocks noChangeArrowheads="1"/>
          </p:cNvSpPr>
          <p:nvPr/>
        </p:nvSpPr>
        <p:spPr bwMode="auto">
          <a:xfrm rot="-5400000">
            <a:off x="8193088" y="5981700"/>
            <a:ext cx="228600" cy="1219200"/>
          </a:xfrm>
          <a:prstGeom prst="rtTriangle">
            <a:avLst/>
          </a:prstGeom>
          <a:solidFill>
            <a:srgbClr val="4D813A"/>
          </a:solidFill>
          <a:ln w="12700">
            <a:noFill/>
            <a:miter lim="800000"/>
            <a:headEnd/>
            <a:tailEnd/>
          </a:ln>
        </p:spPr>
        <p:txBody>
          <a:bodyPr wrap="none" anchor="ctr"/>
          <a:lstStyle/>
          <a:p>
            <a:endParaRPr lang="es-ES"/>
          </a:p>
        </p:txBody>
      </p:sp>
      <p:sp>
        <p:nvSpPr>
          <p:cNvPr id="8197" name="Text Box 7"/>
          <p:cNvSpPr txBox="1">
            <a:spLocks noChangeArrowheads="1"/>
          </p:cNvSpPr>
          <p:nvPr/>
        </p:nvSpPr>
        <p:spPr bwMode="auto">
          <a:xfrm>
            <a:off x="827088" y="1412875"/>
            <a:ext cx="8129587" cy="2613023"/>
          </a:xfrm>
          <a:prstGeom prst="rect">
            <a:avLst/>
          </a:prstGeom>
          <a:noFill/>
          <a:ln w="9525">
            <a:noFill/>
            <a:miter lim="800000"/>
            <a:headEnd/>
            <a:tailEnd/>
          </a:ln>
        </p:spPr>
        <p:txBody>
          <a:bodyPr>
            <a:spAutoFit/>
          </a:bodyPr>
          <a:lstStyle/>
          <a:p>
            <a:pPr algn="l" defTabSz="328613" eaLnBrk="0" hangingPunct="0">
              <a:lnSpc>
                <a:spcPct val="130000"/>
              </a:lnSpc>
              <a:spcBef>
                <a:spcPct val="0"/>
              </a:spcBef>
              <a:buFont typeface="Wingdings" pitchFamily="2" charset="2"/>
              <a:buNone/>
            </a:pPr>
            <a:endParaRPr lang="en-GB" dirty="0">
              <a:solidFill>
                <a:srgbClr val="000099"/>
              </a:solidFill>
            </a:endParaRPr>
          </a:p>
          <a:p>
            <a:pPr marL="190500" lvl="1" indent="109538" algn="l" defTabSz="328613" eaLnBrk="0" hangingPunct="0">
              <a:lnSpc>
                <a:spcPct val="130000"/>
              </a:lnSpc>
              <a:spcBef>
                <a:spcPct val="0"/>
              </a:spcBef>
              <a:buFontTx/>
              <a:buChar char="•"/>
            </a:pPr>
            <a:r>
              <a:rPr lang="tr-TR" dirty="0" smtClean="0"/>
              <a:t>Dış kontrol</a:t>
            </a:r>
            <a:r>
              <a:rPr lang="en-GB" dirty="0" smtClean="0"/>
              <a:t>.- </a:t>
            </a:r>
            <a:r>
              <a:rPr lang="tr-TR" dirty="0" smtClean="0"/>
              <a:t>Bir Çevre Koruma Kuruluşu tarafından gerçekleştirilir.</a:t>
            </a:r>
            <a:endParaRPr lang="en-GB" dirty="0"/>
          </a:p>
          <a:p>
            <a:pPr marL="190500" lvl="1" indent="109538" algn="l" defTabSz="328613" eaLnBrk="0" hangingPunct="0">
              <a:lnSpc>
                <a:spcPct val="130000"/>
              </a:lnSpc>
              <a:spcBef>
                <a:spcPct val="0"/>
              </a:spcBef>
            </a:pPr>
            <a:endParaRPr lang="en-GB" dirty="0"/>
          </a:p>
          <a:p>
            <a:pPr marL="190500" lvl="1" indent="109538" algn="l" defTabSz="328613" eaLnBrk="0" hangingPunct="0">
              <a:lnSpc>
                <a:spcPct val="130000"/>
              </a:lnSpc>
              <a:spcBef>
                <a:spcPct val="0"/>
              </a:spcBef>
              <a:buFontTx/>
              <a:buChar char="•"/>
            </a:pPr>
            <a:r>
              <a:rPr lang="tr-TR" dirty="0" smtClean="0"/>
              <a:t>İç kontrol</a:t>
            </a:r>
            <a:r>
              <a:rPr lang="en-GB" dirty="0" smtClean="0"/>
              <a:t>.- </a:t>
            </a:r>
            <a:r>
              <a:rPr lang="tr-TR" dirty="0" smtClean="0"/>
              <a:t>Şirketin kendisi (öz kontrol) ve onaylı bir Çevre Koruma Kuruluşu tarafından gerçekleştirilir.</a:t>
            </a:r>
            <a:endParaRPr lang="en-GB" dirty="0"/>
          </a:p>
          <a:p>
            <a:pPr marL="190500" lvl="1" indent="109538" algn="l" defTabSz="328613" eaLnBrk="0" hangingPunct="0">
              <a:lnSpc>
                <a:spcPct val="130000"/>
              </a:lnSpc>
              <a:spcBef>
                <a:spcPct val="0"/>
              </a:spcBef>
              <a:buFontTx/>
              <a:buChar char="•"/>
            </a:pPr>
            <a:endParaRPr lang="en-GB" dirty="0"/>
          </a:p>
          <a:p>
            <a:pPr marL="190500" lvl="1" indent="109538" algn="l" defTabSz="328613" eaLnBrk="0" hangingPunct="0">
              <a:lnSpc>
                <a:spcPct val="130000"/>
              </a:lnSpc>
              <a:spcBef>
                <a:spcPct val="0"/>
              </a:spcBef>
              <a:buFontTx/>
              <a:buChar char="•"/>
            </a:pPr>
            <a:r>
              <a:rPr lang="tr-TR" dirty="0" smtClean="0"/>
              <a:t>Ortak kontrol</a:t>
            </a:r>
            <a:r>
              <a:rPr lang="en-GB" dirty="0" smtClean="0"/>
              <a:t>.- </a:t>
            </a:r>
            <a:r>
              <a:rPr lang="tr-TR" dirty="0" smtClean="0"/>
              <a:t>Kısmen iç ve kısmen dış kontrol.</a:t>
            </a:r>
            <a:endParaRPr lang="en-GB" dirty="0"/>
          </a:p>
        </p:txBody>
      </p:sp>
      <p:sp>
        <p:nvSpPr>
          <p:cNvPr id="8198" name="Rectangle 8"/>
          <p:cNvSpPr>
            <a:spLocks noChangeArrowheads="1"/>
          </p:cNvSpPr>
          <p:nvPr/>
        </p:nvSpPr>
        <p:spPr bwMode="auto">
          <a:xfrm rot="-5400000">
            <a:off x="-1865312" y="2357438"/>
            <a:ext cx="4187825" cy="454025"/>
          </a:xfrm>
          <a:prstGeom prst="rect">
            <a:avLst/>
          </a:prstGeom>
          <a:noFill/>
          <a:ln w="12700">
            <a:noFill/>
            <a:miter lim="800000"/>
            <a:headEnd/>
            <a:tailEnd/>
          </a:ln>
        </p:spPr>
        <p:txBody>
          <a:bodyPr lIns="90488" tIns="44450" rIns="90488" bIns="44450">
            <a:spAutoFit/>
          </a:bodyPr>
          <a:lstStyle/>
          <a:p>
            <a:pPr algn="r" eaLnBrk="0" hangingPunct="0"/>
            <a:r>
              <a:rPr lang="en-GB" sz="2400">
                <a:solidFill>
                  <a:schemeClr val="bg1"/>
                </a:solidFill>
              </a:rPr>
              <a:t>IPPC - control system</a:t>
            </a:r>
          </a:p>
        </p:txBody>
      </p:sp>
      <p:sp>
        <p:nvSpPr>
          <p:cNvPr id="8199" name="Rectangle 9"/>
          <p:cNvSpPr>
            <a:spLocks noChangeArrowheads="1"/>
          </p:cNvSpPr>
          <p:nvPr/>
        </p:nvSpPr>
        <p:spPr bwMode="auto">
          <a:xfrm>
            <a:off x="1045919" y="620713"/>
            <a:ext cx="838691" cy="414985"/>
          </a:xfrm>
          <a:prstGeom prst="rect">
            <a:avLst/>
          </a:prstGeom>
          <a:noFill/>
          <a:ln w="9525" algn="ctr">
            <a:noFill/>
            <a:miter lim="800000"/>
            <a:headEnd/>
            <a:tailEnd/>
          </a:ln>
        </p:spPr>
        <p:txBody>
          <a:bodyPr wrap="none">
            <a:spAutoFit/>
          </a:bodyPr>
          <a:lstStyle/>
          <a:p>
            <a:pPr eaLnBrk="0" hangingPunct="0">
              <a:lnSpc>
                <a:spcPct val="130000"/>
              </a:lnSpc>
              <a:spcBef>
                <a:spcPct val="0"/>
              </a:spcBef>
              <a:buFont typeface="Wingdings" pitchFamily="2" charset="2"/>
              <a:buNone/>
            </a:pPr>
            <a:r>
              <a:rPr lang="tr-TR" dirty="0" smtClean="0">
                <a:solidFill>
                  <a:srgbClr val="0000CC"/>
                </a:solidFill>
              </a:rPr>
              <a:t>Türler</a:t>
            </a:r>
            <a:endParaRPr lang="en-GB" dirty="0">
              <a:solidFill>
                <a:srgbClr val="0000CC"/>
              </a:solidFill>
            </a:endParaRPr>
          </a:p>
        </p:txBody>
      </p:sp>
    </p:spTree>
  </p:cSld>
  <p:clrMapOvr>
    <a:masterClrMapping/>
  </p:clrMapOvr>
  <p:transition spd="slow">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533400" cy="6092825"/>
          </a:xfrm>
          <a:prstGeom prst="rect">
            <a:avLst/>
          </a:prstGeom>
          <a:solidFill>
            <a:srgbClr val="4D813A"/>
          </a:solidFill>
          <a:ln w="12700">
            <a:noFill/>
            <a:miter lim="800000"/>
            <a:headEnd/>
            <a:tailEnd/>
          </a:ln>
        </p:spPr>
        <p:txBody>
          <a:bodyPr wrap="none" anchor="ctr"/>
          <a:lstStyle/>
          <a:p>
            <a:endParaRPr lang="es-ES"/>
          </a:p>
        </p:txBody>
      </p:sp>
      <p:sp>
        <p:nvSpPr>
          <p:cNvPr id="9219" name="AutoShape 5"/>
          <p:cNvSpPr>
            <a:spLocks noChangeArrowheads="1"/>
          </p:cNvSpPr>
          <p:nvPr/>
        </p:nvSpPr>
        <p:spPr bwMode="auto">
          <a:xfrm rot="10800000">
            <a:off x="7772400" y="304800"/>
            <a:ext cx="1219200" cy="228600"/>
          </a:xfrm>
          <a:prstGeom prst="rtTriangle">
            <a:avLst/>
          </a:prstGeom>
          <a:solidFill>
            <a:srgbClr val="4D813A"/>
          </a:solidFill>
          <a:ln w="12700">
            <a:noFill/>
            <a:miter lim="800000"/>
            <a:headEnd/>
            <a:tailEnd/>
          </a:ln>
        </p:spPr>
        <p:txBody>
          <a:bodyPr wrap="none" anchor="ctr"/>
          <a:lstStyle/>
          <a:p>
            <a:endParaRPr lang="es-ES"/>
          </a:p>
        </p:txBody>
      </p:sp>
      <p:sp>
        <p:nvSpPr>
          <p:cNvPr id="9220" name="AutoShape 6"/>
          <p:cNvSpPr>
            <a:spLocks noChangeArrowheads="1"/>
          </p:cNvSpPr>
          <p:nvPr/>
        </p:nvSpPr>
        <p:spPr bwMode="auto">
          <a:xfrm rot="-5400000">
            <a:off x="8193088" y="5981700"/>
            <a:ext cx="228600" cy="1219200"/>
          </a:xfrm>
          <a:prstGeom prst="rtTriangle">
            <a:avLst/>
          </a:prstGeom>
          <a:solidFill>
            <a:srgbClr val="4D813A"/>
          </a:solidFill>
          <a:ln w="12700">
            <a:noFill/>
            <a:miter lim="800000"/>
            <a:headEnd/>
            <a:tailEnd/>
          </a:ln>
        </p:spPr>
        <p:txBody>
          <a:bodyPr wrap="none" anchor="ctr"/>
          <a:lstStyle/>
          <a:p>
            <a:endParaRPr lang="es-ES"/>
          </a:p>
        </p:txBody>
      </p:sp>
      <p:sp>
        <p:nvSpPr>
          <p:cNvPr id="9221" name="Text Box 8"/>
          <p:cNvSpPr txBox="1">
            <a:spLocks noChangeArrowheads="1"/>
          </p:cNvSpPr>
          <p:nvPr/>
        </p:nvSpPr>
        <p:spPr bwMode="auto">
          <a:xfrm>
            <a:off x="755650" y="1412875"/>
            <a:ext cx="8123238" cy="4801314"/>
          </a:xfrm>
          <a:prstGeom prst="rect">
            <a:avLst/>
          </a:prstGeom>
          <a:noFill/>
          <a:ln w="9525">
            <a:noFill/>
            <a:miter lim="800000"/>
            <a:headEnd/>
            <a:tailEnd/>
          </a:ln>
        </p:spPr>
        <p:txBody>
          <a:bodyPr>
            <a:spAutoFit/>
          </a:bodyPr>
          <a:lstStyle/>
          <a:p>
            <a:pPr marL="190500" lvl="1" algn="just" eaLnBrk="0" hangingPunct="0">
              <a:lnSpc>
                <a:spcPct val="150000"/>
              </a:lnSpc>
              <a:spcBef>
                <a:spcPct val="0"/>
              </a:spcBef>
              <a:buFontTx/>
              <a:buChar char="•"/>
            </a:pPr>
            <a:r>
              <a:rPr lang="tr-TR" dirty="0" smtClean="0"/>
              <a:t>İlk kontrol</a:t>
            </a:r>
            <a:r>
              <a:rPr lang="en-GB" dirty="0" smtClean="0"/>
              <a:t>:</a:t>
            </a:r>
            <a:r>
              <a:rPr lang="en-GB" dirty="0"/>
              <a:t>		</a:t>
            </a:r>
            <a:r>
              <a:rPr lang="tr-TR" dirty="0" smtClean="0"/>
              <a:t>İşletmenin faaliyetlerinin başladığı tarihte.</a:t>
            </a:r>
            <a:endParaRPr lang="en-GB" dirty="0"/>
          </a:p>
          <a:p>
            <a:pPr marL="190500" lvl="1" algn="just" eaLnBrk="0" hangingPunct="0">
              <a:lnSpc>
                <a:spcPct val="150000"/>
              </a:lnSpc>
              <a:spcBef>
                <a:spcPct val="0"/>
              </a:spcBef>
              <a:buFontTx/>
              <a:buChar char="•"/>
            </a:pPr>
            <a:endParaRPr lang="en-GB" dirty="0"/>
          </a:p>
          <a:p>
            <a:pPr marL="190500" lvl="1" algn="just" eaLnBrk="0" hangingPunct="0">
              <a:lnSpc>
                <a:spcPct val="150000"/>
              </a:lnSpc>
              <a:spcBef>
                <a:spcPct val="0"/>
              </a:spcBef>
              <a:buFontTx/>
              <a:buChar char="•"/>
            </a:pPr>
            <a:r>
              <a:rPr lang="tr-TR" dirty="0" smtClean="0"/>
              <a:t>Düzenli kontroller</a:t>
            </a:r>
            <a:r>
              <a:rPr lang="en-GB" dirty="0" smtClean="0"/>
              <a:t>:</a:t>
            </a:r>
            <a:r>
              <a:rPr lang="en-GB" dirty="0"/>
              <a:t>	</a:t>
            </a:r>
            <a:r>
              <a:rPr lang="tr-TR" dirty="0" smtClean="0"/>
              <a:t>Her 2 yılda bir.</a:t>
            </a:r>
            <a:endParaRPr lang="en-GB" dirty="0"/>
          </a:p>
          <a:p>
            <a:pPr marL="190500" lvl="1" algn="just" eaLnBrk="0" hangingPunct="0">
              <a:lnSpc>
                <a:spcPct val="150000"/>
              </a:lnSpc>
              <a:spcBef>
                <a:spcPct val="0"/>
              </a:spcBef>
            </a:pPr>
            <a:endParaRPr lang="en-GB" dirty="0"/>
          </a:p>
          <a:p>
            <a:pPr marL="190500" lvl="1" algn="just" eaLnBrk="0" hangingPunct="0">
              <a:lnSpc>
                <a:spcPct val="150000"/>
              </a:lnSpc>
              <a:spcBef>
                <a:spcPct val="0"/>
              </a:spcBef>
              <a:buFontTx/>
              <a:buChar char="•"/>
            </a:pPr>
            <a:r>
              <a:rPr lang="tr-TR" dirty="0" smtClean="0"/>
              <a:t>Özel kontroller</a:t>
            </a:r>
            <a:r>
              <a:rPr lang="en-GB" dirty="0" smtClean="0"/>
              <a:t>:</a:t>
            </a:r>
            <a:r>
              <a:rPr lang="en-GB" dirty="0"/>
              <a:t>	</a:t>
            </a:r>
            <a:r>
              <a:rPr lang="tr-TR" dirty="0" smtClean="0"/>
              <a:t>Yetkilendirmede belirtildiği üzere.</a:t>
            </a:r>
            <a:endParaRPr lang="en-GB" dirty="0"/>
          </a:p>
          <a:p>
            <a:pPr algn="just" eaLnBrk="0" hangingPunct="0">
              <a:lnSpc>
                <a:spcPct val="150000"/>
              </a:lnSpc>
              <a:spcBef>
                <a:spcPct val="0"/>
              </a:spcBef>
            </a:pPr>
            <a:endParaRPr lang="en-GB" sz="1200" b="0" dirty="0"/>
          </a:p>
          <a:p>
            <a:pPr algn="just" eaLnBrk="0" hangingPunct="0">
              <a:lnSpc>
                <a:spcPct val="150000"/>
              </a:lnSpc>
              <a:spcBef>
                <a:spcPct val="0"/>
              </a:spcBef>
            </a:pPr>
            <a:r>
              <a:rPr lang="en-GB" sz="1200" b="0" dirty="0"/>
              <a:t>	</a:t>
            </a:r>
            <a:r>
              <a:rPr lang="en-GB" sz="1200" b="0" dirty="0" err="1"/>
              <a:t>IPPC</a:t>
            </a:r>
            <a:r>
              <a:rPr lang="en-GB" sz="1200" b="0" dirty="0"/>
              <a:t> </a:t>
            </a:r>
            <a:r>
              <a:rPr lang="tr-TR" sz="1200" b="0" dirty="0" smtClean="0"/>
              <a:t>kontrolleri</a:t>
            </a:r>
            <a:r>
              <a:rPr lang="en-GB" sz="1200" b="0" dirty="0" smtClean="0"/>
              <a:t> </a:t>
            </a:r>
            <a:r>
              <a:rPr lang="en-GB" sz="1200" b="0" dirty="0"/>
              <a:t>(1999-2011)</a:t>
            </a:r>
          </a:p>
          <a:p>
            <a:pPr algn="just" eaLnBrk="0" hangingPunct="0">
              <a:lnSpc>
                <a:spcPct val="150000"/>
              </a:lnSpc>
              <a:spcBef>
                <a:spcPct val="0"/>
              </a:spcBef>
            </a:pPr>
            <a:endParaRPr lang="en-GB" sz="1200" b="0" dirty="0"/>
          </a:p>
          <a:p>
            <a:pPr algn="just" eaLnBrk="0" hangingPunct="0">
              <a:lnSpc>
                <a:spcPct val="150000"/>
              </a:lnSpc>
              <a:spcBef>
                <a:spcPct val="0"/>
              </a:spcBef>
            </a:pPr>
            <a:endParaRPr lang="en-GB" sz="1200" b="0" dirty="0"/>
          </a:p>
          <a:p>
            <a:pPr algn="just" eaLnBrk="0" hangingPunct="0">
              <a:lnSpc>
                <a:spcPct val="150000"/>
              </a:lnSpc>
              <a:spcBef>
                <a:spcPct val="0"/>
              </a:spcBef>
            </a:pPr>
            <a:endParaRPr lang="en-GB" sz="1200" b="0" dirty="0"/>
          </a:p>
          <a:p>
            <a:pPr algn="just" eaLnBrk="0" hangingPunct="0">
              <a:lnSpc>
                <a:spcPct val="150000"/>
              </a:lnSpc>
              <a:spcBef>
                <a:spcPct val="0"/>
              </a:spcBef>
            </a:pPr>
            <a:endParaRPr lang="en-GB" dirty="0"/>
          </a:p>
          <a:p>
            <a:pPr marL="190500" lvl="1" algn="just" eaLnBrk="0" hangingPunct="0">
              <a:lnSpc>
                <a:spcPct val="150000"/>
              </a:lnSpc>
              <a:spcBef>
                <a:spcPct val="0"/>
              </a:spcBef>
            </a:pPr>
            <a:r>
              <a:rPr lang="tr-TR" u="sng" dirty="0" smtClean="0">
                <a:solidFill>
                  <a:srgbClr val="0000CC"/>
                </a:solidFill>
              </a:rPr>
              <a:t>Düzenli kontrol istisnası</a:t>
            </a:r>
            <a:endParaRPr lang="en-GB" u="sng" dirty="0">
              <a:solidFill>
                <a:srgbClr val="0000CC"/>
              </a:solidFill>
            </a:endParaRPr>
          </a:p>
          <a:p>
            <a:pPr marL="190500" lvl="1" algn="just" eaLnBrk="0" hangingPunct="0">
              <a:lnSpc>
                <a:spcPct val="150000"/>
              </a:lnSpc>
              <a:spcBef>
                <a:spcPct val="0"/>
              </a:spcBef>
              <a:buFontTx/>
              <a:buChar char="•"/>
            </a:pPr>
            <a:r>
              <a:rPr lang="tr-TR" dirty="0" smtClean="0"/>
              <a:t>Kayıtlı çevre yönetim sistemlerine sahip işletmeler.</a:t>
            </a:r>
            <a:endParaRPr lang="ca-ES" dirty="0"/>
          </a:p>
        </p:txBody>
      </p:sp>
      <p:sp>
        <p:nvSpPr>
          <p:cNvPr id="9222" name="Rectangle 9"/>
          <p:cNvSpPr>
            <a:spLocks noChangeArrowheads="1"/>
          </p:cNvSpPr>
          <p:nvPr/>
        </p:nvSpPr>
        <p:spPr bwMode="auto">
          <a:xfrm rot="-5400000">
            <a:off x="-1865312" y="2357438"/>
            <a:ext cx="4187825" cy="454025"/>
          </a:xfrm>
          <a:prstGeom prst="rect">
            <a:avLst/>
          </a:prstGeom>
          <a:noFill/>
          <a:ln w="12700">
            <a:noFill/>
            <a:miter lim="800000"/>
            <a:headEnd/>
            <a:tailEnd/>
          </a:ln>
        </p:spPr>
        <p:txBody>
          <a:bodyPr lIns="90488" tIns="44450" rIns="90488" bIns="44450">
            <a:spAutoFit/>
          </a:bodyPr>
          <a:lstStyle/>
          <a:p>
            <a:pPr algn="r" eaLnBrk="0" hangingPunct="0"/>
            <a:r>
              <a:rPr lang="en-GB" sz="2400">
                <a:solidFill>
                  <a:schemeClr val="bg1"/>
                </a:solidFill>
              </a:rPr>
              <a:t>IPPC - control system</a:t>
            </a:r>
          </a:p>
        </p:txBody>
      </p:sp>
      <p:sp>
        <p:nvSpPr>
          <p:cNvPr id="9223" name="Rectangle 10"/>
          <p:cNvSpPr>
            <a:spLocks noChangeArrowheads="1"/>
          </p:cNvSpPr>
          <p:nvPr/>
        </p:nvSpPr>
        <p:spPr bwMode="auto">
          <a:xfrm>
            <a:off x="827088" y="549275"/>
            <a:ext cx="3529012" cy="1606550"/>
          </a:xfrm>
          <a:prstGeom prst="rect">
            <a:avLst/>
          </a:prstGeom>
          <a:noFill/>
          <a:ln w="9525" algn="ctr">
            <a:noFill/>
            <a:miter lim="800000"/>
            <a:headEnd/>
            <a:tailEnd/>
          </a:ln>
        </p:spPr>
        <p:txBody>
          <a:bodyPr>
            <a:spAutoFit/>
          </a:bodyPr>
          <a:lstStyle/>
          <a:p>
            <a:pPr algn="l" eaLnBrk="0" hangingPunct="0">
              <a:lnSpc>
                <a:spcPct val="150000"/>
              </a:lnSpc>
            </a:pPr>
            <a:r>
              <a:rPr lang="tr-TR" dirty="0" smtClean="0">
                <a:solidFill>
                  <a:srgbClr val="0000CC"/>
                </a:solidFill>
              </a:rPr>
              <a:t>Kontrol programı</a:t>
            </a:r>
            <a:endParaRPr lang="en-GB" dirty="0">
              <a:solidFill>
                <a:srgbClr val="0000CC"/>
              </a:solidFill>
            </a:endParaRPr>
          </a:p>
          <a:p>
            <a:pPr algn="l" eaLnBrk="0" hangingPunct="0">
              <a:lnSpc>
                <a:spcPct val="150000"/>
              </a:lnSpc>
            </a:pPr>
            <a:endParaRPr lang="en-GB" dirty="0">
              <a:solidFill>
                <a:srgbClr val="0000CC"/>
              </a:solidFill>
            </a:endParaRPr>
          </a:p>
          <a:p>
            <a:pPr algn="l" eaLnBrk="0" hangingPunct="0">
              <a:lnSpc>
                <a:spcPct val="150000"/>
              </a:lnSpc>
            </a:pPr>
            <a:endParaRPr lang="en-GB" dirty="0">
              <a:solidFill>
                <a:srgbClr val="0000CC"/>
              </a:solidFill>
            </a:endParaRPr>
          </a:p>
        </p:txBody>
      </p:sp>
      <p:graphicFrame>
        <p:nvGraphicFramePr>
          <p:cNvPr id="501795" name="Group 35"/>
          <p:cNvGraphicFramePr>
            <a:graphicFrameLocks noGrp="1"/>
          </p:cNvGraphicFramePr>
          <p:nvPr/>
        </p:nvGraphicFramePr>
        <p:xfrm>
          <a:off x="1331913" y="4221163"/>
          <a:ext cx="6911975" cy="862013"/>
        </p:xfrm>
        <a:graphic>
          <a:graphicData uri="http://schemas.openxmlformats.org/drawingml/2006/table">
            <a:tbl>
              <a:tblPr/>
              <a:tblGrid>
                <a:gridCol w="1295400"/>
                <a:gridCol w="1011237"/>
                <a:gridCol w="1152525"/>
                <a:gridCol w="1149350"/>
                <a:gridCol w="1022350"/>
                <a:gridCol w="1281113"/>
              </a:tblGrid>
              <a:tr h="508000">
                <a:tc>
                  <a:txBody>
                    <a:bodyPr/>
                    <a:lstStyle/>
                    <a:p>
                      <a:pPr marL="0" marR="0" lvl="0" indent="0" algn="l"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es-ES" sz="1600" b="1" i="0" u="none" strike="noStrike" cap="none" normalizeH="0" baseline="0" smtClean="0">
                          <a:ln>
                            <a:noFill/>
                          </a:ln>
                          <a:solidFill>
                            <a:schemeClr val="tx1"/>
                          </a:solidFill>
                          <a:effectLst/>
                          <a:latin typeface="Arial" charset="0"/>
                          <a:cs typeface="Arial" charset="0"/>
                        </a:rPr>
                        <a:t>1999-2006 </a:t>
                      </a:r>
                      <a:endParaRPr kumimoji="0" lang="es-ES" sz="1600" b="1"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33"/>
                    </a:solidFill>
                  </a:tcPr>
                </a:tc>
                <a:tc>
                  <a:txBody>
                    <a:bodyPr/>
                    <a:lstStyle/>
                    <a:p>
                      <a:pPr marL="0" marR="0" lvl="0" indent="0" algn="ctr"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es-ES" sz="1600" b="1" i="0" u="none" strike="noStrike" cap="none" normalizeH="0" baseline="0" smtClean="0">
                          <a:ln>
                            <a:noFill/>
                          </a:ln>
                          <a:solidFill>
                            <a:schemeClr val="tx1"/>
                          </a:solidFill>
                          <a:effectLst/>
                          <a:latin typeface="Arial" charset="0"/>
                          <a:cs typeface="Arial" charset="0"/>
                        </a:rPr>
                        <a:t>2007</a:t>
                      </a:r>
                      <a:endParaRPr kumimoji="0" lang="es-ES" sz="1600" b="1"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33"/>
                    </a:solidFill>
                  </a:tcPr>
                </a:tc>
                <a:tc>
                  <a:txBody>
                    <a:bodyPr/>
                    <a:lstStyle/>
                    <a:p>
                      <a:pPr marL="0" marR="0" lvl="0" indent="0" algn="ctr"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es-ES" sz="1600" b="1" i="0" u="none" strike="noStrike" cap="none" normalizeH="0" baseline="0" smtClean="0">
                          <a:ln>
                            <a:noFill/>
                          </a:ln>
                          <a:solidFill>
                            <a:schemeClr val="tx1"/>
                          </a:solidFill>
                          <a:effectLst/>
                          <a:latin typeface="Arial" charset="0"/>
                          <a:cs typeface="Arial" charset="0"/>
                        </a:rPr>
                        <a:t>2008</a:t>
                      </a:r>
                      <a:endParaRPr kumimoji="0" lang="es-ES" sz="1600" b="1"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33"/>
                    </a:solidFill>
                  </a:tcPr>
                </a:tc>
                <a:tc>
                  <a:txBody>
                    <a:bodyPr/>
                    <a:lstStyle/>
                    <a:p>
                      <a:pPr marL="0" marR="0" lvl="0" indent="0" algn="ctr"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1600" b="1" i="0" u="none" strike="noStrike" cap="none" normalizeH="0" baseline="0" smtClean="0">
                          <a:ln>
                            <a:noFill/>
                          </a:ln>
                          <a:solidFill>
                            <a:schemeClr val="tx1"/>
                          </a:solidFill>
                          <a:effectLst/>
                          <a:latin typeface="Arial" charset="0"/>
                        </a:rPr>
                        <a:t>2009</a:t>
                      </a:r>
                      <a:endParaRPr kumimoji="0" lang="es-ES" sz="1600" b="1"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33"/>
                    </a:solidFill>
                  </a:tcPr>
                </a:tc>
                <a:tc>
                  <a:txBody>
                    <a:bodyPr/>
                    <a:lstStyle/>
                    <a:p>
                      <a:pPr marL="0" marR="0" lvl="0" indent="0" algn="ctr"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1600" b="1" i="0" u="none" strike="noStrike" cap="none" normalizeH="0" baseline="0" smtClean="0">
                          <a:ln>
                            <a:noFill/>
                          </a:ln>
                          <a:solidFill>
                            <a:schemeClr val="tx1"/>
                          </a:solidFill>
                          <a:effectLst/>
                          <a:latin typeface="Arial" charset="0"/>
                        </a:rPr>
                        <a:t>2010</a:t>
                      </a:r>
                      <a:endParaRPr kumimoji="0" lang="es-ES" sz="1600" b="1"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33"/>
                    </a:solidFill>
                  </a:tcPr>
                </a:tc>
                <a:tc>
                  <a:txBody>
                    <a:bodyPr/>
                    <a:lstStyle/>
                    <a:p>
                      <a:pPr marL="0" marR="0" lvl="0" indent="0" algn="ctr"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1600" b="1" i="0" u="none" strike="noStrike" cap="none" normalizeH="0" baseline="0" smtClean="0">
                          <a:ln>
                            <a:noFill/>
                          </a:ln>
                          <a:solidFill>
                            <a:schemeClr val="tx1"/>
                          </a:solidFill>
                          <a:effectLst/>
                          <a:latin typeface="Arial" charset="0"/>
                          <a:cs typeface="Arial" charset="0"/>
                        </a:rPr>
                        <a:t>2011</a:t>
                      </a:r>
                      <a:endParaRPr kumimoji="0" lang="es-ES" sz="1600" b="1"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33"/>
                    </a:solidFill>
                  </a:tcPr>
                </a:tc>
              </a:tr>
              <a:tr h="354013">
                <a:tc>
                  <a:txBody>
                    <a:bodyPr/>
                    <a:lstStyle/>
                    <a:p>
                      <a:pPr marL="0" marR="0" lvl="0" indent="0" algn="ctr"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1600" b="1" i="0" u="none" strike="noStrike" cap="none" normalizeH="0" baseline="0" smtClean="0">
                          <a:ln>
                            <a:noFill/>
                          </a:ln>
                          <a:solidFill>
                            <a:schemeClr val="tx1"/>
                          </a:solidFill>
                          <a:effectLst/>
                          <a:latin typeface="Arial" charset="0"/>
                        </a:rPr>
                        <a:t>386</a:t>
                      </a:r>
                      <a:endParaRPr kumimoji="0" lang="es-ES" sz="1600" b="1"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es-ES" sz="1600" b="1" i="0" u="none" strike="noStrike" cap="none" normalizeH="0" baseline="0" smtClean="0">
                          <a:ln>
                            <a:noFill/>
                          </a:ln>
                          <a:solidFill>
                            <a:schemeClr val="tx1"/>
                          </a:solidFill>
                          <a:effectLst/>
                          <a:latin typeface="Arial" charset="0"/>
                          <a:cs typeface="Arial" charset="0"/>
                        </a:rPr>
                        <a:t>170</a:t>
                      </a:r>
                      <a:endParaRPr kumimoji="0" lang="es-ES" sz="1600" b="1"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es-ES" sz="1600" b="1" i="0" u="none" strike="noStrike" cap="none" normalizeH="0" baseline="0" smtClean="0">
                          <a:ln>
                            <a:noFill/>
                          </a:ln>
                          <a:solidFill>
                            <a:schemeClr val="tx1"/>
                          </a:solidFill>
                          <a:effectLst/>
                          <a:latin typeface="Arial" charset="0"/>
                          <a:cs typeface="Arial" charset="0"/>
                        </a:rPr>
                        <a:t>315</a:t>
                      </a:r>
                      <a:endParaRPr kumimoji="0" lang="es-ES" sz="1600" b="1"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1600" b="1" i="0" u="none" strike="noStrike" cap="none" normalizeH="0" baseline="0" smtClean="0">
                          <a:ln>
                            <a:noFill/>
                          </a:ln>
                          <a:solidFill>
                            <a:schemeClr val="tx1"/>
                          </a:solidFill>
                          <a:effectLst/>
                          <a:latin typeface="Arial" charset="0"/>
                        </a:rPr>
                        <a:t>459</a:t>
                      </a:r>
                      <a:endParaRPr kumimoji="0" lang="es-ES" sz="1600" b="1"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ca-ES" sz="1600" b="1" i="0" u="none" strike="noStrike" cap="none" normalizeH="0" baseline="0" smtClean="0">
                          <a:ln>
                            <a:noFill/>
                          </a:ln>
                          <a:solidFill>
                            <a:schemeClr val="tx1"/>
                          </a:solidFill>
                          <a:effectLst/>
                          <a:latin typeface="Arial" charset="0"/>
                        </a:rPr>
                        <a:t>230</a:t>
                      </a:r>
                      <a:endParaRPr kumimoji="0" lang="es-ES" sz="1600" b="1"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
                          <a:srgbClr val="C00000"/>
                        </a:buClr>
                        <a:buSzTx/>
                        <a:buFont typeface="Wingdings" pitchFamily="2" charset="2"/>
                        <a:buNone/>
                        <a:tabLst/>
                      </a:pPr>
                      <a:r>
                        <a:rPr kumimoji="0" lang="es-ES" sz="1600" b="1" i="0" u="none" strike="noStrike" cap="none" normalizeH="0" baseline="0" smtClean="0">
                          <a:ln>
                            <a:noFill/>
                          </a:ln>
                          <a:solidFill>
                            <a:schemeClr val="tx1"/>
                          </a:solidFill>
                          <a:effectLst/>
                          <a:latin typeface="Arial" charset="0"/>
                        </a:rPr>
                        <a:t>242</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0"/>
            <a:ext cx="533400" cy="6092825"/>
          </a:xfrm>
          <a:prstGeom prst="rect">
            <a:avLst/>
          </a:prstGeom>
          <a:solidFill>
            <a:srgbClr val="4D813A"/>
          </a:solidFill>
          <a:ln w="12700">
            <a:noFill/>
            <a:miter lim="800000"/>
            <a:headEnd/>
            <a:tailEnd/>
          </a:ln>
        </p:spPr>
        <p:txBody>
          <a:bodyPr wrap="none" anchor="ctr"/>
          <a:lstStyle/>
          <a:p>
            <a:endParaRPr lang="es-ES"/>
          </a:p>
        </p:txBody>
      </p:sp>
      <p:sp>
        <p:nvSpPr>
          <p:cNvPr id="10243" name="AutoShape 5"/>
          <p:cNvSpPr>
            <a:spLocks noChangeArrowheads="1"/>
          </p:cNvSpPr>
          <p:nvPr/>
        </p:nvSpPr>
        <p:spPr bwMode="auto">
          <a:xfrm rot="10800000">
            <a:off x="7772400" y="304800"/>
            <a:ext cx="1219200" cy="228600"/>
          </a:xfrm>
          <a:prstGeom prst="rtTriangle">
            <a:avLst/>
          </a:prstGeom>
          <a:solidFill>
            <a:srgbClr val="4D813A"/>
          </a:solidFill>
          <a:ln w="12700">
            <a:noFill/>
            <a:miter lim="800000"/>
            <a:headEnd/>
            <a:tailEnd/>
          </a:ln>
        </p:spPr>
        <p:txBody>
          <a:bodyPr wrap="none" anchor="ctr"/>
          <a:lstStyle/>
          <a:p>
            <a:endParaRPr lang="es-ES"/>
          </a:p>
        </p:txBody>
      </p:sp>
      <p:sp>
        <p:nvSpPr>
          <p:cNvPr id="10244" name="AutoShape 6"/>
          <p:cNvSpPr>
            <a:spLocks noChangeArrowheads="1"/>
          </p:cNvSpPr>
          <p:nvPr/>
        </p:nvSpPr>
        <p:spPr bwMode="auto">
          <a:xfrm rot="-5400000">
            <a:off x="8193088" y="5981700"/>
            <a:ext cx="228600" cy="1219200"/>
          </a:xfrm>
          <a:prstGeom prst="rtTriangle">
            <a:avLst/>
          </a:prstGeom>
          <a:solidFill>
            <a:srgbClr val="4D813A"/>
          </a:solidFill>
          <a:ln w="12700">
            <a:noFill/>
            <a:miter lim="800000"/>
            <a:headEnd/>
            <a:tailEnd/>
          </a:ln>
        </p:spPr>
        <p:txBody>
          <a:bodyPr wrap="none" anchor="ctr"/>
          <a:lstStyle/>
          <a:p>
            <a:endParaRPr lang="es-ES"/>
          </a:p>
        </p:txBody>
      </p:sp>
      <p:sp>
        <p:nvSpPr>
          <p:cNvPr id="10245" name="Text Box 7"/>
          <p:cNvSpPr txBox="1">
            <a:spLocks noChangeArrowheads="1"/>
          </p:cNvSpPr>
          <p:nvPr/>
        </p:nvSpPr>
        <p:spPr bwMode="auto">
          <a:xfrm>
            <a:off x="900113" y="620713"/>
            <a:ext cx="7553325" cy="3139321"/>
          </a:xfrm>
          <a:prstGeom prst="rect">
            <a:avLst/>
          </a:prstGeom>
          <a:noFill/>
          <a:ln w="9525">
            <a:noFill/>
            <a:miter lim="800000"/>
            <a:headEnd/>
            <a:tailEnd/>
          </a:ln>
        </p:spPr>
        <p:txBody>
          <a:bodyPr>
            <a:spAutoFit/>
          </a:bodyPr>
          <a:lstStyle/>
          <a:p>
            <a:pPr marL="290513" indent="-290513" algn="l" eaLnBrk="0" hangingPunct="0">
              <a:spcBef>
                <a:spcPct val="0"/>
              </a:spcBef>
            </a:pPr>
            <a:r>
              <a:rPr lang="ca-ES" dirty="0">
                <a:solidFill>
                  <a:srgbClr val="0000CC"/>
                </a:solidFill>
              </a:rPr>
              <a:t> </a:t>
            </a:r>
            <a:r>
              <a:rPr lang="tr-TR" dirty="0" smtClean="0">
                <a:solidFill>
                  <a:srgbClr val="0000CC"/>
                </a:solidFill>
              </a:rPr>
              <a:t>İlk kontrol ne zaman yapılacaktır? </a:t>
            </a:r>
            <a:endParaRPr lang="en-GB" dirty="0">
              <a:solidFill>
                <a:srgbClr val="0000CC"/>
              </a:solidFill>
            </a:endParaRPr>
          </a:p>
          <a:p>
            <a:pPr marL="290513" indent="-290513" algn="l" eaLnBrk="0" hangingPunct="0">
              <a:spcBef>
                <a:spcPct val="0"/>
              </a:spcBef>
            </a:pPr>
            <a:endParaRPr lang="en-GB" b="0" dirty="0">
              <a:solidFill>
                <a:srgbClr val="0000CC"/>
              </a:solidFill>
            </a:endParaRPr>
          </a:p>
          <a:p>
            <a:pPr marL="290513" indent="-290513" algn="l" eaLnBrk="0" hangingPunct="0">
              <a:spcBef>
                <a:spcPct val="0"/>
              </a:spcBef>
            </a:pPr>
            <a:endParaRPr lang="en-GB" b="0" dirty="0"/>
          </a:p>
          <a:p>
            <a:pPr marL="290513" indent="-290513" algn="l" eaLnBrk="0" hangingPunct="0">
              <a:spcBef>
                <a:spcPct val="0"/>
              </a:spcBef>
            </a:pPr>
            <a:endParaRPr lang="en-GB" b="0" dirty="0"/>
          </a:p>
          <a:p>
            <a:pPr marL="290513" indent="-290513" algn="l" eaLnBrk="0" hangingPunct="0">
              <a:spcBef>
                <a:spcPct val="0"/>
              </a:spcBef>
            </a:pPr>
            <a:endParaRPr lang="en-GB" dirty="0"/>
          </a:p>
          <a:p>
            <a:pPr marL="590550" lvl="1" indent="-109538" algn="l" eaLnBrk="0" hangingPunct="0">
              <a:spcBef>
                <a:spcPct val="0"/>
              </a:spcBef>
              <a:buFontTx/>
              <a:buChar char="•"/>
            </a:pPr>
            <a:r>
              <a:rPr lang="tr-TR" dirty="0" smtClean="0"/>
              <a:t>Yeni bir işletme için çevre izni alındıktan sonra.</a:t>
            </a:r>
          </a:p>
          <a:p>
            <a:pPr marL="590550" lvl="1" indent="-109538" algn="l" eaLnBrk="0" hangingPunct="0">
              <a:spcBef>
                <a:spcPct val="0"/>
              </a:spcBef>
              <a:buFontTx/>
              <a:buChar char="•"/>
            </a:pPr>
            <a:endParaRPr lang="tr-TR" dirty="0" smtClean="0"/>
          </a:p>
          <a:p>
            <a:pPr marL="590550" lvl="1" indent="-109538" algn="l" eaLnBrk="0" hangingPunct="0">
              <a:spcBef>
                <a:spcPct val="0"/>
              </a:spcBef>
              <a:buFontTx/>
              <a:buChar char="•"/>
            </a:pPr>
            <a:endParaRPr lang="tr-TR" dirty="0" smtClean="0"/>
          </a:p>
          <a:p>
            <a:pPr marL="590550" lvl="1" indent="-109538" algn="l" eaLnBrk="0" hangingPunct="0">
              <a:spcBef>
                <a:spcPct val="0"/>
              </a:spcBef>
              <a:buFontTx/>
              <a:buChar char="•"/>
            </a:pPr>
            <a:r>
              <a:rPr lang="tr-TR" dirty="0" smtClean="0"/>
              <a:t>Mevcut bir yasal işletmede büyük bir değişiklik yapılacağı için izin üzerinde değişiklik yapıldığında.</a:t>
            </a:r>
          </a:p>
          <a:p>
            <a:pPr marL="590550" lvl="1" indent="-109538" algn="l" eaLnBrk="0" hangingPunct="0">
              <a:spcBef>
                <a:spcPct val="0"/>
              </a:spcBef>
              <a:buFontTx/>
              <a:buChar char="•"/>
            </a:pPr>
            <a:endParaRPr lang="tr-TR" dirty="0" smtClean="0"/>
          </a:p>
        </p:txBody>
      </p:sp>
      <p:sp>
        <p:nvSpPr>
          <p:cNvPr id="10246" name="Rectangle 8"/>
          <p:cNvSpPr>
            <a:spLocks noChangeArrowheads="1"/>
          </p:cNvSpPr>
          <p:nvPr/>
        </p:nvSpPr>
        <p:spPr bwMode="auto">
          <a:xfrm rot="-5400000">
            <a:off x="-1865312" y="2357438"/>
            <a:ext cx="4187825" cy="454025"/>
          </a:xfrm>
          <a:prstGeom prst="rect">
            <a:avLst/>
          </a:prstGeom>
          <a:noFill/>
          <a:ln w="12700">
            <a:noFill/>
            <a:miter lim="800000"/>
            <a:headEnd/>
            <a:tailEnd/>
          </a:ln>
        </p:spPr>
        <p:txBody>
          <a:bodyPr lIns="90488" tIns="44450" rIns="90488" bIns="44450">
            <a:spAutoFit/>
          </a:bodyPr>
          <a:lstStyle/>
          <a:p>
            <a:pPr algn="r" eaLnBrk="0" hangingPunct="0"/>
            <a:r>
              <a:rPr lang="en-GB" sz="2400">
                <a:solidFill>
                  <a:schemeClr val="bg1"/>
                </a:solidFill>
              </a:rPr>
              <a:t>IPPC - control system</a:t>
            </a:r>
          </a:p>
        </p:txBody>
      </p:sp>
    </p:spTree>
  </p:cSld>
  <p:clrMapOvr>
    <a:masterClrMapping/>
  </p:clrMapOvr>
  <p:transition spd="slow">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533400" cy="6092825"/>
          </a:xfrm>
          <a:prstGeom prst="rect">
            <a:avLst/>
          </a:prstGeom>
          <a:solidFill>
            <a:srgbClr val="4D813A"/>
          </a:solidFill>
          <a:ln w="12700">
            <a:noFill/>
            <a:miter lim="800000"/>
            <a:headEnd/>
            <a:tailEnd/>
          </a:ln>
        </p:spPr>
        <p:txBody>
          <a:bodyPr wrap="none" anchor="ctr"/>
          <a:lstStyle/>
          <a:p>
            <a:endParaRPr lang="es-ES"/>
          </a:p>
        </p:txBody>
      </p:sp>
      <p:sp>
        <p:nvSpPr>
          <p:cNvPr id="11267" name="AutoShape 5"/>
          <p:cNvSpPr>
            <a:spLocks noChangeArrowheads="1"/>
          </p:cNvSpPr>
          <p:nvPr/>
        </p:nvSpPr>
        <p:spPr bwMode="auto">
          <a:xfrm rot="10800000">
            <a:off x="7772400" y="304800"/>
            <a:ext cx="1219200" cy="228600"/>
          </a:xfrm>
          <a:prstGeom prst="rtTriangle">
            <a:avLst/>
          </a:prstGeom>
          <a:solidFill>
            <a:srgbClr val="4D813A"/>
          </a:solidFill>
          <a:ln w="12700">
            <a:noFill/>
            <a:miter lim="800000"/>
            <a:headEnd/>
            <a:tailEnd/>
          </a:ln>
        </p:spPr>
        <p:txBody>
          <a:bodyPr wrap="none" anchor="ctr"/>
          <a:lstStyle/>
          <a:p>
            <a:endParaRPr lang="es-ES"/>
          </a:p>
        </p:txBody>
      </p:sp>
      <p:sp>
        <p:nvSpPr>
          <p:cNvPr id="11268" name="AutoShape 6"/>
          <p:cNvSpPr>
            <a:spLocks noChangeArrowheads="1"/>
          </p:cNvSpPr>
          <p:nvPr/>
        </p:nvSpPr>
        <p:spPr bwMode="auto">
          <a:xfrm rot="-5400000">
            <a:off x="8193088" y="5981700"/>
            <a:ext cx="228600" cy="1219200"/>
          </a:xfrm>
          <a:prstGeom prst="rtTriangle">
            <a:avLst/>
          </a:prstGeom>
          <a:solidFill>
            <a:srgbClr val="4D813A"/>
          </a:solidFill>
          <a:ln w="12700">
            <a:noFill/>
            <a:miter lim="800000"/>
            <a:headEnd/>
            <a:tailEnd/>
          </a:ln>
        </p:spPr>
        <p:txBody>
          <a:bodyPr wrap="none" anchor="ctr"/>
          <a:lstStyle/>
          <a:p>
            <a:endParaRPr lang="es-ES"/>
          </a:p>
        </p:txBody>
      </p:sp>
      <p:sp>
        <p:nvSpPr>
          <p:cNvPr id="11269" name="Text Box 7"/>
          <p:cNvSpPr txBox="1">
            <a:spLocks noChangeArrowheads="1"/>
          </p:cNvSpPr>
          <p:nvPr/>
        </p:nvSpPr>
        <p:spPr bwMode="auto">
          <a:xfrm>
            <a:off x="684213" y="1628775"/>
            <a:ext cx="8123237" cy="1703030"/>
          </a:xfrm>
          <a:prstGeom prst="rect">
            <a:avLst/>
          </a:prstGeom>
          <a:noFill/>
          <a:ln w="9525">
            <a:noFill/>
            <a:miter lim="800000"/>
            <a:headEnd/>
            <a:tailEnd/>
          </a:ln>
        </p:spPr>
        <p:txBody>
          <a:bodyPr>
            <a:spAutoFit/>
          </a:bodyPr>
          <a:lstStyle/>
          <a:p>
            <a:pPr algn="just" eaLnBrk="0" hangingPunct="0">
              <a:lnSpc>
                <a:spcPct val="150000"/>
              </a:lnSpc>
              <a:spcBef>
                <a:spcPct val="0"/>
              </a:spcBef>
            </a:pPr>
            <a:r>
              <a:rPr lang="tr-TR" dirty="0" smtClean="0"/>
              <a:t>Şirketin kendisi tarafından, yerleşik bir yasal yükümlülüğe uygun şekilde veya kendi inisiyatifiyle, yürürlükteki mevzuatla veya çevre izni kapsamında belirlenmiş yöntem, frekans ve değerlendirme prosedürü göz önünde bulundurularak yürütülen çevre kontrol faaliyeti. </a:t>
            </a:r>
          </a:p>
        </p:txBody>
      </p:sp>
      <p:sp>
        <p:nvSpPr>
          <p:cNvPr id="11270" name="Rectangle 8"/>
          <p:cNvSpPr>
            <a:spLocks noChangeArrowheads="1"/>
          </p:cNvSpPr>
          <p:nvPr/>
        </p:nvSpPr>
        <p:spPr bwMode="auto">
          <a:xfrm rot="-5400000">
            <a:off x="-1865312" y="2357438"/>
            <a:ext cx="4187825" cy="454025"/>
          </a:xfrm>
          <a:prstGeom prst="rect">
            <a:avLst/>
          </a:prstGeom>
          <a:noFill/>
          <a:ln w="12700">
            <a:noFill/>
            <a:miter lim="800000"/>
            <a:headEnd/>
            <a:tailEnd/>
          </a:ln>
        </p:spPr>
        <p:txBody>
          <a:bodyPr lIns="90488" tIns="44450" rIns="90488" bIns="44450">
            <a:spAutoFit/>
          </a:bodyPr>
          <a:lstStyle/>
          <a:p>
            <a:pPr algn="r" eaLnBrk="0" hangingPunct="0"/>
            <a:r>
              <a:rPr lang="en-GB" sz="2400">
                <a:solidFill>
                  <a:schemeClr val="bg1"/>
                </a:solidFill>
              </a:rPr>
              <a:t>IPPC - control system</a:t>
            </a:r>
          </a:p>
        </p:txBody>
      </p:sp>
      <p:sp>
        <p:nvSpPr>
          <p:cNvPr id="11271" name="Rectangle 9"/>
          <p:cNvSpPr>
            <a:spLocks noChangeArrowheads="1"/>
          </p:cNvSpPr>
          <p:nvPr/>
        </p:nvSpPr>
        <p:spPr bwMode="auto">
          <a:xfrm>
            <a:off x="684212" y="476251"/>
            <a:ext cx="5759995" cy="456535"/>
          </a:xfrm>
          <a:prstGeom prst="rect">
            <a:avLst/>
          </a:prstGeom>
          <a:noFill/>
          <a:ln w="9525" algn="ctr">
            <a:noFill/>
            <a:miter lim="800000"/>
            <a:headEnd/>
            <a:tailEnd/>
          </a:ln>
        </p:spPr>
        <p:txBody>
          <a:bodyPr wrap="square">
            <a:spAutoFit/>
          </a:bodyPr>
          <a:lstStyle/>
          <a:p>
            <a:pPr algn="l" eaLnBrk="0" hangingPunct="0">
              <a:lnSpc>
                <a:spcPct val="150000"/>
              </a:lnSpc>
            </a:pPr>
            <a:r>
              <a:rPr lang="tr-TR" dirty="0" smtClean="0">
                <a:solidFill>
                  <a:srgbClr val="0000CC"/>
                </a:solidFill>
              </a:rPr>
              <a:t>Çevresel öz denetim</a:t>
            </a:r>
            <a:endParaRPr lang="en-GB" dirty="0">
              <a:solidFill>
                <a:srgbClr val="0000CC"/>
              </a:solidFill>
            </a:endParaRPr>
          </a:p>
        </p:txBody>
      </p:sp>
    </p:spTree>
  </p:cSld>
  <p:clrMapOvr>
    <a:masterClrMapping/>
  </p:clrMapOvr>
  <p:transition spd="slow">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5"/>
          <p:cNvSpPr>
            <a:spLocks noChangeArrowheads="1"/>
          </p:cNvSpPr>
          <p:nvPr/>
        </p:nvSpPr>
        <p:spPr bwMode="auto">
          <a:xfrm rot="10800000">
            <a:off x="7772400" y="304800"/>
            <a:ext cx="1219200" cy="228600"/>
          </a:xfrm>
          <a:prstGeom prst="rtTriangle">
            <a:avLst/>
          </a:prstGeom>
          <a:solidFill>
            <a:srgbClr val="4D813A"/>
          </a:solidFill>
          <a:ln w="12700">
            <a:noFill/>
            <a:miter lim="800000"/>
            <a:headEnd/>
            <a:tailEnd/>
          </a:ln>
        </p:spPr>
        <p:txBody>
          <a:bodyPr wrap="none" anchor="ctr"/>
          <a:lstStyle/>
          <a:p>
            <a:endParaRPr lang="es-ES"/>
          </a:p>
        </p:txBody>
      </p:sp>
      <p:sp>
        <p:nvSpPr>
          <p:cNvPr id="12291" name="AutoShape 6"/>
          <p:cNvSpPr>
            <a:spLocks noChangeArrowheads="1"/>
          </p:cNvSpPr>
          <p:nvPr/>
        </p:nvSpPr>
        <p:spPr bwMode="auto">
          <a:xfrm rot="-5400000">
            <a:off x="8193088" y="5981700"/>
            <a:ext cx="228600" cy="1219200"/>
          </a:xfrm>
          <a:prstGeom prst="rtTriangle">
            <a:avLst/>
          </a:prstGeom>
          <a:solidFill>
            <a:srgbClr val="4D813A"/>
          </a:solidFill>
          <a:ln w="12700">
            <a:noFill/>
            <a:miter lim="800000"/>
            <a:headEnd/>
            <a:tailEnd/>
          </a:ln>
        </p:spPr>
        <p:txBody>
          <a:bodyPr wrap="none" anchor="ctr"/>
          <a:lstStyle/>
          <a:p>
            <a:endParaRPr lang="es-ES"/>
          </a:p>
        </p:txBody>
      </p:sp>
      <p:sp>
        <p:nvSpPr>
          <p:cNvPr id="12292" name="Rectangle 7"/>
          <p:cNvSpPr>
            <a:spLocks noChangeArrowheads="1"/>
          </p:cNvSpPr>
          <p:nvPr/>
        </p:nvSpPr>
        <p:spPr bwMode="auto">
          <a:xfrm rot="-5400000">
            <a:off x="-1865312" y="2357438"/>
            <a:ext cx="4187825" cy="454025"/>
          </a:xfrm>
          <a:prstGeom prst="rect">
            <a:avLst/>
          </a:prstGeom>
          <a:noFill/>
          <a:ln w="12700">
            <a:noFill/>
            <a:miter lim="800000"/>
            <a:headEnd/>
            <a:tailEnd/>
          </a:ln>
        </p:spPr>
        <p:txBody>
          <a:bodyPr lIns="90488" tIns="44450" rIns="90488" bIns="44450">
            <a:spAutoFit/>
          </a:bodyPr>
          <a:lstStyle/>
          <a:p>
            <a:pPr algn="r" eaLnBrk="0" hangingPunct="0"/>
            <a:r>
              <a:rPr lang="en-GB" sz="2400">
                <a:solidFill>
                  <a:schemeClr val="bg1"/>
                </a:solidFill>
              </a:rPr>
              <a:t>IPPC - control system</a:t>
            </a:r>
          </a:p>
        </p:txBody>
      </p:sp>
      <p:sp>
        <p:nvSpPr>
          <p:cNvPr id="12293" name="Text Box 8"/>
          <p:cNvSpPr txBox="1">
            <a:spLocks noChangeArrowheads="1"/>
          </p:cNvSpPr>
          <p:nvPr/>
        </p:nvSpPr>
        <p:spPr bwMode="auto">
          <a:xfrm>
            <a:off x="762000" y="1082707"/>
            <a:ext cx="8077200" cy="4524315"/>
          </a:xfrm>
          <a:prstGeom prst="rect">
            <a:avLst/>
          </a:prstGeom>
          <a:noFill/>
          <a:ln w="12700">
            <a:noFill/>
            <a:miter lim="800000"/>
            <a:headEnd/>
            <a:tailEnd/>
          </a:ln>
        </p:spPr>
        <p:txBody>
          <a:bodyPr anchor="ctr">
            <a:spAutoFit/>
          </a:bodyPr>
          <a:lstStyle/>
          <a:p>
            <a:pPr algn="l" defTabSz="762000" eaLnBrk="0" hangingPunct="0"/>
            <a:r>
              <a:rPr lang="tr-TR" dirty="0" smtClean="0">
                <a:solidFill>
                  <a:srgbClr val="0000CC"/>
                </a:solidFill>
              </a:rPr>
              <a:t>Nelerin kontrol edilmesi gerekir?</a:t>
            </a:r>
            <a:endParaRPr lang="en-GB" dirty="0">
              <a:solidFill>
                <a:srgbClr val="0000CC"/>
              </a:solidFill>
            </a:endParaRPr>
          </a:p>
          <a:p>
            <a:pPr algn="l" defTabSz="762000" eaLnBrk="0" hangingPunct="0"/>
            <a:r>
              <a:rPr lang="tr-TR" dirty="0" smtClean="0"/>
              <a:t>Çevre izninde belirtilen gerekliliklerin tamamının kontrol edilmesi gerekir. Bu gereklilikler şunlardır:</a:t>
            </a:r>
          </a:p>
          <a:p>
            <a:pPr marL="571500" lvl="1" algn="l" defTabSz="762000" eaLnBrk="0" hangingPunct="0">
              <a:buFontTx/>
              <a:buChar char="•"/>
            </a:pPr>
            <a:r>
              <a:rPr lang="tr-TR" dirty="0" smtClean="0"/>
              <a:t>Havaya yönelik emisyonlar.</a:t>
            </a:r>
          </a:p>
          <a:p>
            <a:pPr marL="571500" lvl="1" algn="l" defTabSz="762000" eaLnBrk="0" hangingPunct="0">
              <a:buFontTx/>
              <a:buChar char="•"/>
            </a:pPr>
            <a:r>
              <a:rPr lang="tr-TR" dirty="0" smtClean="0"/>
              <a:t>Atıkların üretimi ve yönetilmesi.</a:t>
            </a:r>
          </a:p>
          <a:p>
            <a:pPr marL="571500" lvl="1" algn="l" defTabSz="762000" eaLnBrk="0" hangingPunct="0">
              <a:buFontTx/>
              <a:buChar char="•"/>
            </a:pPr>
            <a:r>
              <a:rPr lang="tr-TR" dirty="0" err="1" smtClean="0"/>
              <a:t>Atıksu</a:t>
            </a:r>
            <a:r>
              <a:rPr lang="tr-TR" dirty="0" smtClean="0"/>
              <a:t> arıtma tesisine ilişkin imkanlar, teknikler ve tesis yönetimi.</a:t>
            </a:r>
          </a:p>
          <a:p>
            <a:pPr marL="571500" lvl="1" algn="l" defTabSz="762000" eaLnBrk="0" hangingPunct="0">
              <a:buFontTx/>
              <a:buChar char="•"/>
            </a:pPr>
            <a:r>
              <a:rPr lang="tr-TR" dirty="0" smtClean="0"/>
              <a:t>Enerji, su ve ham madde korumaya yönelik önlem ve teknikler.</a:t>
            </a:r>
          </a:p>
          <a:p>
            <a:pPr marL="571500" lvl="1" algn="l" defTabSz="762000" eaLnBrk="0" hangingPunct="0">
              <a:buFontTx/>
              <a:buChar char="•"/>
            </a:pPr>
            <a:r>
              <a:rPr lang="tr-TR" dirty="0" smtClean="0"/>
              <a:t>Kendi kendini kontrol eden, faaliyet halindeki emisyon ve </a:t>
            </a:r>
            <a:r>
              <a:rPr lang="tr-TR" dirty="0" err="1" smtClean="0"/>
              <a:t>imisyon</a:t>
            </a:r>
            <a:r>
              <a:rPr lang="tr-TR" dirty="0" smtClean="0"/>
              <a:t> sistemleri.</a:t>
            </a:r>
          </a:p>
          <a:p>
            <a:pPr marL="571500" lvl="1" algn="l" defTabSz="762000" eaLnBrk="0" hangingPunct="0">
              <a:buFontTx/>
              <a:buChar char="•"/>
            </a:pPr>
            <a:r>
              <a:rPr lang="tr-TR" dirty="0" smtClean="0"/>
              <a:t>Çevresel yetkide belirtilen şartlar açısından </a:t>
            </a:r>
            <a:r>
              <a:rPr lang="tr-TR" dirty="0" err="1" smtClean="0"/>
              <a:t>imisyonlar</a:t>
            </a:r>
            <a:r>
              <a:rPr lang="tr-TR" dirty="0" smtClean="0"/>
              <a:t>.</a:t>
            </a:r>
          </a:p>
          <a:p>
            <a:pPr marL="571500" lvl="1" algn="l" defTabSz="762000" eaLnBrk="0" hangingPunct="0">
              <a:buFontTx/>
              <a:buChar char="•"/>
            </a:pPr>
            <a:r>
              <a:rPr lang="tr-TR" dirty="0" smtClean="0"/>
              <a:t>Çevre izninde belirlenen şartlar açısından garantinin geçerliliği ve sivil sorumluluk sigorta poliçesi</a:t>
            </a:r>
          </a:p>
        </p:txBody>
      </p:sp>
    </p:spTree>
  </p:cSld>
  <p:clrMapOvr>
    <a:masterClrMapping/>
  </p:clrMapOvr>
  <p:transition spd="slow">
    <p:fade thruBlk="1"/>
  </p:transition>
  <p:timing>
    <p:tnLst>
      <p:par>
        <p:cTn id="1" dur="indefinite" restart="never" nodeType="tmRoot"/>
      </p:par>
    </p:tnLst>
  </p:timing>
</p:sld>
</file>

<file path=ppt/theme/theme1.xml><?xml version="1.0" encoding="utf-8"?>
<a:theme xmlns:a="http://schemas.openxmlformats.org/drawingml/2006/main" name="presentacio_departament">
  <a:themeElements>
    <a:clrScheme name="presentacio_departament 13">
      <a:dk1>
        <a:srgbClr val="000000"/>
      </a:dk1>
      <a:lt1>
        <a:srgbClr val="FFFFFF"/>
      </a:lt1>
      <a:dk2>
        <a:srgbClr val="000000"/>
      </a:dk2>
      <a:lt2>
        <a:srgbClr val="808080"/>
      </a:lt2>
      <a:accent1>
        <a:srgbClr val="800000"/>
      </a:accent1>
      <a:accent2>
        <a:srgbClr val="990033"/>
      </a:accent2>
      <a:accent3>
        <a:srgbClr val="FFFFFF"/>
      </a:accent3>
      <a:accent4>
        <a:srgbClr val="000000"/>
      </a:accent4>
      <a:accent5>
        <a:srgbClr val="C0AAAA"/>
      </a:accent5>
      <a:accent6>
        <a:srgbClr val="8A002D"/>
      </a:accent6>
      <a:hlink>
        <a:srgbClr val="FF0000"/>
      </a:hlink>
      <a:folHlink>
        <a:srgbClr val="99CC00"/>
      </a:folHlink>
    </a:clrScheme>
    <a:fontScheme name="presentacio_departame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ca-E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ca-ES" sz="1800" b="1" i="0" u="none" strike="noStrike" cap="none" normalizeH="0" baseline="0" smtClean="0">
            <a:ln>
              <a:noFill/>
            </a:ln>
            <a:solidFill>
              <a:schemeClr val="tx1"/>
            </a:solidFill>
            <a:effectLst/>
            <a:latin typeface="Arial" charset="0"/>
          </a:defRPr>
        </a:defPPr>
      </a:lstStyle>
    </a:lnDef>
  </a:objectDefaults>
  <a:extraClrSchemeLst>
    <a:extraClrScheme>
      <a:clrScheme name="presentacio_departam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cio_departamen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cio_departamen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cio_departamen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cio_departamen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cio_departamen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cio_departamen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cio_departamen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cio_departamen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cio_departamen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cio_departamen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cio_departamen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resentacio_departament 13">
        <a:dk1>
          <a:srgbClr val="000000"/>
        </a:dk1>
        <a:lt1>
          <a:srgbClr val="FFFFFF"/>
        </a:lt1>
        <a:dk2>
          <a:srgbClr val="000000"/>
        </a:dk2>
        <a:lt2>
          <a:srgbClr val="808080"/>
        </a:lt2>
        <a:accent1>
          <a:srgbClr val="800000"/>
        </a:accent1>
        <a:accent2>
          <a:srgbClr val="990033"/>
        </a:accent2>
        <a:accent3>
          <a:srgbClr val="FFFFFF"/>
        </a:accent3>
        <a:accent4>
          <a:srgbClr val="000000"/>
        </a:accent4>
        <a:accent5>
          <a:srgbClr val="C0AAAA"/>
        </a:accent5>
        <a:accent6>
          <a:srgbClr val="8A002D"/>
        </a:accent6>
        <a:hlink>
          <a:srgbClr val="FF0000"/>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2115</TotalTime>
  <Words>1100</Words>
  <Application>Microsoft Office PowerPoint</Application>
  <PresentationFormat>Ekran Gösterisi (4:3)</PresentationFormat>
  <Paragraphs>221</Paragraphs>
  <Slides>14</Slides>
  <Notes>1</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14</vt:i4>
      </vt:variant>
    </vt:vector>
  </HeadingPairs>
  <TitlesOfParts>
    <vt:vector size="16" baseType="lpstr">
      <vt:lpstr>presentacio_departament</vt:lpstr>
      <vt:lpstr>Imagen</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vector>
  </TitlesOfParts>
  <Company>argus disseny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argus disseny</dc:creator>
  <cp:lastModifiedBy>casper</cp:lastModifiedBy>
  <cp:revision>172</cp:revision>
  <dcterms:created xsi:type="dcterms:W3CDTF">2008-10-24T09:19:34Z</dcterms:created>
  <dcterms:modified xsi:type="dcterms:W3CDTF">2012-03-27T15:06:07Z</dcterms:modified>
</cp:coreProperties>
</file>