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5" r:id="rId1"/>
  </p:sldMasterIdLst>
  <p:notesMasterIdLst>
    <p:notesMasterId r:id="rId27"/>
  </p:notesMasterIdLst>
  <p:sldIdLst>
    <p:sldId id="323" r:id="rId2"/>
    <p:sldId id="296" r:id="rId3"/>
    <p:sldId id="297" r:id="rId4"/>
    <p:sldId id="262" r:id="rId5"/>
    <p:sldId id="298" r:id="rId6"/>
    <p:sldId id="267" r:id="rId7"/>
    <p:sldId id="268" r:id="rId8"/>
    <p:sldId id="309" r:id="rId9"/>
    <p:sldId id="314" r:id="rId10"/>
    <p:sldId id="311" r:id="rId11"/>
    <p:sldId id="266" r:id="rId12"/>
    <p:sldId id="306" r:id="rId13"/>
    <p:sldId id="326" r:id="rId14"/>
    <p:sldId id="261" r:id="rId15"/>
    <p:sldId id="299" r:id="rId16"/>
    <p:sldId id="315" r:id="rId17"/>
    <p:sldId id="317" r:id="rId18"/>
    <p:sldId id="328" r:id="rId19"/>
    <p:sldId id="316" r:id="rId20"/>
    <p:sldId id="318" r:id="rId21"/>
    <p:sldId id="319" r:id="rId22"/>
    <p:sldId id="320" r:id="rId23"/>
    <p:sldId id="330" r:id="rId24"/>
    <p:sldId id="331" r:id="rId25"/>
    <p:sldId id="305" r:id="rId2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800"/>
    <a:srgbClr val="FA6A9D"/>
    <a:srgbClr val="CED500"/>
    <a:srgbClr val="FFFC00"/>
    <a:srgbClr val="1AA1B7"/>
    <a:srgbClr val="956272"/>
    <a:srgbClr val="927659"/>
    <a:srgbClr val="4DB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Orta Stil 1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27" autoAdjust="0"/>
    <p:restoredTop sz="86398"/>
  </p:normalViewPr>
  <p:slideViewPr>
    <p:cSldViewPr snapToGrid="0">
      <p:cViewPr varScale="1">
        <p:scale>
          <a:sx n="103" d="100"/>
          <a:sy n="103" d="100"/>
        </p:scale>
        <p:origin x="-658" y="-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00356" y="2167083"/>
          <a:ext cx="2428886" cy="1858520"/>
        </a:xfr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TEHLİKESİZ ATIKLAR</a:t>
          </a:r>
          <a:endParaRPr lang="tr-TR" dirty="0" smtClean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234459" y="1553"/>
          <a:ext cx="1760680" cy="1007000"/>
        </a:xfr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/>
        </a:p>
      </dgm:t>
    </dgm:pt>
    <dgm:pt modelId="{A031B0F8-A364-4038-9DBA-A3ADCBEAFEF9}" type="sibTrans" cxnId="{A43695FA-F0AB-4D0B-B386-A97D155AEF42}">
      <dgm:prSet/>
      <dgm:spPr>
        <a:xfrm>
          <a:off x="1629236" y="464909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C5B750A-5A2E-4438-B7E4-D2E5309917D4}">
      <dgm:prSet phldrT="[Metin]" custT="1"/>
      <dgm:spPr>
        <a:xfrm>
          <a:off x="4936368" y="519796"/>
          <a:ext cx="1760680" cy="1007000"/>
        </a:xfr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1D73689-1A74-4AB3-BE6A-F1DEC2CCB1D3}" type="parTrans" cxnId="{F46F16DF-C51A-4837-82EC-B020691D41D6}">
      <dgm:prSet/>
      <dgm:spPr/>
      <dgm:t>
        <a:bodyPr/>
        <a:lstStyle/>
        <a:p>
          <a:endParaRPr lang="tr-TR"/>
        </a:p>
      </dgm:t>
    </dgm:pt>
    <dgm:pt modelId="{93B26124-DA6A-4406-8F41-898B1BA8D1A0}" type="sibTrans" cxnId="{F46F16DF-C51A-4837-82EC-B020691D41D6}">
      <dgm:prSet/>
      <dgm:spPr>
        <a:xfrm>
          <a:off x="1440779" y="308324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31070A5B-8C01-4074-ABCE-260C33DD99FC}">
      <dgm:prSet phldrT="[Metin]" custT="1"/>
      <dgm:spPr>
        <a:xfrm>
          <a:off x="5698922" y="1792090"/>
          <a:ext cx="1760680" cy="1007000"/>
        </a:xfr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D7C7614D-2F11-48C0-8B20-F4684E9C6B32}" type="parTrans" cxnId="{1F17628E-AD04-4731-89A4-30206AB65FF0}">
      <dgm:prSet/>
      <dgm:spPr/>
      <dgm:t>
        <a:bodyPr/>
        <a:lstStyle/>
        <a:p>
          <a:endParaRPr lang="tr-TR"/>
        </a:p>
      </dgm:t>
    </dgm:pt>
    <dgm:pt modelId="{500F1DA6-C15C-4C65-9ACB-662B27AEB865}" type="sibTrans" cxnId="{1F17628E-AD04-4731-89A4-30206AB65FF0}">
      <dgm:prSet/>
      <dgm:spPr>
        <a:xfrm>
          <a:off x="1467929" y="406668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A6080892-0054-441D-AB2A-0CA958085F13}">
      <dgm:prSet phldrT="[Metin]" custT="1"/>
      <dgm:spPr>
        <a:xfrm>
          <a:off x="5686435" y="3310088"/>
          <a:ext cx="1760680" cy="1007000"/>
        </a:xfr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71D5F0C7-2869-46BC-8C49-B9909CC78B36}" type="parTrans" cxnId="{1F54A396-C59E-4E6B-A761-85142DFAE12F}">
      <dgm:prSet/>
      <dgm:spPr/>
      <dgm:t>
        <a:bodyPr/>
        <a:lstStyle/>
        <a:p>
          <a:endParaRPr lang="tr-TR"/>
        </a:p>
      </dgm:t>
    </dgm:pt>
    <dgm:pt modelId="{3FDA3028-B095-42ED-BB1D-BE885E1332AF}" type="sibTrans" cxnId="{1F54A396-C59E-4E6B-A761-85142DFAE12F}">
      <dgm:prSet/>
      <dgm:spPr>
        <a:xfrm>
          <a:off x="1457208" y="441514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0D3816CE-61C0-46B9-8AFF-BA2D7C000289}">
      <dgm:prSet phldrT="[Metin]" custT="1"/>
      <dgm:spPr>
        <a:xfrm>
          <a:off x="4900624" y="4524544"/>
          <a:ext cx="1760680" cy="1007000"/>
        </a:xfr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AA795BAE-25C3-45E2-87FE-31CA65105AF0}" type="parTrans" cxnId="{9B11D929-1267-4398-8BED-A2BC3F394E1B}">
      <dgm:prSet/>
      <dgm:spPr/>
      <dgm:t>
        <a:bodyPr/>
        <a:lstStyle/>
        <a:p>
          <a:endParaRPr lang="tr-TR"/>
        </a:p>
      </dgm:t>
    </dgm:pt>
    <dgm:pt modelId="{1586665F-89EB-4F36-B51F-DF73F8DF9A8B}" type="sibTrans" cxnId="{9B11D929-1267-4398-8BED-A2BC3F394E1B}">
      <dgm:prSet/>
      <dgm:spPr>
        <a:xfrm>
          <a:off x="1420327" y="47406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287C3B7-C5D6-4386-8E0B-815E28C115FA}">
      <dgm:prSet phldrT="[Metin]" custT="1"/>
      <dgm:spPr>
        <a:xfrm>
          <a:off x="3306149" y="5185686"/>
          <a:ext cx="1760680" cy="1007000"/>
        </a:xfr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D393E62-0A56-4D44-B84E-246F21B26910}" type="parTrans" cxnId="{92C2448A-384F-4C9A-961C-7CF3399B6DB7}">
      <dgm:prSet/>
      <dgm:spPr/>
      <dgm:t>
        <a:bodyPr/>
        <a:lstStyle/>
        <a:p>
          <a:endParaRPr lang="tr-TR"/>
        </a:p>
      </dgm:t>
    </dgm:pt>
    <dgm:pt modelId="{D82B652B-4A21-4278-B9DF-91712328CFF9}" type="sibTrans" cxnId="{92C2448A-384F-4C9A-961C-7CF3399B6DB7}">
      <dgm:prSet/>
      <dgm:spPr>
        <a:xfrm>
          <a:off x="1405467" y="474904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8185341C-71D6-4BAE-B4AC-ED626EE9E250}">
      <dgm:prSet phldrT="[Metin]" custT="1"/>
      <dgm:spPr>
        <a:xfrm>
          <a:off x="1562390" y="4644867"/>
          <a:ext cx="1760680" cy="1007000"/>
        </a:xfr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0AC415C-E978-4BD8-A88A-43B05E2572C6}" type="parTrans" cxnId="{154F567F-E910-4AB0-A3CC-84E22263A549}">
      <dgm:prSet/>
      <dgm:spPr/>
      <dgm:t>
        <a:bodyPr/>
        <a:lstStyle/>
        <a:p>
          <a:endParaRPr lang="tr-TR"/>
        </a:p>
      </dgm:t>
    </dgm:pt>
    <dgm:pt modelId="{00D18276-11F3-4E61-B417-1C6E33BD1B08}" type="sibTrans" cxnId="{154F567F-E910-4AB0-A3CC-84E22263A549}">
      <dgm:prSet/>
      <dgm:spPr>
        <a:xfrm>
          <a:off x="1516925" y="566632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2C4DC628-D7A2-4A63-B153-570CEDBC7C07}">
      <dgm:prSet phldrT="[Metin]" custT="1"/>
      <dgm:spPr>
        <a:xfrm>
          <a:off x="769996" y="1792090"/>
          <a:ext cx="1760680" cy="1007000"/>
        </a:xfrm>
        <a:solidFill>
          <a:sysClr val="windowText" lastClr="0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Geri Dönüşmeyen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AD6A965C-8A69-4ABC-AF13-C4C6DEE1502A}" type="parTrans" cxnId="{20709607-62BA-4EF8-BE30-4E6073D33ABD}">
      <dgm:prSet/>
      <dgm:spPr/>
      <dgm:t>
        <a:bodyPr/>
        <a:lstStyle/>
        <a:p>
          <a:endParaRPr lang="tr-TR"/>
        </a:p>
      </dgm:t>
    </dgm:pt>
    <dgm:pt modelId="{5E5AEE39-EF9C-48FC-ACE8-B0F38BEFB252}" type="sibTrans" cxnId="{20709607-62BA-4EF8-BE30-4E6073D33ABD}">
      <dgm:prSet/>
      <dgm:spPr>
        <a:xfrm>
          <a:off x="1525535" y="339668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14FD441-3449-4A9B-BA2E-59B5C32A6DF7}">
      <dgm:prSet phldrT="[Metin]" custT="1"/>
      <dgm:spPr>
        <a:xfrm>
          <a:off x="1606790" y="516559"/>
          <a:ext cx="1672990" cy="1007000"/>
        </a:xfrm>
        <a:solidFill>
          <a:srgbClr val="FF9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Hacimli Atık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6E00A729-3BAD-4094-B426-04F70CE7EB0B}" type="parTrans" cxnId="{6DD5CD18-6984-4528-8A3B-6F4B8E3276A8}">
      <dgm:prSet/>
      <dgm:spPr/>
      <dgm:t>
        <a:bodyPr/>
        <a:lstStyle/>
        <a:p>
          <a:endParaRPr lang="tr-TR"/>
        </a:p>
      </dgm:t>
    </dgm:pt>
    <dgm:pt modelId="{05F892FB-91ED-4995-B712-5E8A881531CD}" type="sibTrans" cxnId="{6DD5CD18-6984-4528-8A3B-6F4B8E3276A8}">
      <dgm:prSet/>
      <dgm:spPr>
        <a:xfrm>
          <a:off x="1369737" y="46613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F428903F-F2A9-447C-9E9F-A1F9F93769B7}">
      <dgm:prSet phldrT="[Metin]" custT="1"/>
      <dgm:spPr>
        <a:xfrm>
          <a:off x="889663" y="3393595"/>
          <a:ext cx="1521346" cy="1007000"/>
        </a:xfrm>
        <a:solidFill>
          <a:srgbClr val="ED7D31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Organik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C3DECB5-98AD-47D5-BDEC-82BB6A0DAD96}" type="parTrans" cxnId="{05132E29-B892-4948-A06A-73BA43B74271}">
      <dgm:prSet/>
      <dgm:spPr/>
      <dgm:t>
        <a:bodyPr/>
        <a:lstStyle/>
        <a:p>
          <a:endParaRPr lang="tr-TR"/>
        </a:p>
      </dgm:t>
    </dgm:pt>
    <dgm:pt modelId="{5F37DDF1-F3E8-4B53-A023-F22A4C022808}" type="sibTrans" cxnId="{05132E29-B892-4948-A06A-73BA43B74271}">
      <dgm:prSet/>
      <dgm:spPr>
        <a:xfrm>
          <a:off x="1487258" y="468801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9440D5F-00B2-4F7B-A40B-4354A5FFF554}" type="pres">
      <dgm:prSet presAssocID="{DEFE1138-1881-47EC-9751-66A412957E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CA2D0E-2D50-4CCD-ABA9-8520EF4F6FAA}" type="pres">
      <dgm:prSet presAssocID="{F0333A68-DDB4-4F97-ADE0-CEB46FDA7132}" presName="centerShape" presStyleLbl="node0" presStyleIdx="0" presStyleCnt="1" custScaleX="168840" custScaleY="129192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AB11087-12A3-4EF9-A178-518A1E818DB4}" type="pres">
      <dgm:prSet presAssocID="{183BED58-0237-4571-9287-BA39A2B0A75D}" presName="node" presStyleLbl="node1" presStyleIdx="0" presStyleCnt="10" custScaleX="1748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B2FB239-A5CB-40BD-A075-4F1DCAEDA721}" type="pres">
      <dgm:prSet presAssocID="{183BED58-0237-4571-9287-BA39A2B0A75D}" presName="dummy" presStyleCnt="0"/>
      <dgm:spPr/>
      <dgm:t>
        <a:bodyPr/>
        <a:lstStyle/>
        <a:p>
          <a:endParaRPr lang="tr-TR"/>
        </a:p>
      </dgm:t>
    </dgm:pt>
    <dgm:pt modelId="{6C7AC60B-BE21-46F7-97D4-0D700C07860D}" type="pres">
      <dgm:prSet presAssocID="{A031B0F8-A364-4038-9DBA-A3ADCBEAFEF9}" presName="sibTrans" presStyleLbl="sibTrans2D1" presStyleIdx="0" presStyleCnt="10"/>
      <dgm:spPr>
        <a:prstGeom prst="blockArc">
          <a:avLst>
            <a:gd name="adj1" fmla="val 16011550"/>
            <a:gd name="adj2" fmla="val 18420753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985D4E5-C459-4BEF-BDD0-3F4695122941}" type="pres">
      <dgm:prSet presAssocID="{9C5B750A-5A2E-4438-B7E4-D2E5309917D4}" presName="node" presStyleLbl="node1" presStyleIdx="1" presStyleCnt="10" custScaleX="174844" custRadScaleRad="103507" custRadScaleInc="2820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7B8B73B8-5C46-4505-A614-1A4DAA01194B}" type="pres">
      <dgm:prSet presAssocID="{9C5B750A-5A2E-4438-B7E4-D2E5309917D4}" presName="dummy" presStyleCnt="0"/>
      <dgm:spPr/>
      <dgm:t>
        <a:bodyPr/>
        <a:lstStyle/>
        <a:p>
          <a:endParaRPr lang="tr-TR"/>
        </a:p>
      </dgm:t>
    </dgm:pt>
    <dgm:pt modelId="{A0A847B2-2CB2-43B5-B697-5ADACA18D920}" type="pres">
      <dgm:prSet presAssocID="{93B26124-DA6A-4406-8F41-898B1BA8D1A0}" presName="sibTrans" presStyleLbl="sibTrans2D1" presStyleIdx="1" presStyleCnt="10"/>
      <dgm:spPr>
        <a:prstGeom prst="blockArc">
          <a:avLst>
            <a:gd name="adj1" fmla="val 18745931"/>
            <a:gd name="adj2" fmla="val 20741686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7C015A1-242D-460D-BA79-E9C4BB18984A}" type="pres">
      <dgm:prSet presAssocID="{31070A5B-8C01-4074-ABCE-260C33DD99FC}" presName="node" presStyleLbl="node1" presStyleIdx="2" presStyleCnt="10" custScaleX="1748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0CCD3155-7667-4F46-B7EC-357F32D58EC5}" type="pres">
      <dgm:prSet presAssocID="{31070A5B-8C01-4074-ABCE-260C33DD99FC}" presName="dummy" presStyleCnt="0"/>
      <dgm:spPr/>
      <dgm:t>
        <a:bodyPr/>
        <a:lstStyle/>
        <a:p>
          <a:endParaRPr lang="tr-TR"/>
        </a:p>
      </dgm:t>
    </dgm:pt>
    <dgm:pt modelId="{69E9A30A-23F5-48C2-B984-1445AC834B6A}" type="pres">
      <dgm:prSet presAssocID="{500F1DA6-C15C-4C65-9ACB-662B27AEB865}" presName="sibTrans" presStyleLbl="sibTrans2D1" presStyleIdx="2" presStyleCnt="10"/>
      <dgm:spPr>
        <a:prstGeom prst="blockArc">
          <a:avLst>
            <a:gd name="adj1" fmla="val 20606329"/>
            <a:gd name="adj2" fmla="val 1050227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EF653B05-73BD-483F-9D58-AE075E7F9361}" type="pres">
      <dgm:prSet presAssocID="{A6080892-0054-441D-AB2A-0CA958085F13}" presName="node" presStyleLbl="node1" presStyleIdx="3" presStyleCnt="10" custScaleX="174844" custRadScaleRad="98589" custRadScaleInc="-1412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1DF2C03-BF65-45CB-BFAA-0DB63C6A0902}" type="pres">
      <dgm:prSet presAssocID="{A6080892-0054-441D-AB2A-0CA958085F13}" presName="dummy" presStyleCnt="0"/>
      <dgm:spPr/>
      <dgm:t>
        <a:bodyPr/>
        <a:lstStyle/>
        <a:p>
          <a:endParaRPr lang="tr-TR"/>
        </a:p>
      </dgm:t>
    </dgm:pt>
    <dgm:pt modelId="{A9CF7C5E-C9EB-4353-852B-761428F454FA}" type="pres">
      <dgm:prSet presAssocID="{3FDA3028-B095-42ED-BB1D-BE885E1332AF}" presName="sibTrans" presStyleLbl="sibTrans2D1" presStyleIdx="3" presStyleCnt="10"/>
      <dgm:spPr>
        <a:prstGeom prst="blockArc">
          <a:avLst>
            <a:gd name="adj1" fmla="val 1001860"/>
            <a:gd name="adj2" fmla="val 2946717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C8A3FA1-A872-41A7-A0D9-20C3B38D1F42}" type="pres">
      <dgm:prSet presAssocID="{0D3816CE-61C0-46B9-8AFF-BA2D7C000289}" presName="node" presStyleLbl="node1" presStyleIdx="4" presStyleCnt="10" custScaleX="174844" custRadScaleRad="98445" custRadScaleInc="-398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D2A523A-465E-4F31-9288-83CF0E1DC50F}" type="pres">
      <dgm:prSet presAssocID="{0D3816CE-61C0-46B9-8AFF-BA2D7C000289}" presName="dummy" presStyleCnt="0"/>
      <dgm:spPr/>
      <dgm:t>
        <a:bodyPr/>
        <a:lstStyle/>
        <a:p>
          <a:endParaRPr lang="tr-TR"/>
        </a:p>
      </dgm:t>
    </dgm:pt>
    <dgm:pt modelId="{83F3C3B8-E663-435F-B4F7-BF6EA05738A2}" type="pres">
      <dgm:prSet presAssocID="{1586665F-89EB-4F36-B51F-DF73F8DF9A8B}" presName="sibTrans" presStyleLbl="sibTrans2D1" presStyleIdx="4" presStyleCnt="10"/>
      <dgm:spPr>
        <a:prstGeom prst="blockArc">
          <a:avLst>
            <a:gd name="adj1" fmla="val 2881456"/>
            <a:gd name="adj2" fmla="val 5216011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426D7381-386E-4BE3-A53C-F006D17A9CBD}" type="pres">
      <dgm:prSet presAssocID="{B287C3B7-C5D6-4386-8E0B-815E28C115FA}" presName="node" presStyleLbl="node1" presStyleIdx="5" presStyleCnt="10" custScaleX="174844" custRadScaleRad="101280" custRadScaleInc="-130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49DD25C-6EE1-4C44-B9FD-5230D9EF4B81}" type="pres">
      <dgm:prSet presAssocID="{B287C3B7-C5D6-4386-8E0B-815E28C115FA}" presName="dummy" presStyleCnt="0"/>
      <dgm:spPr/>
      <dgm:t>
        <a:bodyPr/>
        <a:lstStyle/>
        <a:p>
          <a:endParaRPr lang="tr-TR"/>
        </a:p>
      </dgm:t>
    </dgm:pt>
    <dgm:pt modelId="{E754C30A-5F8B-4028-9890-0A5597B1BF99}" type="pres">
      <dgm:prSet presAssocID="{D82B652B-4A21-4278-B9DF-91712328CFF9}" presName="sibTrans" presStyleLbl="sibTrans2D1" presStyleIdx="5" presStyleCnt="10"/>
      <dgm:spPr>
        <a:prstGeom prst="blockArc">
          <a:avLst>
            <a:gd name="adj1" fmla="val 5196265"/>
            <a:gd name="adj2" fmla="val 7671458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73576AAE-0115-4536-B907-CE1BA41AB944}" type="pres">
      <dgm:prSet presAssocID="{8185341C-71D6-4BAE-B4AC-ED626EE9E250}" presName="node" presStyleLbl="node1" presStyleIdx="6" presStyleCnt="10" custScaleX="174844" custRadScaleRad="102150" custRadScaleInc="2645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1EBEE61-A4A5-499C-8A01-A9F18A307BD5}" type="pres">
      <dgm:prSet presAssocID="{8185341C-71D6-4BAE-B4AC-ED626EE9E250}" presName="dummy" presStyleCnt="0"/>
      <dgm:spPr/>
      <dgm:t>
        <a:bodyPr/>
        <a:lstStyle/>
        <a:p>
          <a:endParaRPr lang="tr-TR"/>
        </a:p>
      </dgm:t>
    </dgm:pt>
    <dgm:pt modelId="{F9561BCD-0BF6-4788-B82D-3146D9A3458D}" type="pres">
      <dgm:prSet presAssocID="{00D18276-11F3-4E61-B417-1C6E33BD1B08}" presName="sibTrans" presStyleLbl="sibTrans2D1" presStyleIdx="6" presStyleCnt="10"/>
      <dgm:spPr>
        <a:prstGeom prst="blockArc">
          <a:avLst>
            <a:gd name="adj1" fmla="val 7862984"/>
            <a:gd name="adj2" fmla="val 9855632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B8D5E647-0CC0-462B-B15F-3B6AA3EDEE0E}" type="pres">
      <dgm:prSet presAssocID="{F428903F-F2A9-447C-9E9F-A1F9F93769B7}" presName="node" presStyleLbl="node1" presStyleIdx="7" presStyleCnt="10" custScaleX="15107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8A243A45-5669-41EB-B059-2C8E96245456}" type="pres">
      <dgm:prSet presAssocID="{F428903F-F2A9-447C-9E9F-A1F9F93769B7}" presName="dummy" presStyleCnt="0"/>
      <dgm:spPr/>
      <dgm:t>
        <a:bodyPr/>
        <a:lstStyle/>
        <a:p>
          <a:endParaRPr lang="tr-TR"/>
        </a:p>
      </dgm:t>
    </dgm:pt>
    <dgm:pt modelId="{7071634D-59A2-443F-B5FC-5B8E3E33F42F}" type="pres">
      <dgm:prSet presAssocID="{5F37DDF1-F3E8-4B53-A023-F22A4C022808}" presName="sibTrans" presStyleLbl="sibTrans2D1" presStyleIdx="7" presStyleCnt="10"/>
      <dgm:spPr>
        <a:prstGeom prst="blockArc">
          <a:avLst>
            <a:gd name="adj1" fmla="val 9720000"/>
            <a:gd name="adj2" fmla="val 11880000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2ED3F6B3-9404-4B90-8939-0EEE45309C02}" type="pres">
      <dgm:prSet presAssocID="{2C4DC628-D7A2-4A63-B153-570CEDBC7C07}" presName="node" presStyleLbl="node1" presStyleIdx="8" presStyleCnt="10" custScaleX="230197" custScaleY="10295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3A3A1341-B0E9-4532-9105-3BD767699133}" type="pres">
      <dgm:prSet presAssocID="{2C4DC628-D7A2-4A63-B153-570CEDBC7C07}" presName="dummy" presStyleCnt="0"/>
      <dgm:spPr/>
      <dgm:t>
        <a:bodyPr/>
        <a:lstStyle/>
        <a:p>
          <a:endParaRPr lang="tr-TR"/>
        </a:p>
      </dgm:t>
    </dgm:pt>
    <dgm:pt modelId="{248C6DB8-4830-402C-8D5D-CC98BED91C18}" type="pres">
      <dgm:prSet presAssocID="{5E5AEE39-EF9C-48FC-ACE8-B0F38BEFB252}" presName="sibTrans" presStyleLbl="sibTrans2D1" presStyleIdx="8" presStyleCnt="10"/>
      <dgm:spPr>
        <a:prstGeom prst="blockArc">
          <a:avLst>
            <a:gd name="adj1" fmla="val 11701297"/>
            <a:gd name="adj2" fmla="val 13722819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102393FF-AC9A-429B-886B-7186FA9FB2EA}" type="pres">
      <dgm:prSet presAssocID="{914FD441-3449-4A9B-BA2E-59B5C32A6DF7}" presName="node" presStyleLbl="node1" presStyleIdx="9" presStyleCnt="10" custScaleX="166136" custRadScaleRad="102864" custRadScaleInc="-2363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9DA541C-2A0A-4B41-AF44-3FBD4E5CEF01}" type="pres">
      <dgm:prSet presAssocID="{914FD441-3449-4A9B-BA2E-59B5C32A6DF7}" presName="dummy" presStyleCnt="0"/>
      <dgm:spPr/>
      <dgm:t>
        <a:bodyPr/>
        <a:lstStyle/>
        <a:p>
          <a:endParaRPr lang="tr-TR"/>
        </a:p>
      </dgm:t>
    </dgm:pt>
    <dgm:pt modelId="{1333106A-FFBB-46CC-88FE-19DD5BD3C5FC}" type="pres">
      <dgm:prSet presAssocID="{05F892FB-91ED-4995-B712-5E8A881531CD}" presName="sibTrans" presStyleLbl="sibTrans2D1" presStyleIdx="9" presStyleCnt="10"/>
      <dgm:spPr>
        <a:prstGeom prst="blockArc">
          <a:avLst>
            <a:gd name="adj1" fmla="val 13989101"/>
            <a:gd name="adj2" fmla="val 16355964"/>
            <a:gd name="adj3" fmla="val 2759"/>
          </a:avLst>
        </a:prstGeom>
      </dgm:spPr>
      <dgm:t>
        <a:bodyPr/>
        <a:lstStyle/>
        <a:p>
          <a:endParaRPr lang="tr-TR"/>
        </a:p>
      </dgm:t>
    </dgm:pt>
  </dgm:ptLst>
  <dgm:cxnLst>
    <dgm:cxn modelId="{F46F16DF-C51A-4837-82EC-B020691D41D6}" srcId="{F0333A68-DDB4-4F97-ADE0-CEB46FDA7132}" destId="{9C5B750A-5A2E-4438-B7E4-D2E5309917D4}" srcOrd="1" destOrd="0" parTransId="{31D73689-1A74-4AB3-BE6A-F1DEC2CCB1D3}" sibTransId="{93B26124-DA6A-4406-8F41-898B1BA8D1A0}"/>
    <dgm:cxn modelId="{6DD5CD18-6984-4528-8A3B-6F4B8E3276A8}" srcId="{F0333A68-DDB4-4F97-ADE0-CEB46FDA7132}" destId="{914FD441-3449-4A9B-BA2E-59B5C32A6DF7}" srcOrd="9" destOrd="0" parTransId="{6E00A729-3BAD-4094-B426-04F70CE7EB0B}" sibTransId="{05F892FB-91ED-4995-B712-5E8A881531CD}"/>
    <dgm:cxn modelId="{DBBF275B-D611-4CFC-9355-7173B9570C33}" type="presOf" srcId="{5E5AEE39-EF9C-48FC-ACE8-B0F38BEFB252}" destId="{248C6DB8-4830-402C-8D5D-CC98BED91C18}" srcOrd="0" destOrd="0" presId="urn:microsoft.com/office/officeart/2005/8/layout/radial6"/>
    <dgm:cxn modelId="{4970F1D9-F33F-4F01-BC14-0B4E3BDD0F82}" type="presOf" srcId="{A031B0F8-A364-4038-9DBA-A3ADCBEAFEF9}" destId="{6C7AC60B-BE21-46F7-97D4-0D700C07860D}" srcOrd="0" destOrd="0" presId="urn:microsoft.com/office/officeart/2005/8/layout/radial6"/>
    <dgm:cxn modelId="{087C48F2-F2C0-4026-A2FE-DB46E2AC76ED}" type="presOf" srcId="{00D18276-11F3-4E61-B417-1C6E33BD1B08}" destId="{F9561BCD-0BF6-4788-B82D-3146D9A3458D}" srcOrd="0" destOrd="0" presId="urn:microsoft.com/office/officeart/2005/8/layout/radial6"/>
    <dgm:cxn modelId="{5A442113-A8A0-4F07-B8CE-C972FAD8D09C}" type="presOf" srcId="{914FD441-3449-4A9B-BA2E-59B5C32A6DF7}" destId="{102393FF-AC9A-429B-886B-7186FA9FB2EA}" srcOrd="0" destOrd="0" presId="urn:microsoft.com/office/officeart/2005/8/layout/radial6"/>
    <dgm:cxn modelId="{51CE7CE4-53ED-471F-A135-47ACF7E95595}" type="presOf" srcId="{B287C3B7-C5D6-4386-8E0B-815E28C115FA}" destId="{426D7381-386E-4BE3-A53C-F006D17A9CBD}" srcOrd="0" destOrd="0" presId="urn:microsoft.com/office/officeart/2005/8/layout/radial6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F7551C94-4519-45D6-9A52-864A771F1AA2}" type="presOf" srcId="{05F892FB-91ED-4995-B712-5E8A881531CD}" destId="{1333106A-FFBB-46CC-88FE-19DD5BD3C5FC}" srcOrd="0" destOrd="0" presId="urn:microsoft.com/office/officeart/2005/8/layout/radial6"/>
    <dgm:cxn modelId="{40F899FC-6C68-4A66-99D2-3E945433609B}" type="presOf" srcId="{F428903F-F2A9-447C-9E9F-A1F9F93769B7}" destId="{B8D5E647-0CC0-462B-B15F-3B6AA3EDEE0E}" srcOrd="0" destOrd="0" presId="urn:microsoft.com/office/officeart/2005/8/layout/radial6"/>
    <dgm:cxn modelId="{3B2CE97D-AAD8-47DD-8E59-9D0A4B335FBF}" type="presOf" srcId="{A6080892-0054-441D-AB2A-0CA958085F13}" destId="{EF653B05-73BD-483F-9D58-AE075E7F9361}" srcOrd="0" destOrd="0" presId="urn:microsoft.com/office/officeart/2005/8/layout/radial6"/>
    <dgm:cxn modelId="{ABB1CB1E-7042-4D40-A5DA-7EC2C50AE9EE}" type="presOf" srcId="{DEFE1138-1881-47EC-9751-66A412957E16}" destId="{B9440D5F-00B2-4F7B-A40B-4354A5FFF554}" srcOrd="0" destOrd="0" presId="urn:microsoft.com/office/officeart/2005/8/layout/radial6"/>
    <dgm:cxn modelId="{880B6090-1082-4EBB-8388-6618A67DDCE1}" type="presOf" srcId="{5F37DDF1-F3E8-4B53-A023-F22A4C022808}" destId="{7071634D-59A2-443F-B5FC-5B8E3E33F42F}" srcOrd="0" destOrd="0" presId="urn:microsoft.com/office/officeart/2005/8/layout/radial6"/>
    <dgm:cxn modelId="{92C2448A-384F-4C9A-961C-7CF3399B6DB7}" srcId="{F0333A68-DDB4-4F97-ADE0-CEB46FDA7132}" destId="{B287C3B7-C5D6-4386-8E0B-815E28C115FA}" srcOrd="5" destOrd="0" parTransId="{1D393E62-0A56-4D44-B84E-246F21B26910}" sibTransId="{D82B652B-4A21-4278-B9DF-91712328CFF9}"/>
    <dgm:cxn modelId="{352187A6-9EFF-45A6-AB9D-BA24673F95EF}" type="presOf" srcId="{93B26124-DA6A-4406-8F41-898B1BA8D1A0}" destId="{A0A847B2-2CB2-43B5-B697-5ADACA18D920}" srcOrd="0" destOrd="0" presId="urn:microsoft.com/office/officeart/2005/8/layout/radial6"/>
    <dgm:cxn modelId="{D51386D8-84D3-4739-A00C-E3137A44B0AD}" type="presOf" srcId="{1586665F-89EB-4F36-B51F-DF73F8DF9A8B}" destId="{83F3C3B8-E663-435F-B4F7-BF6EA05738A2}" srcOrd="0" destOrd="0" presId="urn:microsoft.com/office/officeart/2005/8/layout/radial6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20709607-62BA-4EF8-BE30-4E6073D33ABD}" srcId="{F0333A68-DDB4-4F97-ADE0-CEB46FDA7132}" destId="{2C4DC628-D7A2-4A63-B153-570CEDBC7C07}" srcOrd="8" destOrd="0" parTransId="{AD6A965C-8A69-4ABC-AF13-C4C6DEE1502A}" sibTransId="{5E5AEE39-EF9C-48FC-ACE8-B0F38BEFB252}"/>
    <dgm:cxn modelId="{2D8EFEF9-6911-4670-830B-C323A766694D}" type="presOf" srcId="{2C4DC628-D7A2-4A63-B153-570CEDBC7C07}" destId="{2ED3F6B3-9404-4B90-8939-0EEE45309C02}" srcOrd="0" destOrd="0" presId="urn:microsoft.com/office/officeart/2005/8/layout/radial6"/>
    <dgm:cxn modelId="{9B11D929-1267-4398-8BED-A2BC3F394E1B}" srcId="{F0333A68-DDB4-4F97-ADE0-CEB46FDA7132}" destId="{0D3816CE-61C0-46B9-8AFF-BA2D7C000289}" srcOrd="4" destOrd="0" parTransId="{AA795BAE-25C3-45E2-87FE-31CA65105AF0}" sibTransId="{1586665F-89EB-4F36-B51F-DF73F8DF9A8B}"/>
    <dgm:cxn modelId="{22FFBCD2-797C-4F1A-90CC-CD42DC2B679B}" type="presOf" srcId="{9C5B750A-5A2E-4438-B7E4-D2E5309917D4}" destId="{3985D4E5-C459-4BEF-BDD0-3F4695122941}" srcOrd="0" destOrd="0" presId="urn:microsoft.com/office/officeart/2005/8/layout/radial6"/>
    <dgm:cxn modelId="{3B0470A1-2275-4158-88F9-B701EA9CCE9A}" type="presOf" srcId="{183BED58-0237-4571-9287-BA39A2B0A75D}" destId="{2AB11087-12A3-4EF9-A178-518A1E818DB4}" srcOrd="0" destOrd="0" presId="urn:microsoft.com/office/officeart/2005/8/layout/radial6"/>
    <dgm:cxn modelId="{5B8BF38D-EF23-4EBE-80A5-E27D33434A90}" type="presOf" srcId="{F0333A68-DDB4-4F97-ADE0-CEB46FDA7132}" destId="{D0CA2D0E-2D50-4CCD-ABA9-8520EF4F6FAA}" srcOrd="0" destOrd="0" presId="urn:microsoft.com/office/officeart/2005/8/layout/radial6"/>
    <dgm:cxn modelId="{68A6E1D0-07A7-4A0B-B2EC-B7F0DAAA3452}" type="presOf" srcId="{8185341C-71D6-4BAE-B4AC-ED626EE9E250}" destId="{73576AAE-0115-4536-B907-CE1BA41AB944}" srcOrd="0" destOrd="0" presId="urn:microsoft.com/office/officeart/2005/8/layout/radial6"/>
    <dgm:cxn modelId="{06871816-F636-48F7-A64A-A947A9874F93}" type="presOf" srcId="{500F1DA6-C15C-4C65-9ACB-662B27AEB865}" destId="{69E9A30A-23F5-48C2-B984-1445AC834B6A}" srcOrd="0" destOrd="0" presId="urn:microsoft.com/office/officeart/2005/8/layout/radial6"/>
    <dgm:cxn modelId="{1F17628E-AD04-4731-89A4-30206AB65FF0}" srcId="{F0333A68-DDB4-4F97-ADE0-CEB46FDA7132}" destId="{31070A5B-8C01-4074-ABCE-260C33DD99FC}" srcOrd="2" destOrd="0" parTransId="{D7C7614D-2F11-48C0-8B20-F4684E9C6B32}" sibTransId="{500F1DA6-C15C-4C65-9ACB-662B27AEB865}"/>
    <dgm:cxn modelId="{05132E29-B892-4948-A06A-73BA43B74271}" srcId="{F0333A68-DDB4-4F97-ADE0-CEB46FDA7132}" destId="{F428903F-F2A9-447C-9E9F-A1F9F93769B7}" srcOrd="7" destOrd="0" parTransId="{CC3DECB5-98AD-47D5-BDEC-82BB6A0DAD96}" sibTransId="{5F37DDF1-F3E8-4B53-A023-F22A4C022808}"/>
    <dgm:cxn modelId="{BD5EDFC6-B0B3-411F-9140-D35F7CC49281}" type="presOf" srcId="{31070A5B-8C01-4074-ABCE-260C33DD99FC}" destId="{37C015A1-242D-460D-BA79-E9C4BB18984A}" srcOrd="0" destOrd="0" presId="urn:microsoft.com/office/officeart/2005/8/layout/radial6"/>
    <dgm:cxn modelId="{82ACD14E-CE67-45BF-B939-9234E3518535}" type="presOf" srcId="{3FDA3028-B095-42ED-BB1D-BE885E1332AF}" destId="{A9CF7C5E-C9EB-4353-852B-761428F454FA}" srcOrd="0" destOrd="0" presId="urn:microsoft.com/office/officeart/2005/8/layout/radial6"/>
    <dgm:cxn modelId="{E58039DF-C9E8-4754-BBCC-8C6514D88CAA}" type="presOf" srcId="{0D3816CE-61C0-46B9-8AFF-BA2D7C000289}" destId="{3C8A3FA1-A872-41A7-A0D9-20C3B38D1F42}" srcOrd="0" destOrd="0" presId="urn:microsoft.com/office/officeart/2005/8/layout/radial6"/>
    <dgm:cxn modelId="{BB57C23C-03A7-4123-BEB7-A01EF4A3150B}" type="presOf" srcId="{D82B652B-4A21-4278-B9DF-91712328CFF9}" destId="{E754C30A-5F8B-4028-9890-0A5597B1BF99}" srcOrd="0" destOrd="0" presId="urn:microsoft.com/office/officeart/2005/8/layout/radial6"/>
    <dgm:cxn modelId="{1F54A396-C59E-4E6B-A761-85142DFAE12F}" srcId="{F0333A68-DDB4-4F97-ADE0-CEB46FDA7132}" destId="{A6080892-0054-441D-AB2A-0CA958085F13}" srcOrd="3" destOrd="0" parTransId="{71D5F0C7-2869-46BC-8C49-B9909CC78B36}" sibTransId="{3FDA3028-B095-42ED-BB1D-BE885E1332AF}"/>
    <dgm:cxn modelId="{154F567F-E910-4AB0-A3CC-84E22263A549}" srcId="{F0333A68-DDB4-4F97-ADE0-CEB46FDA7132}" destId="{8185341C-71D6-4BAE-B4AC-ED626EE9E250}" srcOrd="6" destOrd="0" parTransId="{50AC415C-E978-4BD8-A88A-43B05E2572C6}" sibTransId="{00D18276-11F3-4E61-B417-1C6E33BD1B08}"/>
    <dgm:cxn modelId="{7A93C608-49F2-4958-A661-E18F952D9472}" type="presParOf" srcId="{B9440D5F-00B2-4F7B-A40B-4354A5FFF554}" destId="{D0CA2D0E-2D50-4CCD-ABA9-8520EF4F6FAA}" srcOrd="0" destOrd="0" presId="urn:microsoft.com/office/officeart/2005/8/layout/radial6"/>
    <dgm:cxn modelId="{B32BA0C4-A9FB-4A08-87A6-F659DE760F8A}" type="presParOf" srcId="{B9440D5F-00B2-4F7B-A40B-4354A5FFF554}" destId="{2AB11087-12A3-4EF9-A178-518A1E818DB4}" srcOrd="1" destOrd="0" presId="urn:microsoft.com/office/officeart/2005/8/layout/radial6"/>
    <dgm:cxn modelId="{39FCA587-9EA1-4E80-90C4-5006461A773C}" type="presParOf" srcId="{B9440D5F-00B2-4F7B-A40B-4354A5FFF554}" destId="{FB2FB239-A5CB-40BD-A075-4F1DCAEDA721}" srcOrd="2" destOrd="0" presId="urn:microsoft.com/office/officeart/2005/8/layout/radial6"/>
    <dgm:cxn modelId="{80ACCCF9-4CF7-411B-8B49-0531C0F8D86C}" type="presParOf" srcId="{B9440D5F-00B2-4F7B-A40B-4354A5FFF554}" destId="{6C7AC60B-BE21-46F7-97D4-0D700C07860D}" srcOrd="3" destOrd="0" presId="urn:microsoft.com/office/officeart/2005/8/layout/radial6"/>
    <dgm:cxn modelId="{354263ED-F6B4-4BEC-9CB3-1DD2CD51F7C6}" type="presParOf" srcId="{B9440D5F-00B2-4F7B-A40B-4354A5FFF554}" destId="{3985D4E5-C459-4BEF-BDD0-3F4695122941}" srcOrd="4" destOrd="0" presId="urn:microsoft.com/office/officeart/2005/8/layout/radial6"/>
    <dgm:cxn modelId="{DD087E46-E1C9-4D68-8CE0-C182B4D92BCB}" type="presParOf" srcId="{B9440D5F-00B2-4F7B-A40B-4354A5FFF554}" destId="{7B8B73B8-5C46-4505-A614-1A4DAA01194B}" srcOrd="5" destOrd="0" presId="urn:microsoft.com/office/officeart/2005/8/layout/radial6"/>
    <dgm:cxn modelId="{601908CC-9F69-44C1-8118-375D73F8BA97}" type="presParOf" srcId="{B9440D5F-00B2-4F7B-A40B-4354A5FFF554}" destId="{A0A847B2-2CB2-43B5-B697-5ADACA18D920}" srcOrd="6" destOrd="0" presId="urn:microsoft.com/office/officeart/2005/8/layout/radial6"/>
    <dgm:cxn modelId="{D0083FEF-7013-4CA7-85F8-A89F98F6445D}" type="presParOf" srcId="{B9440D5F-00B2-4F7B-A40B-4354A5FFF554}" destId="{37C015A1-242D-460D-BA79-E9C4BB18984A}" srcOrd="7" destOrd="0" presId="urn:microsoft.com/office/officeart/2005/8/layout/radial6"/>
    <dgm:cxn modelId="{938C3D69-EAE7-4983-8765-B6E7734284B1}" type="presParOf" srcId="{B9440D5F-00B2-4F7B-A40B-4354A5FFF554}" destId="{0CCD3155-7667-4F46-B7EC-357F32D58EC5}" srcOrd="8" destOrd="0" presId="urn:microsoft.com/office/officeart/2005/8/layout/radial6"/>
    <dgm:cxn modelId="{11076FAD-4257-45E2-9985-B231360BB3A7}" type="presParOf" srcId="{B9440D5F-00B2-4F7B-A40B-4354A5FFF554}" destId="{69E9A30A-23F5-48C2-B984-1445AC834B6A}" srcOrd="9" destOrd="0" presId="urn:microsoft.com/office/officeart/2005/8/layout/radial6"/>
    <dgm:cxn modelId="{10679DF1-4CAE-41A3-AB5C-5F1C12154550}" type="presParOf" srcId="{B9440D5F-00B2-4F7B-A40B-4354A5FFF554}" destId="{EF653B05-73BD-483F-9D58-AE075E7F9361}" srcOrd="10" destOrd="0" presId="urn:microsoft.com/office/officeart/2005/8/layout/radial6"/>
    <dgm:cxn modelId="{95EE29CF-0E92-406E-8D3A-3F6AC9200DBF}" type="presParOf" srcId="{B9440D5F-00B2-4F7B-A40B-4354A5FFF554}" destId="{F1DF2C03-BF65-45CB-BFAA-0DB63C6A0902}" srcOrd="11" destOrd="0" presId="urn:microsoft.com/office/officeart/2005/8/layout/radial6"/>
    <dgm:cxn modelId="{1F5E7452-604A-4B91-82EB-EC9ADC098A75}" type="presParOf" srcId="{B9440D5F-00B2-4F7B-A40B-4354A5FFF554}" destId="{A9CF7C5E-C9EB-4353-852B-761428F454FA}" srcOrd="12" destOrd="0" presId="urn:microsoft.com/office/officeart/2005/8/layout/radial6"/>
    <dgm:cxn modelId="{B05767DF-68A5-4D84-AA31-92FDF9B396D4}" type="presParOf" srcId="{B9440D5F-00B2-4F7B-A40B-4354A5FFF554}" destId="{3C8A3FA1-A872-41A7-A0D9-20C3B38D1F42}" srcOrd="13" destOrd="0" presId="urn:microsoft.com/office/officeart/2005/8/layout/radial6"/>
    <dgm:cxn modelId="{F1AF0983-D534-401D-A5A1-5312B6C1120A}" type="presParOf" srcId="{B9440D5F-00B2-4F7B-A40B-4354A5FFF554}" destId="{2D2A523A-465E-4F31-9288-83CF0E1DC50F}" srcOrd="14" destOrd="0" presId="urn:microsoft.com/office/officeart/2005/8/layout/radial6"/>
    <dgm:cxn modelId="{5E3171E6-4B0D-4A69-AFA6-DF830DEF4572}" type="presParOf" srcId="{B9440D5F-00B2-4F7B-A40B-4354A5FFF554}" destId="{83F3C3B8-E663-435F-B4F7-BF6EA05738A2}" srcOrd="15" destOrd="0" presId="urn:microsoft.com/office/officeart/2005/8/layout/radial6"/>
    <dgm:cxn modelId="{33270DD2-B119-495C-8DB0-1D376E198517}" type="presParOf" srcId="{B9440D5F-00B2-4F7B-A40B-4354A5FFF554}" destId="{426D7381-386E-4BE3-A53C-F006D17A9CBD}" srcOrd="16" destOrd="0" presId="urn:microsoft.com/office/officeart/2005/8/layout/radial6"/>
    <dgm:cxn modelId="{32C63FE9-0BA0-46AE-B875-C6BBF8A29ABA}" type="presParOf" srcId="{B9440D5F-00B2-4F7B-A40B-4354A5FFF554}" destId="{A49DD25C-6EE1-4C44-B9FD-5230D9EF4B81}" srcOrd="17" destOrd="0" presId="urn:microsoft.com/office/officeart/2005/8/layout/radial6"/>
    <dgm:cxn modelId="{E5082CEB-D9CD-4C74-B5E7-5F30831550F9}" type="presParOf" srcId="{B9440D5F-00B2-4F7B-A40B-4354A5FFF554}" destId="{E754C30A-5F8B-4028-9890-0A5597B1BF99}" srcOrd="18" destOrd="0" presId="urn:microsoft.com/office/officeart/2005/8/layout/radial6"/>
    <dgm:cxn modelId="{3E065529-229F-4E2A-830D-6C2554F87D7A}" type="presParOf" srcId="{B9440D5F-00B2-4F7B-A40B-4354A5FFF554}" destId="{73576AAE-0115-4536-B907-CE1BA41AB944}" srcOrd="19" destOrd="0" presId="urn:microsoft.com/office/officeart/2005/8/layout/radial6"/>
    <dgm:cxn modelId="{7EA0BB17-C06E-42AF-8659-3417351ED0EE}" type="presParOf" srcId="{B9440D5F-00B2-4F7B-A40B-4354A5FFF554}" destId="{A1EBEE61-A4A5-499C-8A01-A9F18A307BD5}" srcOrd="20" destOrd="0" presId="urn:microsoft.com/office/officeart/2005/8/layout/radial6"/>
    <dgm:cxn modelId="{EBA07483-7E8E-48A6-B2FE-706819F07BAC}" type="presParOf" srcId="{B9440D5F-00B2-4F7B-A40B-4354A5FFF554}" destId="{F9561BCD-0BF6-4788-B82D-3146D9A3458D}" srcOrd="21" destOrd="0" presId="urn:microsoft.com/office/officeart/2005/8/layout/radial6"/>
    <dgm:cxn modelId="{DE794FF5-A714-44CC-8792-8E86680807F3}" type="presParOf" srcId="{B9440D5F-00B2-4F7B-A40B-4354A5FFF554}" destId="{B8D5E647-0CC0-462B-B15F-3B6AA3EDEE0E}" srcOrd="22" destOrd="0" presId="urn:microsoft.com/office/officeart/2005/8/layout/radial6"/>
    <dgm:cxn modelId="{94267AC3-74CA-4EE9-8D7A-79AEC3605CE9}" type="presParOf" srcId="{B9440D5F-00B2-4F7B-A40B-4354A5FFF554}" destId="{8A243A45-5669-41EB-B059-2C8E96245456}" srcOrd="23" destOrd="0" presId="urn:microsoft.com/office/officeart/2005/8/layout/radial6"/>
    <dgm:cxn modelId="{C2D96F3F-D7D5-4EB9-B093-37917A9DA036}" type="presParOf" srcId="{B9440D5F-00B2-4F7B-A40B-4354A5FFF554}" destId="{7071634D-59A2-443F-B5FC-5B8E3E33F42F}" srcOrd="24" destOrd="0" presId="urn:microsoft.com/office/officeart/2005/8/layout/radial6"/>
    <dgm:cxn modelId="{F1DAE00C-0BD6-423B-A8B0-452F8FF82500}" type="presParOf" srcId="{B9440D5F-00B2-4F7B-A40B-4354A5FFF554}" destId="{2ED3F6B3-9404-4B90-8939-0EEE45309C02}" srcOrd="25" destOrd="0" presId="urn:microsoft.com/office/officeart/2005/8/layout/radial6"/>
    <dgm:cxn modelId="{63070A12-83E2-449F-B9E5-698AE9ECFF5A}" type="presParOf" srcId="{B9440D5F-00B2-4F7B-A40B-4354A5FFF554}" destId="{3A3A1341-B0E9-4532-9105-3BD767699133}" srcOrd="26" destOrd="0" presId="urn:microsoft.com/office/officeart/2005/8/layout/radial6"/>
    <dgm:cxn modelId="{83985309-A3E0-4859-92C2-D1B59E629699}" type="presParOf" srcId="{B9440D5F-00B2-4F7B-A40B-4354A5FFF554}" destId="{248C6DB8-4830-402C-8D5D-CC98BED91C18}" srcOrd="27" destOrd="0" presId="urn:microsoft.com/office/officeart/2005/8/layout/radial6"/>
    <dgm:cxn modelId="{9D7D7903-49D1-42B0-8FE5-9F1C061DB7C7}" type="presParOf" srcId="{B9440D5F-00B2-4F7B-A40B-4354A5FFF554}" destId="{102393FF-AC9A-429B-886B-7186FA9FB2EA}" srcOrd="28" destOrd="0" presId="urn:microsoft.com/office/officeart/2005/8/layout/radial6"/>
    <dgm:cxn modelId="{12743A49-D01E-48C9-91F9-504827B72E98}" type="presParOf" srcId="{B9440D5F-00B2-4F7B-A40B-4354A5FFF554}" destId="{D9DA541C-2A0A-4B41-AF44-3FBD4E5CEF01}" srcOrd="29" destOrd="0" presId="urn:microsoft.com/office/officeart/2005/8/layout/radial6"/>
    <dgm:cxn modelId="{9F8290A9-AC2A-431E-8942-95F2F5E4F63A}" type="presParOf" srcId="{B9440D5F-00B2-4F7B-A40B-4354A5FFF554}" destId="{1333106A-FFBB-46CC-88FE-19DD5BD3C5FC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6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26228" y="2239660"/>
          <a:ext cx="2508323" cy="1855440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TEHLİKELİ ATIKLAR</a:t>
          </a: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471857" y="25068"/>
          <a:ext cx="1297576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Yağ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/>
        </a:p>
      </dgm:t>
    </dgm:pt>
    <dgm:pt modelId="{A031B0F8-A364-4038-9DBA-A3ADCBEAFEF9}" type="sibTrans" cxnId="{A43695FA-F0AB-4D0B-B386-A97D155AEF42}">
      <dgm:prSet/>
      <dgm:spPr>
        <a:xfrm>
          <a:off x="1850795" y="284503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AE8F159F-F62B-48A2-B7B9-5A9FE0DCD088}">
      <dgm:prSet phldrT="[Metin]" custT="1"/>
      <dgm:spPr>
        <a:xfrm>
          <a:off x="6032106" y="1743415"/>
          <a:ext cx="1511719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 atık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1452527-917A-4A10-8D99-3FD418CE389B}" type="parTrans" cxnId="{D233DA46-4C01-4064-AB9B-184781085937}">
      <dgm:prSet/>
      <dgm:spPr/>
      <dgm:t>
        <a:bodyPr/>
        <a:lstStyle/>
        <a:p>
          <a:endParaRPr lang="tr-TR"/>
        </a:p>
      </dgm:t>
    </dgm:pt>
    <dgm:pt modelId="{8AADF859-C95A-4DE5-BE57-B8054E9581CB}" type="sibTrans" cxnId="{D233DA46-4C01-4064-AB9B-184781085937}">
      <dgm:prSet/>
      <dgm:spPr>
        <a:xfrm>
          <a:off x="1287392" y="202161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79D14929-08F5-476B-8CE1-7E1344FA400F}">
      <dgm:prSet phldrT="[Metin]" custT="1"/>
      <dgm:spPr>
        <a:xfrm>
          <a:off x="6196190" y="2739724"/>
          <a:ext cx="1521182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 Kesici delici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FFEA26F-198E-43EC-B3CE-E7160EFACE35}" type="parTrans" cxnId="{AA750E08-FE11-4F18-87A5-3DDDD284F8E8}">
      <dgm:prSet/>
      <dgm:spPr/>
      <dgm:t>
        <a:bodyPr/>
        <a:lstStyle/>
        <a:p>
          <a:endParaRPr lang="tr-TR"/>
        </a:p>
      </dgm:t>
    </dgm:pt>
    <dgm:pt modelId="{FD9782FA-A0CF-4E24-AE53-38B12BCD769C}" type="sibTrans" cxnId="{AA750E08-FE11-4F18-87A5-3DDDD284F8E8}">
      <dgm:prSet/>
      <dgm:spPr>
        <a:xfrm>
          <a:off x="1297404" y="-356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61FF4A3E-55AD-4311-8F3F-4967445BF688}">
      <dgm:prSet phldrT="[Metin]" custT="1"/>
      <dgm:spPr>
        <a:xfrm>
          <a:off x="5614990" y="4454231"/>
          <a:ext cx="1518858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İlaç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B390C13E-5FE8-425E-BF12-7293D22E6099}" type="parTrans" cxnId="{D3B3CC09-81DF-4127-85C8-2CCF160533D2}">
      <dgm:prSet/>
      <dgm:spPr/>
      <dgm:t>
        <a:bodyPr/>
        <a:lstStyle/>
        <a:p>
          <a:endParaRPr lang="tr-TR"/>
        </a:p>
      </dgm:t>
    </dgm:pt>
    <dgm:pt modelId="{E31004F3-D437-44E2-9E8D-6E8590554A79}" type="sibTrans" cxnId="{D3B3CC09-81DF-4127-85C8-2CCF160533D2}">
      <dgm:prSet/>
      <dgm:spPr>
        <a:xfrm>
          <a:off x="989325" y="71600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4EE4A724-BEF6-4668-BB49-AC679A6E339C}">
      <dgm:prSet phldrT="[Metin]" custT="1"/>
      <dgm:spPr>
        <a:xfrm>
          <a:off x="257154" y="2668286"/>
          <a:ext cx="1783542" cy="667708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Bilişim ve Telek.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EB5EC29-C794-4BAA-914A-7B7E0AEA3C75}" type="parTrans" cxnId="{49DEFA3C-E050-4B16-9CB3-1E97A9C2ABB0}">
      <dgm:prSet/>
      <dgm:spPr/>
      <dgm:t>
        <a:bodyPr/>
        <a:lstStyle/>
        <a:p>
          <a:endParaRPr lang="tr-TR"/>
        </a:p>
      </dgm:t>
    </dgm:pt>
    <dgm:pt modelId="{28098452-610D-4874-B798-468BED3EECBF}" type="sibTrans" cxnId="{49DEFA3C-E050-4B16-9CB3-1E97A9C2ABB0}">
      <dgm:prSet/>
      <dgm:spPr>
        <a:xfrm>
          <a:off x="1085889" y="61822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3B085B40-68F5-4CDE-8B9E-4D6A60095573}">
      <dgm:prSet phldrT="[Metin]" custT="1"/>
      <dgm:spPr>
        <a:xfrm>
          <a:off x="614325" y="1811024"/>
          <a:ext cx="1638030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Pil ve akü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1BBAFF3-A4EC-4A4E-BC6C-83DA0BCBF9BF}" type="parTrans" cxnId="{F1AE197A-68DB-43B0-B295-13F516F0500D}">
      <dgm:prSet/>
      <dgm:spPr/>
      <dgm:t>
        <a:bodyPr/>
        <a:lstStyle/>
        <a:p>
          <a:endParaRPr lang="tr-TR"/>
        </a:p>
      </dgm:t>
    </dgm:pt>
    <dgm:pt modelId="{159DB251-FCA8-4E06-8DF7-BB105EC505FC}" type="sibTrans" cxnId="{F1AE197A-68DB-43B0-B295-13F516F0500D}">
      <dgm:prSet/>
      <dgm:spPr>
        <a:xfrm>
          <a:off x="1339537" y="-71815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029A274B-743F-4704-ADCA-BF30C9F5E533}">
      <dgm:prSet phldrT="[Metin]" custT="1"/>
      <dgm:spPr>
        <a:xfrm>
          <a:off x="1042963" y="882335"/>
          <a:ext cx="1568960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Kartuş, toner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FF482B0-807E-43FF-8425-5470A51A2C88}" type="parTrans" cxnId="{6319E7D6-BE31-4DDD-952B-55DB1B7E9986}">
      <dgm:prSet/>
      <dgm:spPr/>
      <dgm:t>
        <a:bodyPr/>
        <a:lstStyle/>
        <a:p>
          <a:endParaRPr lang="tr-TR"/>
        </a:p>
      </dgm:t>
    </dgm:pt>
    <dgm:pt modelId="{AAC5451A-AA2B-4979-87E4-D4CDB362B111}" type="sibTrans" cxnId="{6319E7D6-BE31-4DDD-952B-55DB1B7E9986}">
      <dgm:prSet/>
      <dgm:spPr>
        <a:xfrm>
          <a:off x="1156529" y="176227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2237CE31-6C74-436B-A19F-C5679BB199A7}">
      <dgm:prSet phldrT="[Metin]" custT="1"/>
      <dgm:spPr>
        <a:xfrm>
          <a:off x="3543297" y="5525816"/>
          <a:ext cx="1296380" cy="691627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Ev aletleri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234B2058-091E-4665-9293-71556298A068}" type="parTrans" cxnId="{6A15426B-0C03-457A-BA8D-06222F9F2692}">
      <dgm:prSet/>
      <dgm:spPr/>
      <dgm:t>
        <a:bodyPr/>
        <a:lstStyle/>
        <a:p>
          <a:endParaRPr lang="tr-TR"/>
        </a:p>
      </dgm:t>
    </dgm:pt>
    <dgm:pt modelId="{6902AD4E-541D-4BD1-904A-99C3AB539DDE}" type="sibTrans" cxnId="{6A15426B-0C03-457A-BA8D-06222F9F2692}">
      <dgm:prSet/>
      <dgm:spPr>
        <a:xfrm>
          <a:off x="1036212" y="218898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7CD31E02-917F-4CF3-AFA4-4A8F033E3E89}">
      <dgm:prSet phldrT="[Metin]" custT="1"/>
      <dgm:spPr>
        <a:xfrm>
          <a:off x="4900625" y="5311503"/>
          <a:ext cx="1660567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ambalaj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5A10949-9188-4DA5-A1BE-D989E7B59FDE}" type="parTrans" cxnId="{6AB1A793-04B8-4C77-AEAB-05B8C282E241}">
      <dgm:prSet/>
      <dgm:spPr/>
      <dgm:t>
        <a:bodyPr/>
        <a:lstStyle/>
        <a:p>
          <a:endParaRPr lang="tr-TR"/>
        </a:p>
      </dgm:t>
    </dgm:pt>
    <dgm:pt modelId="{750323B9-3271-4443-9AC5-7FE2E9740957}" type="sibTrans" cxnId="{6AB1A793-04B8-4C77-AEAB-05B8C282E241}">
      <dgm:prSet/>
      <dgm:spPr>
        <a:xfrm>
          <a:off x="1736567" y="229423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11A1B73D-57AB-42B2-A311-150AC04621F5}">
      <dgm:prSet phldrT="[Metin]" custT="1"/>
      <dgm:spPr>
        <a:xfrm>
          <a:off x="368812" y="3568526"/>
          <a:ext cx="1682753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Basınçlı Kaplar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0BB90F8F-35CA-4F43-86C4-A111E96BC496}" type="parTrans" cxnId="{48025280-68C7-4461-9A6D-6011A065D4D2}">
      <dgm:prSet/>
      <dgm:spPr/>
      <dgm:t>
        <a:bodyPr/>
        <a:lstStyle/>
        <a:p>
          <a:endParaRPr lang="tr-TR"/>
        </a:p>
      </dgm:t>
    </dgm:pt>
    <dgm:pt modelId="{63A2BFD0-90C7-4E3B-9362-D08094F7377C}" type="sibTrans" cxnId="{48025280-68C7-4461-9A6D-6011A065D4D2}">
      <dgm:prSet/>
      <dgm:spPr>
        <a:xfrm>
          <a:off x="1111406" y="423054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C472F60F-BFA1-4AB9-B083-CB669E833B89}">
      <dgm:prSet phldrT="[Metin]" custT="1"/>
      <dgm:spPr>
        <a:xfrm>
          <a:off x="1900223" y="239395"/>
          <a:ext cx="1530267" cy="598163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Yağ Filtreleri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294D16E2-58D9-4B22-B339-8C6BC043E46B}" type="parTrans" cxnId="{3D5563BF-0A39-4F12-8055-0CDBAA9079CD}">
      <dgm:prSet/>
      <dgm:spPr/>
      <dgm:t>
        <a:bodyPr/>
        <a:lstStyle/>
        <a:p>
          <a:endParaRPr lang="tr-TR"/>
        </a:p>
      </dgm:t>
    </dgm:pt>
    <dgm:pt modelId="{F2C53B64-C39D-46CE-B9B3-93DCF88E0C21}" type="sibTrans" cxnId="{3D5563BF-0A39-4F12-8055-0CDBAA9079CD}">
      <dgm:prSet/>
      <dgm:spPr>
        <a:xfrm>
          <a:off x="861226" y="313912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FAAF75B7-1DEA-4343-A27D-E758333F0C74}">
      <dgm:prSet phldrT="[Metin]" custT="1"/>
      <dgm:spPr>
        <a:xfrm>
          <a:off x="5472131" y="953768"/>
          <a:ext cx="1574028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Bitkisel atık yağ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B21418BE-EDD0-4937-AA5A-CD4E607591A8}" type="parTrans" cxnId="{F7A78550-2ECD-438F-BCBE-E3A22CCC2CEE}">
      <dgm:prSet/>
      <dgm:spPr/>
      <dgm:t>
        <a:bodyPr/>
        <a:lstStyle/>
        <a:p>
          <a:endParaRPr lang="tr-TR"/>
        </a:p>
      </dgm:t>
    </dgm:pt>
    <dgm:pt modelId="{63DC6218-4186-4102-BA04-9C68E2770E2E}" type="sibTrans" cxnId="{F7A78550-2ECD-438F-BCBE-E3A22CCC2CEE}">
      <dgm:prSet/>
      <dgm:spPr>
        <a:xfrm>
          <a:off x="1364736" y="393372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07C73BC5-BD25-4CD6-AAD2-C3D3F61AAE22}">
      <dgm:prSet phldrT="[Metin]" custT="1"/>
      <dgm:spPr>
        <a:xfrm>
          <a:off x="1685909" y="5240049"/>
          <a:ext cx="1844263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Bez,</a:t>
          </a:r>
          <a:r>
            <a:rPr lang="tr-TR" sz="18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üstübü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679C59A8-0563-4731-8E49-D3BB6EAE708F}" type="parTrans" cxnId="{6324F797-4092-459F-871F-31625C5F4D3E}">
      <dgm:prSet/>
      <dgm:spPr/>
      <dgm:t>
        <a:bodyPr/>
        <a:lstStyle/>
        <a:p>
          <a:endParaRPr lang="tr-TR"/>
        </a:p>
      </dgm:t>
    </dgm:pt>
    <dgm:pt modelId="{CC860BB6-2EE8-4FBC-9D87-159638031895}" type="sibTrans" cxnId="{6324F797-4092-459F-871F-31625C5F4D3E}">
      <dgm:prSet/>
      <dgm:spPr>
        <a:xfrm>
          <a:off x="850692" y="123454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A94C66BB-291C-4489-990A-004D6991DB36}">
      <dgm:prSet phldrT="[Metin]" custT="1"/>
      <dgm:spPr>
        <a:xfrm>
          <a:off x="4900621" y="167954"/>
          <a:ext cx="1694617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Motor Yağı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96EE636B-3C4B-41EE-903B-FAA0E6CB61CB}" type="parTrans" cxnId="{F42EC2B5-EA9B-4B0E-9025-EEE3BDDA869A}">
      <dgm:prSet/>
      <dgm:spPr/>
      <dgm:t>
        <a:bodyPr/>
        <a:lstStyle/>
        <a:p>
          <a:endParaRPr lang="tr-TR"/>
        </a:p>
      </dgm:t>
    </dgm:pt>
    <dgm:pt modelId="{5A31E72F-67A8-4450-9B82-050868734EF5}" type="sibTrans" cxnId="{F42EC2B5-EA9B-4B0E-9025-EEE3BDDA869A}">
      <dgm:prSet/>
      <dgm:spPr>
        <a:xfrm>
          <a:off x="823374" y="-424710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190BFE03-4707-4FD9-A1AB-AB574B597980}">
      <dgm:prSet phldrT="[Metin]" custT="1"/>
      <dgm:spPr>
        <a:xfrm>
          <a:off x="757207" y="4454239"/>
          <a:ext cx="1687891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Televizyon, Monitör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E7F5C9D5-65D8-4D9D-954E-2953187F751E}" type="parTrans" cxnId="{DC0F783E-02C5-4C2E-9BA6-3FDED447B770}">
      <dgm:prSet/>
      <dgm:spPr/>
      <dgm:t>
        <a:bodyPr/>
        <a:lstStyle/>
        <a:p>
          <a:endParaRPr lang="tr-TR"/>
        </a:p>
      </dgm:t>
    </dgm:pt>
    <dgm:pt modelId="{E38D03AD-3FC3-4320-ABEE-56A6BA0ABDCD}" type="sibTrans" cxnId="{DC0F783E-02C5-4C2E-9BA6-3FDED447B770}">
      <dgm:prSet/>
      <dgm:spPr>
        <a:xfrm>
          <a:off x="1102289" y="385215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EE18E7AB-4C42-46E5-B420-2AF9B4200E79}">
      <dgm:prSet phldrT="[Metin]" custT="1"/>
      <dgm:spPr>
        <a:xfrm>
          <a:off x="5900757" y="3596983"/>
          <a:ext cx="1688469" cy="687742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tr-TR" sz="18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Aydınlatma</a:t>
          </a:r>
          <a:endParaRPr lang="tr-TR" sz="18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7699592-D351-4A12-AF6B-C7023BB9F57C}" type="sibTrans" cxnId="{7E797790-6B69-4B31-9162-E4A893733407}">
      <dgm:prSet/>
      <dgm:spPr>
        <a:xfrm>
          <a:off x="1157509" y="417814"/>
          <a:ext cx="5694356" cy="5694356"/>
        </a:xfr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tr-TR"/>
        </a:p>
      </dgm:t>
    </dgm:pt>
    <dgm:pt modelId="{210CF316-EB9E-434C-A4FB-F3BC0C327F8B}" type="parTrans" cxnId="{7E797790-6B69-4B31-9162-E4A893733407}">
      <dgm:prSet/>
      <dgm:spPr/>
      <dgm:t>
        <a:bodyPr/>
        <a:lstStyle/>
        <a:p>
          <a:endParaRPr lang="tr-TR"/>
        </a:p>
      </dgm:t>
    </dgm:pt>
    <dgm:pt modelId="{B9440D5F-00B2-4F7B-A40B-4354A5FFF554}" type="pres">
      <dgm:prSet presAssocID="{DEFE1138-1881-47EC-9751-66A412957E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CA2D0E-2D50-4CCD-ABA9-8520EF4F6FAA}" type="pres">
      <dgm:prSet presAssocID="{F0333A68-DDB4-4F97-ADE0-CEB46FDA7132}" presName="centerShape" presStyleLbl="node0" presStyleIdx="0" presStyleCnt="1" custScaleX="255303" custScaleY="188851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AB11087-12A3-4EF9-A178-518A1E818DB4}" type="pres">
      <dgm:prSet presAssocID="{183BED58-0237-4571-9287-BA39A2B0A75D}" presName="node" presStyleLbl="node1" presStyleIdx="0" presStyleCnt="16" custScaleX="188672" custRadScaleRad="99173" custRadScaleInc="-1630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B2FB239-A5CB-40BD-A075-4F1DCAEDA721}" type="pres">
      <dgm:prSet presAssocID="{183BED58-0237-4571-9287-BA39A2B0A75D}" presName="dummy" presStyleCnt="0"/>
      <dgm:spPr/>
      <dgm:t>
        <a:bodyPr/>
        <a:lstStyle/>
        <a:p>
          <a:endParaRPr lang="tr-TR"/>
        </a:p>
      </dgm:t>
    </dgm:pt>
    <dgm:pt modelId="{6C7AC60B-BE21-46F7-97D4-0D700C07860D}" type="pres">
      <dgm:prSet presAssocID="{A031B0F8-A364-4038-9DBA-A3ADCBEAFEF9}" presName="sibTrans" presStyleLbl="sibTrans2D1" presStyleIdx="0" presStyleCnt="16"/>
      <dgm:spPr>
        <a:prstGeom prst="blockArc">
          <a:avLst>
            <a:gd name="adj1" fmla="val 15491808"/>
            <a:gd name="adj2" fmla="val 1751036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68FE185-A842-4093-B580-FA1A3234F496}" type="pres">
      <dgm:prSet presAssocID="{A94C66BB-291C-4489-990A-004D6991DB36}" presName="node" presStyleLbl="node1" presStyleIdx="1" presStyleCnt="16" custScaleX="246403" custRadScaleRad="109257" custRadScaleInc="10737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3754FCA-8EF9-4DAA-BFCD-E40122AB093A}" type="pres">
      <dgm:prSet presAssocID="{A94C66BB-291C-4489-990A-004D6991DB36}" presName="dummy" presStyleCnt="0"/>
      <dgm:spPr/>
      <dgm:t>
        <a:bodyPr/>
        <a:lstStyle/>
        <a:p>
          <a:endParaRPr lang="tr-TR"/>
        </a:p>
      </dgm:t>
    </dgm:pt>
    <dgm:pt modelId="{B7E0A27F-8515-4345-9E0A-6A9A5504EDCE}" type="pres">
      <dgm:prSet presAssocID="{5A31E72F-67A8-4450-9B82-050868734EF5}" presName="sibTrans" presStyleLbl="sibTrans2D1" presStyleIdx="1" presStyleCnt="16"/>
      <dgm:spPr>
        <a:prstGeom prst="blockArc">
          <a:avLst>
            <a:gd name="adj1" fmla="val 19043646"/>
            <a:gd name="adj2" fmla="val 2019080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0C47356-35C4-4561-BE5B-230E1542575B}" type="pres">
      <dgm:prSet presAssocID="{FAAF75B7-1DEA-4343-A27D-E758333F0C74}" presName="node" presStyleLbl="node1" presStyleIdx="2" presStyleCnt="16" custScaleX="228869" custRadScaleRad="99061" custRadScaleInc="4040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3276F3E1-8157-4955-B705-2D247C2108ED}" type="pres">
      <dgm:prSet presAssocID="{FAAF75B7-1DEA-4343-A27D-E758333F0C74}" presName="dummy" presStyleCnt="0"/>
      <dgm:spPr/>
      <dgm:t>
        <a:bodyPr/>
        <a:lstStyle/>
        <a:p>
          <a:endParaRPr lang="tr-TR"/>
        </a:p>
      </dgm:t>
    </dgm:pt>
    <dgm:pt modelId="{95BDCD1E-1CBD-459F-9F20-46E1BAE0B190}" type="pres">
      <dgm:prSet presAssocID="{63DC6218-4186-4102-BA04-9C68E2770E2E}" presName="sibTrans" presStyleLbl="sibTrans2D1" presStyleIdx="2" presStyleCnt="16"/>
      <dgm:spPr>
        <a:prstGeom prst="blockArc">
          <a:avLst>
            <a:gd name="adj1" fmla="val 18989857"/>
            <a:gd name="adj2" fmla="val 2015295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F60AF405-6A12-470F-982C-AD4A45F02B51}" type="pres">
      <dgm:prSet presAssocID="{AE8F159F-F62B-48A2-B7B9-5A9FE0DCD088}" presName="node" presStyleLbl="node1" presStyleIdx="3" presStyleCnt="16" custScaleX="21980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6C8DA9C-A6B3-4E97-BED6-208D703ECE83}" type="pres">
      <dgm:prSet presAssocID="{AE8F159F-F62B-48A2-B7B9-5A9FE0DCD088}" presName="dummy" presStyleCnt="0"/>
      <dgm:spPr/>
      <dgm:t>
        <a:bodyPr/>
        <a:lstStyle/>
        <a:p>
          <a:endParaRPr lang="tr-TR"/>
        </a:p>
      </dgm:t>
    </dgm:pt>
    <dgm:pt modelId="{F4A79CCE-143D-428D-B394-99A2A9303E40}" type="pres">
      <dgm:prSet presAssocID="{8AADF859-C95A-4DE5-BE57-B8054E9581CB}" presName="sibTrans" presStyleLbl="sibTrans2D1" presStyleIdx="3" presStyleCnt="16"/>
      <dgm:spPr>
        <a:prstGeom prst="blockArc">
          <a:avLst>
            <a:gd name="adj1" fmla="val 20404240"/>
            <a:gd name="adj2" fmla="val 41725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7DB332BA-440E-4F15-BF7C-A0FB472AEFB2}" type="pres">
      <dgm:prSet presAssocID="{79D14929-08F5-476B-8CE1-7E1344FA400F}" presName="node" presStyleLbl="node1" presStyleIdx="4" presStyleCnt="16" custScaleX="221185" custRadScaleRad="98414" custRadScaleInc="-2304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8318C48-CDEC-4B38-AAAC-E4EACB8D829A}" type="pres">
      <dgm:prSet presAssocID="{79D14929-08F5-476B-8CE1-7E1344FA400F}" presName="dummy" presStyleCnt="0"/>
      <dgm:spPr/>
      <dgm:t>
        <a:bodyPr/>
        <a:lstStyle/>
        <a:p>
          <a:endParaRPr lang="tr-TR"/>
        </a:p>
      </dgm:t>
    </dgm:pt>
    <dgm:pt modelId="{8879329A-6138-42FB-811C-1A67191E2AB5}" type="pres">
      <dgm:prSet presAssocID="{FD9782FA-A0CF-4E24-AE53-38B12BCD769C}" presName="sibTrans" presStyleLbl="sibTrans2D1" presStyleIdx="4" presStyleCnt="16"/>
      <dgm:spPr>
        <a:prstGeom prst="blockArc">
          <a:avLst>
            <a:gd name="adj1" fmla="val 292649"/>
            <a:gd name="adj2" fmla="val 137263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6435CD02-A298-4B10-87A2-FFB0D650D37E}" type="pres">
      <dgm:prSet presAssocID="{EE18E7AB-4C42-46E5-B420-2AF9B4200E79}" presName="node" presStyleLbl="node1" presStyleIdx="5" presStyleCnt="16" custScaleX="245509" custRadScaleRad="94908" custRadScaleInc="-762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476CE90-88C3-4ED7-A6E0-F9643788BE42}" type="pres">
      <dgm:prSet presAssocID="{EE18E7AB-4C42-46E5-B420-2AF9B4200E79}" presName="dummy" presStyleCnt="0"/>
      <dgm:spPr/>
      <dgm:t>
        <a:bodyPr/>
        <a:lstStyle/>
        <a:p>
          <a:endParaRPr lang="tr-TR"/>
        </a:p>
      </dgm:t>
    </dgm:pt>
    <dgm:pt modelId="{E5C189BC-2845-4169-BB9F-32034D7F66FF}" type="pres">
      <dgm:prSet presAssocID="{37699592-D351-4A12-AF6B-C7023BB9F57C}" presName="sibTrans" presStyleLbl="sibTrans2D1" presStyleIdx="5" presStyleCnt="16"/>
      <dgm:spPr>
        <a:prstGeom prst="blockArc">
          <a:avLst>
            <a:gd name="adj1" fmla="val 831287"/>
            <a:gd name="adj2" fmla="val 197406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D8DFBD7B-DF2F-44BB-B096-2EE7164CC04F}" type="pres">
      <dgm:prSet presAssocID="{61FF4A3E-55AD-4311-8F3F-4967445BF688}" presName="node" presStyleLbl="node1" presStyleIdx="6" presStyleCnt="16" custScaleX="220847" custRadScaleRad="96856" custRadScaleInc="-11171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BD85E68-C3BE-4F73-9311-4244AF524E52}" type="pres">
      <dgm:prSet presAssocID="{61FF4A3E-55AD-4311-8F3F-4967445BF688}" presName="dummy" presStyleCnt="0"/>
      <dgm:spPr/>
      <dgm:t>
        <a:bodyPr/>
        <a:lstStyle/>
        <a:p>
          <a:endParaRPr lang="tr-TR"/>
        </a:p>
      </dgm:t>
    </dgm:pt>
    <dgm:pt modelId="{2D821D09-4106-4ABE-9E82-772E79BE6DB7}" type="pres">
      <dgm:prSet presAssocID="{E31004F3-D437-44E2-9E8D-6E8590554A79}" presName="sibTrans" presStyleLbl="sibTrans2D1" presStyleIdx="6" presStyleCnt="16"/>
      <dgm:spPr>
        <a:prstGeom prst="blockArc">
          <a:avLst>
            <a:gd name="adj1" fmla="val 1556825"/>
            <a:gd name="adj2" fmla="val 28704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6B40AFB-3D2C-46D0-8490-C5725D84E772}" type="pres">
      <dgm:prSet presAssocID="{7CD31E02-917F-4CF3-AFA4-4A8F033E3E89}" presName="node" presStyleLbl="node1" presStyleIdx="7" presStyleCnt="16" custScaleX="241452" custRadScaleRad="103868" custRadScaleInc="-12574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5B0CD4FA-469C-450A-A624-C8F68ABF97C0}" type="pres">
      <dgm:prSet presAssocID="{7CD31E02-917F-4CF3-AFA4-4A8F033E3E89}" presName="dummy" presStyleCnt="0"/>
      <dgm:spPr/>
      <dgm:t>
        <a:bodyPr/>
        <a:lstStyle/>
        <a:p>
          <a:endParaRPr lang="tr-TR"/>
        </a:p>
      </dgm:t>
    </dgm:pt>
    <dgm:pt modelId="{0744D1C6-A62A-4463-8D20-1CB0802F4B7E}" type="pres">
      <dgm:prSet presAssocID="{750323B9-3271-4443-9AC5-7FE2E9740957}" presName="sibTrans" presStyleLbl="sibTrans2D1" presStyleIdx="7" presStyleCnt="16"/>
      <dgm:spPr>
        <a:prstGeom prst="blockArc">
          <a:avLst>
            <a:gd name="adj1" fmla="val 3961091"/>
            <a:gd name="adj2" fmla="val 5879328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3785B334-5D82-47BD-BD49-4D71092460DA}" type="pres">
      <dgm:prSet presAssocID="{2237CE31-6C74-436B-A19F-C5679BB199A7}" presName="node" presStyleLbl="node1" presStyleIdx="8" presStyleCnt="16" custScaleX="188498" custScaleY="100565" custRadScaleRad="95814" custRadScaleInc="-31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AD8D1E1-EFDB-4FD2-878F-E301E22B66E0}" type="pres">
      <dgm:prSet presAssocID="{2237CE31-6C74-436B-A19F-C5679BB199A7}" presName="dummy" presStyleCnt="0"/>
      <dgm:spPr/>
      <dgm:t>
        <a:bodyPr/>
        <a:lstStyle/>
        <a:p>
          <a:endParaRPr lang="tr-TR"/>
        </a:p>
      </dgm:t>
    </dgm:pt>
    <dgm:pt modelId="{44A9EDA5-48D1-4E86-9275-9C4700039CC8}" type="pres">
      <dgm:prSet presAssocID="{6902AD4E-541D-4BD1-904A-99C3AB539DDE}" presName="sibTrans" presStyleLbl="sibTrans2D1" presStyleIdx="8" presStyleCnt="16"/>
      <dgm:spPr>
        <a:prstGeom prst="blockArc">
          <a:avLst>
            <a:gd name="adj1" fmla="val 5023984"/>
            <a:gd name="adj2" fmla="val 701179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2D88C8A7-C21C-4730-856E-99234AEFE021}" type="pres">
      <dgm:prSet presAssocID="{07C73BC5-BD25-4CD6-AAD2-C3D3F61AAE22}" presName="node" presStyleLbl="node1" presStyleIdx="9" presStyleCnt="16" custScaleX="268162" custRadScaleRad="102148" custRadScaleInc="14067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8C270390-82A0-41AF-9F5D-62F27A26C4F1}" type="pres">
      <dgm:prSet presAssocID="{07C73BC5-BD25-4CD6-AAD2-C3D3F61AAE22}" presName="dummy" presStyleCnt="0"/>
      <dgm:spPr/>
      <dgm:t>
        <a:bodyPr/>
        <a:lstStyle/>
        <a:p>
          <a:endParaRPr lang="tr-TR"/>
        </a:p>
      </dgm:t>
    </dgm:pt>
    <dgm:pt modelId="{B6D448A4-6609-4BF7-A77D-ACFA7A852227}" type="pres">
      <dgm:prSet presAssocID="{CC860BB6-2EE8-4FBC-9D87-159638031895}" presName="sibTrans" presStyleLbl="sibTrans2D1" presStyleIdx="9" presStyleCnt="16" custLinFactNeighborX="-1724" custLinFactNeighborY="-932"/>
      <dgm:spPr>
        <a:prstGeom prst="blockArc">
          <a:avLst>
            <a:gd name="adj1" fmla="val 6893543"/>
            <a:gd name="adj2" fmla="val 84628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FD6C2E3-E209-4F5A-BB0B-C2F79B68302F}" type="pres">
      <dgm:prSet presAssocID="{190BFE03-4707-4FD9-A1AB-AB574B597980}" presName="node" presStyleLbl="node1" presStyleIdx="10" presStyleCnt="16" custScaleX="245425" custRadScaleRad="108117" custRadScaleInc="1692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63A58272-334D-4E78-BC5B-77E813B6BBA0}" type="pres">
      <dgm:prSet presAssocID="{190BFE03-4707-4FD9-A1AB-AB574B597980}" presName="dummy" presStyleCnt="0"/>
      <dgm:spPr/>
      <dgm:t>
        <a:bodyPr/>
        <a:lstStyle/>
        <a:p>
          <a:endParaRPr lang="tr-TR"/>
        </a:p>
      </dgm:t>
    </dgm:pt>
    <dgm:pt modelId="{5C05E90C-91B0-4432-ACF8-1FA1E7A083EA}" type="pres">
      <dgm:prSet presAssocID="{E38D03AD-3FC3-4320-ABEE-56A6BA0ABDCD}" presName="sibTrans" presStyleLbl="sibTrans2D1" presStyleIdx="10" presStyleCnt="16"/>
      <dgm:spPr>
        <a:prstGeom prst="blockArc">
          <a:avLst>
            <a:gd name="adj1" fmla="val 8778419"/>
            <a:gd name="adj2" fmla="val 9963516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8A712D9-9E85-42D2-A011-5E7DFD60E392}" type="pres">
      <dgm:prSet presAssocID="{11A1B73D-57AB-42B2-A311-150AC04621F5}" presName="node" presStyleLbl="node1" presStyleIdx="11" presStyleCnt="16" custScaleX="244678" custRadScaleRad="108496" custRadScaleInc="11225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1E9D4C5D-A697-4B3C-981F-A186991E5812}" type="pres">
      <dgm:prSet presAssocID="{11A1B73D-57AB-42B2-A311-150AC04621F5}" presName="dummy" presStyleCnt="0"/>
      <dgm:spPr/>
      <dgm:t>
        <a:bodyPr/>
        <a:lstStyle/>
        <a:p>
          <a:endParaRPr lang="tr-TR"/>
        </a:p>
      </dgm:t>
    </dgm:pt>
    <dgm:pt modelId="{4A112A4A-C7BA-458E-8780-4084D47493F5}" type="pres">
      <dgm:prSet presAssocID="{63A2BFD0-90C7-4E3B-9362-D08094F7377C}" presName="sibTrans" presStyleLbl="sibTrans2D1" presStyleIdx="11" presStyleCnt="16"/>
      <dgm:spPr>
        <a:prstGeom prst="blockArc">
          <a:avLst>
            <a:gd name="adj1" fmla="val 10010924"/>
            <a:gd name="adj2" fmla="val 11127033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320CC54-C459-4161-9FA3-3389D39991ED}" type="pres">
      <dgm:prSet presAssocID="{4EE4A724-BEF6-4668-BB49-AC679A6E339C}" presName="node" presStyleLbl="node1" presStyleIdx="12" presStyleCnt="16" custScaleX="259333" custScaleY="97087" custRadScaleRad="107566" custRadScaleInc="416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E155A539-6751-445C-9A13-29A961D4F9B1}" type="pres">
      <dgm:prSet presAssocID="{4EE4A724-BEF6-4668-BB49-AC679A6E339C}" presName="dummy" presStyleCnt="0"/>
      <dgm:spPr/>
      <dgm:t>
        <a:bodyPr/>
        <a:lstStyle/>
        <a:p>
          <a:endParaRPr lang="tr-TR"/>
        </a:p>
      </dgm:t>
    </dgm:pt>
    <dgm:pt modelId="{145DE887-3A9E-4D72-91BA-33DC706753ED}" type="pres">
      <dgm:prSet presAssocID="{28098452-610D-4874-B798-468BED3EECBF}" presName="sibTrans" presStyleLbl="sibTrans2D1" presStyleIdx="12" presStyleCnt="16"/>
      <dgm:spPr>
        <a:prstGeom prst="blockArc">
          <a:avLst>
            <a:gd name="adj1" fmla="val 11366820"/>
            <a:gd name="adj2" fmla="val 1245996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3DAA76F-6162-4B6F-BF16-57819D3F0D21}" type="pres">
      <dgm:prSet presAssocID="{3B085B40-68F5-4CDE-8B9E-4D6A60095573}" presName="node" presStyleLbl="node1" presStyleIdx="13" presStyleCnt="16" custScaleX="238175" custRadScaleRad="103730" custRadScaleInc="-3023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9EDE256D-3055-4FA5-91D4-9640D3916A8C}" type="pres">
      <dgm:prSet presAssocID="{3B085B40-68F5-4CDE-8B9E-4D6A60095573}" presName="dummy" presStyleCnt="0"/>
      <dgm:spPr/>
      <dgm:t>
        <a:bodyPr/>
        <a:lstStyle/>
        <a:p>
          <a:endParaRPr lang="tr-TR"/>
        </a:p>
      </dgm:t>
    </dgm:pt>
    <dgm:pt modelId="{81A8205B-AEDD-44CD-BC09-165ED941BAF7}" type="pres">
      <dgm:prSet presAssocID="{159DB251-FCA8-4E06-8DF7-BB105EC505FC}" presName="sibTrans" presStyleLbl="sibTrans2D1" presStyleIdx="13" presStyleCnt="16"/>
      <dgm:spPr>
        <a:prstGeom prst="blockArc">
          <a:avLst>
            <a:gd name="adj1" fmla="val 11561961"/>
            <a:gd name="adj2" fmla="val 1279739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5D952419-6E89-4E53-8291-50E7B84A2D5B}" type="pres">
      <dgm:prSet presAssocID="{029A274B-743F-4704-ADCA-BF30C9F5E533}" presName="node" presStyleLbl="node1" presStyleIdx="14" presStyleCnt="16" custScaleX="228132" custRadScaleRad="108075" custRadScaleInc="-7303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B895D8AE-0B7D-457F-A67B-2D24C3173790}" type="pres">
      <dgm:prSet presAssocID="{029A274B-743F-4704-ADCA-BF30C9F5E533}" presName="dummy" presStyleCnt="0"/>
      <dgm:spPr/>
      <dgm:t>
        <a:bodyPr/>
        <a:lstStyle/>
        <a:p>
          <a:endParaRPr lang="tr-TR"/>
        </a:p>
      </dgm:t>
    </dgm:pt>
    <dgm:pt modelId="{148CA1C2-C1A9-42FA-8C48-FCAEE93B424F}" type="pres">
      <dgm:prSet presAssocID="{AAC5451A-AA2B-4979-87E4-D4CDB362B111}" presName="sibTrans" presStyleLbl="sibTrans2D1" presStyleIdx="14" presStyleCnt="16"/>
      <dgm:spPr>
        <a:prstGeom prst="blockArc">
          <a:avLst>
            <a:gd name="adj1" fmla="val 13173032"/>
            <a:gd name="adj2" fmla="val 14501621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EBE9DA7-DAC3-4CFA-B1FE-F3D7F463EBB0}" type="pres">
      <dgm:prSet presAssocID="{C472F60F-BFA1-4AB9-B083-CB669E833B89}" presName="node" presStyleLbl="node1" presStyleIdx="15" presStyleCnt="16" custScaleX="222506" custScaleY="86975" custRadScaleRad="107504" custRadScaleInc="-9939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97DE201-0857-4738-A694-277F86CC7D80}" type="pres">
      <dgm:prSet presAssocID="{C472F60F-BFA1-4AB9-B083-CB669E833B89}" presName="dummy" presStyleCnt="0"/>
      <dgm:spPr/>
      <dgm:t>
        <a:bodyPr/>
        <a:lstStyle/>
        <a:p>
          <a:endParaRPr lang="tr-TR"/>
        </a:p>
      </dgm:t>
    </dgm:pt>
    <dgm:pt modelId="{8019311E-C22C-4B8B-8D5D-2DCEF8697185}" type="pres">
      <dgm:prSet presAssocID="{F2C53B64-C39D-46CE-B9B3-93DCF88E0C21}" presName="sibTrans" presStyleLbl="sibTrans2D1" presStyleIdx="15" presStyleCnt="16"/>
      <dgm:spPr>
        <a:prstGeom prst="blockArc">
          <a:avLst>
            <a:gd name="adj1" fmla="val 14898699"/>
            <a:gd name="adj2" fmla="val 16703918"/>
            <a:gd name="adj3" fmla="val 1739"/>
          </a:avLst>
        </a:prstGeom>
      </dgm:spPr>
      <dgm:t>
        <a:bodyPr/>
        <a:lstStyle/>
        <a:p>
          <a:endParaRPr lang="tr-TR"/>
        </a:p>
      </dgm:t>
    </dgm:pt>
  </dgm:ptLst>
  <dgm:cxnLst>
    <dgm:cxn modelId="{488E29DF-7B2D-4FE1-A57A-9AC95F21BE41}" type="presOf" srcId="{37699592-D351-4A12-AF6B-C7023BB9F57C}" destId="{E5C189BC-2845-4169-BB9F-32034D7F66FF}" srcOrd="0" destOrd="0" presId="urn:microsoft.com/office/officeart/2005/8/layout/radial6"/>
    <dgm:cxn modelId="{DC0F783E-02C5-4C2E-9BA6-3FDED447B770}" srcId="{F0333A68-DDB4-4F97-ADE0-CEB46FDA7132}" destId="{190BFE03-4707-4FD9-A1AB-AB574B597980}" srcOrd="10" destOrd="0" parTransId="{E7F5C9D5-65D8-4D9D-954E-2953187F751E}" sibTransId="{E38D03AD-3FC3-4320-ABEE-56A6BA0ABDCD}"/>
    <dgm:cxn modelId="{2DA7C817-97EF-437C-9246-87ED5F9B32E4}" type="presOf" srcId="{28098452-610D-4874-B798-468BED3EECBF}" destId="{145DE887-3A9E-4D72-91BA-33DC706753ED}" srcOrd="0" destOrd="0" presId="urn:microsoft.com/office/officeart/2005/8/layout/radial6"/>
    <dgm:cxn modelId="{48025280-68C7-4461-9A6D-6011A065D4D2}" srcId="{F0333A68-DDB4-4F97-ADE0-CEB46FDA7132}" destId="{11A1B73D-57AB-42B2-A311-150AC04621F5}" srcOrd="11" destOrd="0" parTransId="{0BB90F8F-35CA-4F43-86C4-A111E96BC496}" sibTransId="{63A2BFD0-90C7-4E3B-9362-D08094F7377C}"/>
    <dgm:cxn modelId="{2E880C8C-5973-4B88-B33D-6D18F8F1926F}" type="presOf" srcId="{5A31E72F-67A8-4450-9B82-050868734EF5}" destId="{B7E0A27F-8515-4345-9E0A-6A9A5504EDCE}" srcOrd="0" destOrd="0" presId="urn:microsoft.com/office/officeart/2005/8/layout/radial6"/>
    <dgm:cxn modelId="{F42EC2B5-EA9B-4B0E-9025-EEE3BDDA869A}" srcId="{F0333A68-DDB4-4F97-ADE0-CEB46FDA7132}" destId="{A94C66BB-291C-4489-990A-004D6991DB36}" srcOrd="1" destOrd="0" parTransId="{96EE636B-3C4B-41EE-903B-FAA0E6CB61CB}" sibTransId="{5A31E72F-67A8-4450-9B82-050868734EF5}"/>
    <dgm:cxn modelId="{6319E7D6-BE31-4DDD-952B-55DB1B7E9986}" srcId="{F0333A68-DDB4-4F97-ADE0-CEB46FDA7132}" destId="{029A274B-743F-4704-ADCA-BF30C9F5E533}" srcOrd="14" destOrd="0" parTransId="{3FF482B0-807E-43FF-8425-5470A51A2C88}" sibTransId="{AAC5451A-AA2B-4979-87E4-D4CDB362B111}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3D5563BF-0A39-4F12-8055-0CDBAA9079CD}" srcId="{F0333A68-DDB4-4F97-ADE0-CEB46FDA7132}" destId="{C472F60F-BFA1-4AB9-B083-CB669E833B89}" srcOrd="15" destOrd="0" parTransId="{294D16E2-58D9-4B22-B339-8C6BC043E46B}" sibTransId="{F2C53B64-C39D-46CE-B9B3-93DCF88E0C21}"/>
    <dgm:cxn modelId="{E0DF00F1-2A43-4869-A973-5A72FFAC3726}" type="presOf" srcId="{63A2BFD0-90C7-4E3B-9362-D08094F7377C}" destId="{4A112A4A-C7BA-458E-8780-4084D47493F5}" srcOrd="0" destOrd="0" presId="urn:microsoft.com/office/officeart/2005/8/layout/radial6"/>
    <dgm:cxn modelId="{AFEA9763-1923-4AD7-9597-D73F1EF34DA3}" type="presOf" srcId="{F0333A68-DDB4-4F97-ADE0-CEB46FDA7132}" destId="{D0CA2D0E-2D50-4CCD-ABA9-8520EF4F6FAA}" srcOrd="0" destOrd="0" presId="urn:microsoft.com/office/officeart/2005/8/layout/radial6"/>
    <dgm:cxn modelId="{4CEFD5B4-7083-4B5E-8CAC-EE4907986948}" type="presOf" srcId="{CC860BB6-2EE8-4FBC-9D87-159638031895}" destId="{B6D448A4-6609-4BF7-A77D-ACFA7A852227}" srcOrd="0" destOrd="0" presId="urn:microsoft.com/office/officeart/2005/8/layout/radial6"/>
    <dgm:cxn modelId="{0081E6EA-0BF3-42FA-AB71-A1AC15E68B1C}" type="presOf" srcId="{FAAF75B7-1DEA-4343-A27D-E758333F0C74}" destId="{80C47356-35C4-4561-BE5B-230E1542575B}" srcOrd="0" destOrd="0" presId="urn:microsoft.com/office/officeart/2005/8/layout/radial6"/>
    <dgm:cxn modelId="{09EB666A-87B8-4CAF-AE60-0DD6C076BBDD}" type="presOf" srcId="{3B085B40-68F5-4CDE-8B9E-4D6A60095573}" destId="{93DAA76F-6162-4B6F-BF16-57819D3F0D21}" srcOrd="0" destOrd="0" presId="urn:microsoft.com/office/officeart/2005/8/layout/radial6"/>
    <dgm:cxn modelId="{2FB72572-E806-474A-A2C8-23AA5BD60328}" type="presOf" srcId="{AE8F159F-F62B-48A2-B7B9-5A9FE0DCD088}" destId="{F60AF405-6A12-470F-982C-AD4A45F02B51}" srcOrd="0" destOrd="0" presId="urn:microsoft.com/office/officeart/2005/8/layout/radial6"/>
    <dgm:cxn modelId="{5C71E269-FA52-41CA-81A5-603EF99D55A7}" type="presOf" srcId="{A94C66BB-291C-4489-990A-004D6991DB36}" destId="{C68FE185-A842-4093-B580-FA1A3234F496}" srcOrd="0" destOrd="0" presId="urn:microsoft.com/office/officeart/2005/8/layout/radial6"/>
    <dgm:cxn modelId="{43946622-6586-49B0-9287-147605503145}" type="presOf" srcId="{7CD31E02-917F-4CF3-AFA4-4A8F033E3E89}" destId="{86B40AFB-3D2C-46D0-8490-C5725D84E772}" srcOrd="0" destOrd="0" presId="urn:microsoft.com/office/officeart/2005/8/layout/radial6"/>
    <dgm:cxn modelId="{6A15426B-0C03-457A-BA8D-06222F9F2692}" srcId="{F0333A68-DDB4-4F97-ADE0-CEB46FDA7132}" destId="{2237CE31-6C74-436B-A19F-C5679BB199A7}" srcOrd="8" destOrd="0" parTransId="{234B2058-091E-4665-9293-71556298A068}" sibTransId="{6902AD4E-541D-4BD1-904A-99C3AB539DDE}"/>
    <dgm:cxn modelId="{18D748A1-3AD5-4B80-8254-2B6C7EC5807C}" type="presOf" srcId="{11A1B73D-57AB-42B2-A311-150AC04621F5}" destId="{88A712D9-9E85-42D2-A011-5E7DFD60E392}" srcOrd="0" destOrd="0" presId="urn:microsoft.com/office/officeart/2005/8/layout/radial6"/>
    <dgm:cxn modelId="{4F440A65-94A7-4E39-A959-270A4C4CCEF7}" type="presOf" srcId="{79D14929-08F5-476B-8CE1-7E1344FA400F}" destId="{7DB332BA-440E-4F15-BF7C-A0FB472AEFB2}" srcOrd="0" destOrd="0" presId="urn:microsoft.com/office/officeart/2005/8/layout/radial6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3B7318B0-CB9C-41F6-AFDE-DB9363180B5F}" type="presOf" srcId="{DEFE1138-1881-47EC-9751-66A412957E16}" destId="{B9440D5F-00B2-4F7B-A40B-4354A5FFF554}" srcOrd="0" destOrd="0" presId="urn:microsoft.com/office/officeart/2005/8/layout/radial6"/>
    <dgm:cxn modelId="{5A02E33B-5D94-4F54-B074-9967A75484F8}" type="presOf" srcId="{E31004F3-D437-44E2-9E8D-6E8590554A79}" destId="{2D821D09-4106-4ABE-9E82-772E79BE6DB7}" srcOrd="0" destOrd="0" presId="urn:microsoft.com/office/officeart/2005/8/layout/radial6"/>
    <dgm:cxn modelId="{4DFC43D7-E604-4764-8AE1-A7C82371289C}" type="presOf" srcId="{6902AD4E-541D-4BD1-904A-99C3AB539DDE}" destId="{44A9EDA5-48D1-4E86-9275-9C4700039CC8}" srcOrd="0" destOrd="0" presId="urn:microsoft.com/office/officeart/2005/8/layout/radial6"/>
    <dgm:cxn modelId="{44CCAB2A-91C0-4201-B306-5D8689EAEC70}" type="presOf" srcId="{750323B9-3271-4443-9AC5-7FE2E9740957}" destId="{0744D1C6-A62A-4463-8D20-1CB0802F4B7E}" srcOrd="0" destOrd="0" presId="urn:microsoft.com/office/officeart/2005/8/layout/radial6"/>
    <dgm:cxn modelId="{BFA1E70C-7293-4B3A-BE7A-56F1266634CC}" type="presOf" srcId="{F2C53B64-C39D-46CE-B9B3-93DCF88E0C21}" destId="{8019311E-C22C-4B8B-8D5D-2DCEF8697185}" srcOrd="0" destOrd="0" presId="urn:microsoft.com/office/officeart/2005/8/layout/radial6"/>
    <dgm:cxn modelId="{E44D437C-30DB-4D75-833F-77DE5123ED7B}" type="presOf" srcId="{07C73BC5-BD25-4CD6-AAD2-C3D3F61AAE22}" destId="{2D88C8A7-C21C-4730-856E-99234AEFE021}" srcOrd="0" destOrd="0" presId="urn:microsoft.com/office/officeart/2005/8/layout/radial6"/>
    <dgm:cxn modelId="{C45DECF4-7181-4891-A763-BC88C8D15DC4}" type="presOf" srcId="{EE18E7AB-4C42-46E5-B420-2AF9B4200E79}" destId="{6435CD02-A298-4B10-87A2-FFB0D650D37E}" srcOrd="0" destOrd="0" presId="urn:microsoft.com/office/officeart/2005/8/layout/radial6"/>
    <dgm:cxn modelId="{7E797790-6B69-4B31-9162-E4A893733407}" srcId="{F0333A68-DDB4-4F97-ADE0-CEB46FDA7132}" destId="{EE18E7AB-4C42-46E5-B420-2AF9B4200E79}" srcOrd="5" destOrd="0" parTransId="{210CF316-EB9E-434C-A4FB-F3BC0C327F8B}" sibTransId="{37699592-D351-4A12-AF6B-C7023BB9F57C}"/>
    <dgm:cxn modelId="{A42A6601-2B39-4CA1-86E0-1ABCC7F1F0F1}" type="presOf" srcId="{AAC5451A-AA2B-4979-87E4-D4CDB362B111}" destId="{148CA1C2-C1A9-42FA-8C48-FCAEE93B424F}" srcOrd="0" destOrd="0" presId="urn:microsoft.com/office/officeart/2005/8/layout/radial6"/>
    <dgm:cxn modelId="{B24817A3-56EF-4BB4-83C5-CFEEA34CC2A1}" type="presOf" srcId="{183BED58-0237-4571-9287-BA39A2B0A75D}" destId="{2AB11087-12A3-4EF9-A178-518A1E818DB4}" srcOrd="0" destOrd="0" presId="urn:microsoft.com/office/officeart/2005/8/layout/radial6"/>
    <dgm:cxn modelId="{C8490FA3-054D-47D3-A17F-3E6D9C47D214}" type="presOf" srcId="{8AADF859-C95A-4DE5-BE57-B8054E9581CB}" destId="{F4A79CCE-143D-428D-B394-99A2A9303E40}" srcOrd="0" destOrd="0" presId="urn:microsoft.com/office/officeart/2005/8/layout/radial6"/>
    <dgm:cxn modelId="{4243656F-6A51-4981-BC4D-A21BF1A4FAF9}" type="presOf" srcId="{C472F60F-BFA1-4AB9-B083-CB669E833B89}" destId="{9EBE9DA7-DAC3-4CFA-B1FE-F3D7F463EBB0}" srcOrd="0" destOrd="0" presId="urn:microsoft.com/office/officeart/2005/8/layout/radial6"/>
    <dgm:cxn modelId="{DAD19D4F-9D80-46A4-8926-0121F3E292FB}" type="presOf" srcId="{2237CE31-6C74-436B-A19F-C5679BB199A7}" destId="{3785B334-5D82-47BD-BD49-4D71092460DA}" srcOrd="0" destOrd="0" presId="urn:microsoft.com/office/officeart/2005/8/layout/radial6"/>
    <dgm:cxn modelId="{C910E1DC-A193-49EF-8156-CFE859F8ED9D}" type="presOf" srcId="{A031B0F8-A364-4038-9DBA-A3ADCBEAFEF9}" destId="{6C7AC60B-BE21-46F7-97D4-0D700C07860D}" srcOrd="0" destOrd="0" presId="urn:microsoft.com/office/officeart/2005/8/layout/radial6"/>
    <dgm:cxn modelId="{F1AE197A-68DB-43B0-B295-13F516F0500D}" srcId="{F0333A68-DDB4-4F97-ADE0-CEB46FDA7132}" destId="{3B085B40-68F5-4CDE-8B9E-4D6A60095573}" srcOrd="13" destOrd="0" parTransId="{11BBAFF3-A4EC-4A4E-BC6C-83DA0BCBF9BF}" sibTransId="{159DB251-FCA8-4E06-8DF7-BB105EC505FC}"/>
    <dgm:cxn modelId="{F1EBF04C-4F27-4E01-87B0-F4F229203635}" type="presOf" srcId="{FD9782FA-A0CF-4E24-AE53-38B12BCD769C}" destId="{8879329A-6138-42FB-811C-1A67191E2AB5}" srcOrd="0" destOrd="0" presId="urn:microsoft.com/office/officeart/2005/8/layout/radial6"/>
    <dgm:cxn modelId="{A48FDA10-CB46-4D73-8455-32970BFC866A}" type="presOf" srcId="{029A274B-743F-4704-ADCA-BF30C9F5E533}" destId="{5D952419-6E89-4E53-8291-50E7B84A2D5B}" srcOrd="0" destOrd="0" presId="urn:microsoft.com/office/officeart/2005/8/layout/radial6"/>
    <dgm:cxn modelId="{79AAFDB8-0A58-467F-808E-ECC748A06A0B}" type="presOf" srcId="{159DB251-FCA8-4E06-8DF7-BB105EC505FC}" destId="{81A8205B-AEDD-44CD-BC09-165ED941BAF7}" srcOrd="0" destOrd="0" presId="urn:microsoft.com/office/officeart/2005/8/layout/radial6"/>
    <dgm:cxn modelId="{969308EF-8701-4D9C-8BEA-B7570A8E4EBE}" type="presOf" srcId="{E38D03AD-3FC3-4320-ABEE-56A6BA0ABDCD}" destId="{5C05E90C-91B0-4432-ACF8-1FA1E7A083EA}" srcOrd="0" destOrd="0" presId="urn:microsoft.com/office/officeart/2005/8/layout/radial6"/>
    <dgm:cxn modelId="{49DEFA3C-E050-4B16-9CB3-1E97A9C2ABB0}" srcId="{F0333A68-DDB4-4F97-ADE0-CEB46FDA7132}" destId="{4EE4A724-BEF6-4668-BB49-AC679A6E339C}" srcOrd="12" destOrd="0" parTransId="{3EB5EC29-C794-4BAA-914A-7B7E0AEA3C75}" sibTransId="{28098452-610D-4874-B798-468BED3EECBF}"/>
    <dgm:cxn modelId="{5F5F5C39-44DC-43CD-845C-B0D6594B2861}" type="presOf" srcId="{4EE4A724-BEF6-4668-BB49-AC679A6E339C}" destId="{C320CC54-C459-4161-9FA3-3389D39991ED}" srcOrd="0" destOrd="0" presId="urn:microsoft.com/office/officeart/2005/8/layout/radial6"/>
    <dgm:cxn modelId="{D3B3CC09-81DF-4127-85C8-2CCF160533D2}" srcId="{F0333A68-DDB4-4F97-ADE0-CEB46FDA7132}" destId="{61FF4A3E-55AD-4311-8F3F-4967445BF688}" srcOrd="6" destOrd="0" parTransId="{B390C13E-5FE8-425E-BF12-7293D22E6099}" sibTransId="{E31004F3-D437-44E2-9E8D-6E8590554A79}"/>
    <dgm:cxn modelId="{F7A78550-2ECD-438F-BCBE-E3A22CCC2CEE}" srcId="{F0333A68-DDB4-4F97-ADE0-CEB46FDA7132}" destId="{FAAF75B7-1DEA-4343-A27D-E758333F0C74}" srcOrd="2" destOrd="0" parTransId="{B21418BE-EDD0-4937-AA5A-CD4E607591A8}" sibTransId="{63DC6218-4186-4102-BA04-9C68E2770E2E}"/>
    <dgm:cxn modelId="{AA750E08-FE11-4F18-87A5-3DDDD284F8E8}" srcId="{F0333A68-DDB4-4F97-ADE0-CEB46FDA7132}" destId="{79D14929-08F5-476B-8CE1-7E1344FA400F}" srcOrd="4" destOrd="0" parTransId="{1FFEA26F-198E-43EC-B3CE-E7160EFACE35}" sibTransId="{FD9782FA-A0CF-4E24-AE53-38B12BCD769C}"/>
    <dgm:cxn modelId="{6E3FAB09-EBAE-4298-BF40-5D19B9E520B4}" type="presOf" srcId="{63DC6218-4186-4102-BA04-9C68E2770E2E}" destId="{95BDCD1E-1CBD-459F-9F20-46E1BAE0B190}" srcOrd="0" destOrd="0" presId="urn:microsoft.com/office/officeart/2005/8/layout/radial6"/>
    <dgm:cxn modelId="{D233DA46-4C01-4064-AB9B-184781085937}" srcId="{F0333A68-DDB4-4F97-ADE0-CEB46FDA7132}" destId="{AE8F159F-F62B-48A2-B7B9-5A9FE0DCD088}" srcOrd="3" destOrd="0" parTransId="{C1452527-917A-4A10-8D99-3FD418CE389B}" sibTransId="{8AADF859-C95A-4DE5-BE57-B8054E9581CB}"/>
    <dgm:cxn modelId="{27D629BB-622B-4245-A00E-BE594B8F3B5F}" type="presOf" srcId="{190BFE03-4707-4FD9-A1AB-AB574B597980}" destId="{8FD6C2E3-E209-4F5A-BB0B-C2F79B68302F}" srcOrd="0" destOrd="0" presId="urn:microsoft.com/office/officeart/2005/8/layout/radial6"/>
    <dgm:cxn modelId="{6AB1A793-04B8-4C77-AEAB-05B8C282E241}" srcId="{F0333A68-DDB4-4F97-ADE0-CEB46FDA7132}" destId="{7CD31E02-917F-4CF3-AFA4-4A8F033E3E89}" srcOrd="7" destOrd="0" parTransId="{C5A10949-9188-4DA5-A1BE-D989E7B59FDE}" sibTransId="{750323B9-3271-4443-9AC5-7FE2E9740957}"/>
    <dgm:cxn modelId="{26D195F9-42AC-4568-8538-A66D63054522}" type="presOf" srcId="{61FF4A3E-55AD-4311-8F3F-4967445BF688}" destId="{D8DFBD7B-DF2F-44BB-B096-2EE7164CC04F}" srcOrd="0" destOrd="0" presId="urn:microsoft.com/office/officeart/2005/8/layout/radial6"/>
    <dgm:cxn modelId="{6324F797-4092-459F-871F-31625C5F4D3E}" srcId="{F0333A68-DDB4-4F97-ADE0-CEB46FDA7132}" destId="{07C73BC5-BD25-4CD6-AAD2-C3D3F61AAE22}" srcOrd="9" destOrd="0" parTransId="{679C59A8-0563-4731-8E49-D3BB6EAE708F}" sibTransId="{CC860BB6-2EE8-4FBC-9D87-159638031895}"/>
    <dgm:cxn modelId="{7F961931-97AE-4128-965C-0BEAC01A8476}" type="presParOf" srcId="{B9440D5F-00B2-4F7B-A40B-4354A5FFF554}" destId="{D0CA2D0E-2D50-4CCD-ABA9-8520EF4F6FAA}" srcOrd="0" destOrd="0" presId="urn:microsoft.com/office/officeart/2005/8/layout/radial6"/>
    <dgm:cxn modelId="{44C2C312-5F8B-4FD7-A754-8B4BB7165026}" type="presParOf" srcId="{B9440D5F-00B2-4F7B-A40B-4354A5FFF554}" destId="{2AB11087-12A3-4EF9-A178-518A1E818DB4}" srcOrd="1" destOrd="0" presId="urn:microsoft.com/office/officeart/2005/8/layout/radial6"/>
    <dgm:cxn modelId="{D3E0945B-F8E2-4F4B-AA4C-ABDDD4B58971}" type="presParOf" srcId="{B9440D5F-00B2-4F7B-A40B-4354A5FFF554}" destId="{FB2FB239-A5CB-40BD-A075-4F1DCAEDA721}" srcOrd="2" destOrd="0" presId="urn:microsoft.com/office/officeart/2005/8/layout/radial6"/>
    <dgm:cxn modelId="{9EBC230F-D2E2-48BC-9EB2-E14B1309E93D}" type="presParOf" srcId="{B9440D5F-00B2-4F7B-A40B-4354A5FFF554}" destId="{6C7AC60B-BE21-46F7-97D4-0D700C07860D}" srcOrd="3" destOrd="0" presId="urn:microsoft.com/office/officeart/2005/8/layout/radial6"/>
    <dgm:cxn modelId="{435AD7B3-C27A-4751-BE93-54B5A3C5A4B0}" type="presParOf" srcId="{B9440D5F-00B2-4F7B-A40B-4354A5FFF554}" destId="{C68FE185-A842-4093-B580-FA1A3234F496}" srcOrd="4" destOrd="0" presId="urn:microsoft.com/office/officeart/2005/8/layout/radial6"/>
    <dgm:cxn modelId="{9736EB64-ECD7-41B1-9620-D21BC8B68B8A}" type="presParOf" srcId="{B9440D5F-00B2-4F7B-A40B-4354A5FFF554}" destId="{C3754FCA-8EF9-4DAA-BFCD-E40122AB093A}" srcOrd="5" destOrd="0" presId="urn:microsoft.com/office/officeart/2005/8/layout/radial6"/>
    <dgm:cxn modelId="{3425E8F5-83FB-4E2F-AE12-71D6C8989C10}" type="presParOf" srcId="{B9440D5F-00B2-4F7B-A40B-4354A5FFF554}" destId="{B7E0A27F-8515-4345-9E0A-6A9A5504EDCE}" srcOrd="6" destOrd="0" presId="urn:microsoft.com/office/officeart/2005/8/layout/radial6"/>
    <dgm:cxn modelId="{B3290CB7-0F1C-41D6-B782-01A84BFC4264}" type="presParOf" srcId="{B9440D5F-00B2-4F7B-A40B-4354A5FFF554}" destId="{80C47356-35C4-4561-BE5B-230E1542575B}" srcOrd="7" destOrd="0" presId="urn:microsoft.com/office/officeart/2005/8/layout/radial6"/>
    <dgm:cxn modelId="{1523D3F5-0070-4F4E-8129-7D2EA230C217}" type="presParOf" srcId="{B9440D5F-00B2-4F7B-A40B-4354A5FFF554}" destId="{3276F3E1-8157-4955-B705-2D247C2108ED}" srcOrd="8" destOrd="0" presId="urn:microsoft.com/office/officeart/2005/8/layout/radial6"/>
    <dgm:cxn modelId="{9AD20414-9106-47B3-8F8D-BDB4F5EBCF04}" type="presParOf" srcId="{B9440D5F-00B2-4F7B-A40B-4354A5FFF554}" destId="{95BDCD1E-1CBD-459F-9F20-46E1BAE0B190}" srcOrd="9" destOrd="0" presId="urn:microsoft.com/office/officeart/2005/8/layout/radial6"/>
    <dgm:cxn modelId="{D7A51414-7152-44FE-AA8C-2BCD799DECD6}" type="presParOf" srcId="{B9440D5F-00B2-4F7B-A40B-4354A5FFF554}" destId="{F60AF405-6A12-470F-982C-AD4A45F02B51}" srcOrd="10" destOrd="0" presId="urn:microsoft.com/office/officeart/2005/8/layout/radial6"/>
    <dgm:cxn modelId="{7FD86949-46A7-4CD7-8FD7-40CE6714D756}" type="presParOf" srcId="{B9440D5F-00B2-4F7B-A40B-4354A5FFF554}" destId="{C6C8DA9C-A6B3-4E97-BED6-208D703ECE83}" srcOrd="11" destOrd="0" presId="urn:microsoft.com/office/officeart/2005/8/layout/radial6"/>
    <dgm:cxn modelId="{E3277798-21F8-4966-904C-A96CD316DF3C}" type="presParOf" srcId="{B9440D5F-00B2-4F7B-A40B-4354A5FFF554}" destId="{F4A79CCE-143D-428D-B394-99A2A9303E40}" srcOrd="12" destOrd="0" presId="urn:microsoft.com/office/officeart/2005/8/layout/radial6"/>
    <dgm:cxn modelId="{27B3C4A3-8CE6-4D28-B05D-F827A3D021B1}" type="presParOf" srcId="{B9440D5F-00B2-4F7B-A40B-4354A5FFF554}" destId="{7DB332BA-440E-4F15-BF7C-A0FB472AEFB2}" srcOrd="13" destOrd="0" presId="urn:microsoft.com/office/officeart/2005/8/layout/radial6"/>
    <dgm:cxn modelId="{30CDB747-DB3F-41DD-A9A7-43E88DBE523D}" type="presParOf" srcId="{B9440D5F-00B2-4F7B-A40B-4354A5FFF554}" destId="{D8318C48-CDEC-4B38-AAAC-E4EACB8D829A}" srcOrd="14" destOrd="0" presId="urn:microsoft.com/office/officeart/2005/8/layout/radial6"/>
    <dgm:cxn modelId="{05564C3A-77B4-41AE-82EC-02EE643542EE}" type="presParOf" srcId="{B9440D5F-00B2-4F7B-A40B-4354A5FFF554}" destId="{8879329A-6138-42FB-811C-1A67191E2AB5}" srcOrd="15" destOrd="0" presId="urn:microsoft.com/office/officeart/2005/8/layout/radial6"/>
    <dgm:cxn modelId="{38E4DF51-8610-483B-AFCB-3BE47AA86DA4}" type="presParOf" srcId="{B9440D5F-00B2-4F7B-A40B-4354A5FFF554}" destId="{6435CD02-A298-4B10-87A2-FFB0D650D37E}" srcOrd="16" destOrd="0" presId="urn:microsoft.com/office/officeart/2005/8/layout/radial6"/>
    <dgm:cxn modelId="{EF26EC90-9B2D-4636-A354-EB63F45B67C6}" type="presParOf" srcId="{B9440D5F-00B2-4F7B-A40B-4354A5FFF554}" destId="{C476CE90-88C3-4ED7-A6E0-F9643788BE42}" srcOrd="17" destOrd="0" presId="urn:microsoft.com/office/officeart/2005/8/layout/radial6"/>
    <dgm:cxn modelId="{A14B477F-F7C7-4FAD-A4EB-F031DE4C4702}" type="presParOf" srcId="{B9440D5F-00B2-4F7B-A40B-4354A5FFF554}" destId="{E5C189BC-2845-4169-BB9F-32034D7F66FF}" srcOrd="18" destOrd="0" presId="urn:microsoft.com/office/officeart/2005/8/layout/radial6"/>
    <dgm:cxn modelId="{CEE9D687-E4FB-47BE-B7E9-7AC7147D9A5C}" type="presParOf" srcId="{B9440D5F-00B2-4F7B-A40B-4354A5FFF554}" destId="{D8DFBD7B-DF2F-44BB-B096-2EE7164CC04F}" srcOrd="19" destOrd="0" presId="urn:microsoft.com/office/officeart/2005/8/layout/radial6"/>
    <dgm:cxn modelId="{4A80F488-1E6F-4DCE-9626-FE8E3D0111B6}" type="presParOf" srcId="{B9440D5F-00B2-4F7B-A40B-4354A5FFF554}" destId="{ABD85E68-C3BE-4F73-9311-4244AF524E52}" srcOrd="20" destOrd="0" presId="urn:microsoft.com/office/officeart/2005/8/layout/radial6"/>
    <dgm:cxn modelId="{079C34DC-BCD5-4C63-A317-9113ABA1D6D6}" type="presParOf" srcId="{B9440D5F-00B2-4F7B-A40B-4354A5FFF554}" destId="{2D821D09-4106-4ABE-9E82-772E79BE6DB7}" srcOrd="21" destOrd="0" presId="urn:microsoft.com/office/officeart/2005/8/layout/radial6"/>
    <dgm:cxn modelId="{34A68085-0B11-493B-B55D-DEFD53F0BFE7}" type="presParOf" srcId="{B9440D5F-00B2-4F7B-A40B-4354A5FFF554}" destId="{86B40AFB-3D2C-46D0-8490-C5725D84E772}" srcOrd="22" destOrd="0" presId="urn:microsoft.com/office/officeart/2005/8/layout/radial6"/>
    <dgm:cxn modelId="{D8EA1FD5-CD53-42BB-9058-803F5DBEFD85}" type="presParOf" srcId="{B9440D5F-00B2-4F7B-A40B-4354A5FFF554}" destId="{5B0CD4FA-469C-450A-A624-C8F68ABF97C0}" srcOrd="23" destOrd="0" presId="urn:microsoft.com/office/officeart/2005/8/layout/radial6"/>
    <dgm:cxn modelId="{7ACCEE22-219C-4002-972C-3EA31D0E1562}" type="presParOf" srcId="{B9440D5F-00B2-4F7B-A40B-4354A5FFF554}" destId="{0744D1C6-A62A-4463-8D20-1CB0802F4B7E}" srcOrd="24" destOrd="0" presId="urn:microsoft.com/office/officeart/2005/8/layout/radial6"/>
    <dgm:cxn modelId="{1E38107B-A8A6-45AC-84A0-BE64DA9A79E9}" type="presParOf" srcId="{B9440D5F-00B2-4F7B-A40B-4354A5FFF554}" destId="{3785B334-5D82-47BD-BD49-4D71092460DA}" srcOrd="25" destOrd="0" presId="urn:microsoft.com/office/officeart/2005/8/layout/radial6"/>
    <dgm:cxn modelId="{1625CF00-E200-4E34-90B9-FCB211302790}" type="presParOf" srcId="{B9440D5F-00B2-4F7B-A40B-4354A5FFF554}" destId="{FAD8D1E1-EFDB-4FD2-878F-E301E22B66E0}" srcOrd="26" destOrd="0" presId="urn:microsoft.com/office/officeart/2005/8/layout/radial6"/>
    <dgm:cxn modelId="{CE6E4AF5-B994-47D8-9E52-92A3312CB751}" type="presParOf" srcId="{B9440D5F-00B2-4F7B-A40B-4354A5FFF554}" destId="{44A9EDA5-48D1-4E86-9275-9C4700039CC8}" srcOrd="27" destOrd="0" presId="urn:microsoft.com/office/officeart/2005/8/layout/radial6"/>
    <dgm:cxn modelId="{F198239A-E5D2-4E00-8CF0-6B429FB46DFB}" type="presParOf" srcId="{B9440D5F-00B2-4F7B-A40B-4354A5FFF554}" destId="{2D88C8A7-C21C-4730-856E-99234AEFE021}" srcOrd="28" destOrd="0" presId="urn:microsoft.com/office/officeart/2005/8/layout/radial6"/>
    <dgm:cxn modelId="{4373D55F-AD7B-4839-B1DE-3CEF04A33F9D}" type="presParOf" srcId="{B9440D5F-00B2-4F7B-A40B-4354A5FFF554}" destId="{8C270390-82A0-41AF-9F5D-62F27A26C4F1}" srcOrd="29" destOrd="0" presId="urn:microsoft.com/office/officeart/2005/8/layout/radial6"/>
    <dgm:cxn modelId="{C2A7D72E-A590-4AEF-9237-0FC23C64E4EE}" type="presParOf" srcId="{B9440D5F-00B2-4F7B-A40B-4354A5FFF554}" destId="{B6D448A4-6609-4BF7-A77D-ACFA7A852227}" srcOrd="30" destOrd="0" presId="urn:microsoft.com/office/officeart/2005/8/layout/radial6"/>
    <dgm:cxn modelId="{B4A469DA-581C-47C7-9BBF-026D144C20BC}" type="presParOf" srcId="{B9440D5F-00B2-4F7B-A40B-4354A5FFF554}" destId="{8FD6C2E3-E209-4F5A-BB0B-C2F79B68302F}" srcOrd="31" destOrd="0" presId="urn:microsoft.com/office/officeart/2005/8/layout/radial6"/>
    <dgm:cxn modelId="{C2F8CF00-4F52-411B-90C1-BE766F2CE993}" type="presParOf" srcId="{B9440D5F-00B2-4F7B-A40B-4354A5FFF554}" destId="{63A58272-334D-4E78-BC5B-77E813B6BBA0}" srcOrd="32" destOrd="0" presId="urn:microsoft.com/office/officeart/2005/8/layout/radial6"/>
    <dgm:cxn modelId="{3E1B2808-9B55-4D18-96A8-90D25ACA7EDF}" type="presParOf" srcId="{B9440D5F-00B2-4F7B-A40B-4354A5FFF554}" destId="{5C05E90C-91B0-4432-ACF8-1FA1E7A083EA}" srcOrd="33" destOrd="0" presId="urn:microsoft.com/office/officeart/2005/8/layout/radial6"/>
    <dgm:cxn modelId="{093B676B-8E6D-4F82-A69A-A2F7556A2059}" type="presParOf" srcId="{B9440D5F-00B2-4F7B-A40B-4354A5FFF554}" destId="{88A712D9-9E85-42D2-A011-5E7DFD60E392}" srcOrd="34" destOrd="0" presId="urn:microsoft.com/office/officeart/2005/8/layout/radial6"/>
    <dgm:cxn modelId="{AE34A2A8-E06D-4513-8D9C-5BBDBD389DCE}" type="presParOf" srcId="{B9440D5F-00B2-4F7B-A40B-4354A5FFF554}" destId="{1E9D4C5D-A697-4B3C-981F-A186991E5812}" srcOrd="35" destOrd="0" presId="urn:microsoft.com/office/officeart/2005/8/layout/radial6"/>
    <dgm:cxn modelId="{1CE680D6-48F9-4FA7-A79C-DB481B54A342}" type="presParOf" srcId="{B9440D5F-00B2-4F7B-A40B-4354A5FFF554}" destId="{4A112A4A-C7BA-458E-8780-4084D47493F5}" srcOrd="36" destOrd="0" presId="urn:microsoft.com/office/officeart/2005/8/layout/radial6"/>
    <dgm:cxn modelId="{DCE947E5-1721-4EE3-A3E3-B0FE1B61835F}" type="presParOf" srcId="{B9440D5F-00B2-4F7B-A40B-4354A5FFF554}" destId="{C320CC54-C459-4161-9FA3-3389D39991ED}" srcOrd="37" destOrd="0" presId="urn:microsoft.com/office/officeart/2005/8/layout/radial6"/>
    <dgm:cxn modelId="{098C3AF0-C7B3-494D-9868-8FD2E5CE551C}" type="presParOf" srcId="{B9440D5F-00B2-4F7B-A40B-4354A5FFF554}" destId="{E155A539-6751-445C-9A13-29A961D4F9B1}" srcOrd="38" destOrd="0" presId="urn:microsoft.com/office/officeart/2005/8/layout/radial6"/>
    <dgm:cxn modelId="{F991649A-AB76-4401-92A4-22678D7AF6EB}" type="presParOf" srcId="{B9440D5F-00B2-4F7B-A40B-4354A5FFF554}" destId="{145DE887-3A9E-4D72-91BA-33DC706753ED}" srcOrd="39" destOrd="0" presId="urn:microsoft.com/office/officeart/2005/8/layout/radial6"/>
    <dgm:cxn modelId="{21E0D81C-D5DE-43DF-AC11-2883B6F08193}" type="presParOf" srcId="{B9440D5F-00B2-4F7B-A40B-4354A5FFF554}" destId="{93DAA76F-6162-4B6F-BF16-57819D3F0D21}" srcOrd="40" destOrd="0" presId="urn:microsoft.com/office/officeart/2005/8/layout/radial6"/>
    <dgm:cxn modelId="{52AD0535-100B-4D10-AC4D-4AAAC4D5083C}" type="presParOf" srcId="{B9440D5F-00B2-4F7B-A40B-4354A5FFF554}" destId="{9EDE256D-3055-4FA5-91D4-9640D3916A8C}" srcOrd="41" destOrd="0" presId="urn:microsoft.com/office/officeart/2005/8/layout/radial6"/>
    <dgm:cxn modelId="{F402B900-C3A8-4626-9B7F-9400C9B8AB25}" type="presParOf" srcId="{B9440D5F-00B2-4F7B-A40B-4354A5FFF554}" destId="{81A8205B-AEDD-44CD-BC09-165ED941BAF7}" srcOrd="42" destOrd="0" presId="urn:microsoft.com/office/officeart/2005/8/layout/radial6"/>
    <dgm:cxn modelId="{1DA0AFA7-D421-4139-9717-C82767DF29E3}" type="presParOf" srcId="{B9440D5F-00B2-4F7B-A40B-4354A5FFF554}" destId="{5D952419-6E89-4E53-8291-50E7B84A2D5B}" srcOrd="43" destOrd="0" presId="urn:microsoft.com/office/officeart/2005/8/layout/radial6"/>
    <dgm:cxn modelId="{F735789A-2C3E-4F24-900D-251049100C9A}" type="presParOf" srcId="{B9440D5F-00B2-4F7B-A40B-4354A5FFF554}" destId="{B895D8AE-0B7D-457F-A67B-2D24C3173790}" srcOrd="44" destOrd="0" presId="urn:microsoft.com/office/officeart/2005/8/layout/radial6"/>
    <dgm:cxn modelId="{AC1E520B-4A99-420E-9921-8C1F74C9B45D}" type="presParOf" srcId="{B9440D5F-00B2-4F7B-A40B-4354A5FFF554}" destId="{148CA1C2-C1A9-42FA-8C48-FCAEE93B424F}" srcOrd="45" destOrd="0" presId="urn:microsoft.com/office/officeart/2005/8/layout/radial6"/>
    <dgm:cxn modelId="{E35FF4EA-21F5-46FB-B7E7-7952889B879F}" type="presParOf" srcId="{B9440D5F-00B2-4F7B-A40B-4354A5FFF554}" destId="{9EBE9DA7-DAC3-4CFA-B1FE-F3D7F463EBB0}" srcOrd="46" destOrd="0" presId="urn:microsoft.com/office/officeart/2005/8/layout/radial6"/>
    <dgm:cxn modelId="{102CDF14-33B0-42B5-A569-8C1948B05FAC}" type="presParOf" srcId="{B9440D5F-00B2-4F7B-A40B-4354A5FFF554}" destId="{F97DE201-0857-4738-A694-277F86CC7D80}" srcOrd="47" destOrd="0" presId="urn:microsoft.com/office/officeart/2005/8/layout/radial6"/>
    <dgm:cxn modelId="{5CA7CD0F-7381-44D6-B81B-BA7AD74CEA42}" type="presParOf" srcId="{B9440D5F-00B2-4F7B-A40B-4354A5FFF554}" destId="{8019311E-C22C-4B8B-8D5D-2DCEF8697185}" srcOrd="48" destOrd="0" presId="urn:microsoft.com/office/officeart/2005/8/layout/radial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422EA5F-83D0-410C-AF38-A5FDDAB28589}">
      <dgm:prSet phldrT="[Metin]"/>
      <dgm:spPr>
        <a:solidFill>
          <a:srgbClr val="FFFF00"/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Plastik Atıklar</a:t>
          </a:r>
          <a:endParaRPr lang="tr-TR" dirty="0">
            <a:solidFill>
              <a:schemeClr val="tx1"/>
            </a:solidFill>
          </a:endParaRPr>
        </a:p>
      </dgm:t>
    </dgm:pt>
    <dgm:pt modelId="{41F4AF69-8DFE-4049-A95E-21DC8B1AA9B4}" type="parTrans" cxnId="{ABB932AB-142F-4EB9-AF0A-12EFB88F221D}">
      <dgm:prSet/>
      <dgm:spPr/>
      <dgm:t>
        <a:bodyPr/>
        <a:lstStyle/>
        <a:p>
          <a:endParaRPr lang="tr-TR"/>
        </a:p>
      </dgm:t>
    </dgm:pt>
    <dgm:pt modelId="{BC89E293-4343-42D4-9A22-6511077A9C71}" type="sibTrans" cxnId="{ABB932AB-142F-4EB9-AF0A-12EFB88F221D}">
      <dgm:prSet/>
      <dgm:spPr/>
      <dgm:t>
        <a:bodyPr/>
        <a:lstStyle/>
        <a:p>
          <a:endParaRPr lang="tr-TR"/>
        </a:p>
      </dgm:t>
    </dgm:pt>
    <dgm:pt modelId="{4658007F-5EE4-414F-B161-BB420FECB293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44574A10-CDC2-453A-A64E-C3EFE80E0225}" type="parTrans" cxnId="{14CF029C-14C1-408B-A05E-E5CB78CD8BF1}">
      <dgm:prSet/>
      <dgm:spPr/>
      <dgm:t>
        <a:bodyPr/>
        <a:lstStyle/>
        <a:p>
          <a:endParaRPr lang="tr-TR"/>
        </a:p>
      </dgm:t>
    </dgm:pt>
    <dgm:pt modelId="{BF6EBE51-005C-452E-9DBC-49F6BBBC08F7}" type="sibTrans" cxnId="{14CF029C-14C1-408B-A05E-E5CB78CD8BF1}">
      <dgm:prSet/>
      <dgm:spPr/>
      <dgm:t>
        <a:bodyPr/>
        <a:lstStyle/>
        <a:p>
          <a:endParaRPr lang="tr-TR"/>
        </a:p>
      </dgm:t>
    </dgm:pt>
    <dgm:pt modelId="{580A6D4E-1C46-47FD-ABCD-5EF48CA46B7C}">
      <dgm:prSet phldrT="[Metin]"/>
      <dgm:spPr>
        <a:solidFill>
          <a:srgbClr val="0070C0"/>
        </a:solidFill>
      </dgm:spPr>
      <dgm:t>
        <a:bodyPr/>
        <a:lstStyle/>
        <a:p>
          <a:r>
            <a:rPr lang="tr-TR" dirty="0" smtClean="0"/>
            <a:t>Kağıt Atıklar</a:t>
          </a:r>
          <a:endParaRPr lang="tr-TR" dirty="0"/>
        </a:p>
      </dgm:t>
    </dgm:pt>
    <dgm:pt modelId="{01B51910-E33E-461E-B492-3D94EDB27717}" type="parTrans" cxnId="{1F13B06E-D073-436C-8583-CFB585C6F867}">
      <dgm:prSet/>
      <dgm:spPr/>
      <dgm:t>
        <a:bodyPr/>
        <a:lstStyle/>
        <a:p>
          <a:endParaRPr lang="tr-TR"/>
        </a:p>
      </dgm:t>
    </dgm:pt>
    <dgm:pt modelId="{B34BBE5F-830A-45C8-B5D1-4D521A022751}" type="sibTrans" cxnId="{1F13B06E-D073-436C-8583-CFB585C6F867}">
      <dgm:prSet/>
      <dgm:spPr/>
      <dgm:t>
        <a:bodyPr/>
        <a:lstStyle/>
        <a:p>
          <a:endParaRPr lang="tr-TR"/>
        </a:p>
      </dgm:t>
    </dgm:pt>
    <dgm:pt modelId="{28EFFB32-14BD-48B7-80CF-E9666709D5BD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278841E5-DB49-49A9-A0E3-0CCCFE6C526D}" type="parTrans" cxnId="{67E87E7C-2D73-49B5-B1B7-F9D9BD94C6A3}">
      <dgm:prSet/>
      <dgm:spPr/>
      <dgm:t>
        <a:bodyPr/>
        <a:lstStyle/>
        <a:p>
          <a:endParaRPr lang="tr-TR"/>
        </a:p>
      </dgm:t>
    </dgm:pt>
    <dgm:pt modelId="{CD5B8BB3-599F-4348-BA93-43CD74628580}" type="sibTrans" cxnId="{67E87E7C-2D73-49B5-B1B7-F9D9BD94C6A3}">
      <dgm:prSet/>
      <dgm:spPr/>
      <dgm:t>
        <a:bodyPr/>
        <a:lstStyle/>
        <a:p>
          <a:endParaRPr lang="tr-TR"/>
        </a:p>
      </dgm:t>
    </dgm:pt>
    <dgm:pt modelId="{A9A98A72-B27F-4CBC-96FE-FBB149C4F5AD}">
      <dgm:prSet phldrT="[Metin]"/>
      <dgm:spPr>
        <a:solidFill>
          <a:srgbClr val="00B050"/>
        </a:solidFill>
      </dgm:spPr>
      <dgm:t>
        <a:bodyPr/>
        <a:lstStyle/>
        <a:p>
          <a:r>
            <a:rPr lang="tr-TR" dirty="0" smtClean="0"/>
            <a:t>Cam Atıklar</a:t>
          </a:r>
          <a:endParaRPr lang="tr-TR" dirty="0"/>
        </a:p>
      </dgm:t>
    </dgm:pt>
    <dgm:pt modelId="{D6683548-15D1-4D25-9210-3086E29B63E2}" type="parTrans" cxnId="{F293D0F5-1941-437F-B344-1879FB46F5A0}">
      <dgm:prSet/>
      <dgm:spPr/>
      <dgm:t>
        <a:bodyPr/>
        <a:lstStyle/>
        <a:p>
          <a:endParaRPr lang="tr-TR"/>
        </a:p>
      </dgm:t>
    </dgm:pt>
    <dgm:pt modelId="{256F54D1-D79E-4406-B7FE-D846EF875FE0}" type="sibTrans" cxnId="{F293D0F5-1941-437F-B344-1879FB46F5A0}">
      <dgm:prSet/>
      <dgm:spPr/>
      <dgm:t>
        <a:bodyPr/>
        <a:lstStyle/>
        <a:p>
          <a:endParaRPr lang="tr-TR"/>
        </a:p>
      </dgm:t>
    </dgm:pt>
    <dgm:pt modelId="{0C659119-EEA3-4F88-B23B-67E458515AFA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FAF2AD11-18FA-4AF3-9026-7FE61AC536C1}" type="parTrans" cxnId="{B949C5C6-32AB-4463-9DA5-20BE2DA7C3AF}">
      <dgm:prSet/>
      <dgm:spPr/>
      <dgm:t>
        <a:bodyPr/>
        <a:lstStyle/>
        <a:p>
          <a:endParaRPr lang="tr-TR"/>
        </a:p>
      </dgm:t>
    </dgm:pt>
    <dgm:pt modelId="{4B7E4617-1221-4AF6-9693-F6A224A8CD10}" type="sibTrans" cxnId="{B949C5C6-32AB-4463-9DA5-20BE2DA7C3AF}">
      <dgm:prSet/>
      <dgm:spPr/>
      <dgm:t>
        <a:bodyPr/>
        <a:lstStyle/>
        <a:p>
          <a:endParaRPr lang="tr-TR"/>
        </a:p>
      </dgm:t>
    </dgm:pt>
    <dgm:pt modelId="{109261FA-0D67-4663-9D98-90C3FF237120}">
      <dgm:prSet phldrT="[Metin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r-TR" dirty="0" smtClean="0"/>
            <a:t>Metal Atıklar</a:t>
          </a:r>
          <a:endParaRPr lang="tr-TR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590B2B10-80AC-7F4B-A5EF-3EAE90BB561F}">
      <dgm:prSet phldrT="[Metin]"/>
      <dgm:spPr>
        <a:solidFill>
          <a:srgbClr val="927659"/>
        </a:solidFill>
      </dgm:spPr>
      <dgm:t>
        <a:bodyPr/>
        <a:lstStyle/>
        <a:p>
          <a:r>
            <a:rPr lang="tr-TR" dirty="0" smtClean="0"/>
            <a:t>Organik Atıklar</a:t>
          </a:r>
          <a:endParaRPr lang="tr-TR" dirty="0"/>
        </a:p>
      </dgm:t>
    </dgm:pt>
    <dgm:pt modelId="{255B3782-6E6C-494D-837B-9B9C15EF5583}" type="parTrans" cxnId="{E4F5CF9C-3475-E746-85E0-EAB343030C28}">
      <dgm:prSet/>
      <dgm:spPr/>
      <dgm:t>
        <a:bodyPr/>
        <a:lstStyle/>
        <a:p>
          <a:endParaRPr lang="tr-TR"/>
        </a:p>
      </dgm:t>
    </dgm:pt>
    <dgm:pt modelId="{9B29C9FA-B9D1-C246-93CF-8BB71FDB9ACA}" type="sibTrans" cxnId="{E4F5CF9C-3475-E746-85E0-EAB343030C28}">
      <dgm:prSet/>
      <dgm:spPr/>
      <dgm:t>
        <a:bodyPr/>
        <a:lstStyle/>
        <a:p>
          <a:endParaRPr lang="tr-TR"/>
        </a:p>
      </dgm:t>
    </dgm:pt>
    <dgm:pt modelId="{908ED712-7075-6246-8AEC-E540BDFA1036}">
      <dgm:prSet phldrT="[Metin]"/>
      <dgm:spPr/>
      <dgm:t>
        <a:bodyPr/>
        <a:lstStyle/>
        <a:p>
          <a:r>
            <a:rPr lang="tr-TR" dirty="0" err="1" smtClean="0"/>
            <a:t>Kompost</a:t>
          </a:r>
          <a:endParaRPr lang="tr-TR" dirty="0"/>
        </a:p>
      </dgm:t>
    </dgm:pt>
    <dgm:pt modelId="{2F92C4B8-1B86-3D42-BBEF-BC9B13A7818B}" type="parTrans" cxnId="{4F5F8F5D-5030-6F45-91D9-4E2B9E503133}">
      <dgm:prSet/>
      <dgm:spPr/>
      <dgm:t>
        <a:bodyPr/>
        <a:lstStyle/>
        <a:p>
          <a:endParaRPr lang="tr-TR"/>
        </a:p>
      </dgm:t>
    </dgm:pt>
    <dgm:pt modelId="{9E793372-B8D0-524C-96F8-124192908997}" type="sibTrans" cxnId="{4F5F8F5D-5030-6F45-91D9-4E2B9E503133}">
      <dgm:prSet/>
      <dgm:spPr/>
      <dgm:t>
        <a:bodyPr/>
        <a:lstStyle/>
        <a:p>
          <a:endParaRPr lang="tr-TR"/>
        </a:p>
      </dgm:t>
    </dgm:pt>
    <dgm:pt modelId="{162B1234-A529-344B-A768-B0C0B1B14DDA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Geri Dönüşmeyen</a:t>
          </a:r>
          <a:endParaRPr lang="tr-TR" dirty="0"/>
        </a:p>
      </dgm:t>
    </dgm:pt>
    <dgm:pt modelId="{F0965FEE-6161-8941-B1C9-F45A558D5B23}" type="parTrans" cxnId="{3DFB0D1A-CE96-7E47-9AFB-23CB82DD29A2}">
      <dgm:prSet/>
      <dgm:spPr/>
      <dgm:t>
        <a:bodyPr/>
        <a:lstStyle/>
        <a:p>
          <a:endParaRPr lang="tr-TR"/>
        </a:p>
      </dgm:t>
    </dgm:pt>
    <dgm:pt modelId="{891203F9-EEBF-2544-AD61-1A73670540FE}" type="sibTrans" cxnId="{3DFB0D1A-CE96-7E47-9AFB-23CB82DD29A2}">
      <dgm:prSet/>
      <dgm:spPr/>
      <dgm:t>
        <a:bodyPr/>
        <a:lstStyle/>
        <a:p>
          <a:endParaRPr lang="tr-TR"/>
        </a:p>
      </dgm:t>
    </dgm:pt>
    <dgm:pt modelId="{5A4DCC5F-B160-6B4C-BFBD-C669C544369F}">
      <dgm:prSet phldrT="[Metin]"/>
      <dgm:spPr/>
      <dgm:t>
        <a:bodyPr/>
        <a:lstStyle/>
        <a:p>
          <a:r>
            <a:rPr lang="tr-TR" dirty="0" smtClean="0"/>
            <a:t>Bertaraf</a:t>
          </a:r>
          <a:endParaRPr lang="tr-TR" dirty="0"/>
        </a:p>
      </dgm:t>
    </dgm:pt>
    <dgm:pt modelId="{64E4E1CD-571F-1E40-B7D3-DC2247D32664}" type="parTrans" cxnId="{788B0B08-05A8-CB4F-A7CD-89D495F4BE4E}">
      <dgm:prSet/>
      <dgm:spPr/>
      <dgm:t>
        <a:bodyPr/>
        <a:lstStyle/>
        <a:p>
          <a:endParaRPr lang="tr-TR"/>
        </a:p>
      </dgm:t>
    </dgm:pt>
    <dgm:pt modelId="{21D096C1-DCA9-554D-B388-E695B8ADD74B}" type="sibTrans" cxnId="{788B0B08-05A8-CB4F-A7CD-89D495F4BE4E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93BF0F4-F12A-4562-8DF7-45D8AAFE2954}" type="pres">
      <dgm:prSet presAssocID="{7422EA5F-83D0-410C-AF38-A5FDDAB28589}" presName="horFlow" presStyleCnt="0"/>
      <dgm:spPr/>
    </dgm:pt>
    <dgm:pt modelId="{E27D4224-867E-4F87-9926-AD02ED65D889}" type="pres">
      <dgm:prSet presAssocID="{7422EA5F-83D0-410C-AF38-A5FDDAB28589}" presName="bigChev" presStyleLbl="node1" presStyleIdx="0" presStyleCnt="6" custScaleX="142916"/>
      <dgm:spPr/>
      <dgm:t>
        <a:bodyPr/>
        <a:lstStyle/>
        <a:p>
          <a:endParaRPr lang="tr-TR"/>
        </a:p>
      </dgm:t>
    </dgm:pt>
    <dgm:pt modelId="{3EF6369B-60E6-4079-A349-4056193AFB6C}" type="pres">
      <dgm:prSet presAssocID="{44574A10-CDC2-453A-A64E-C3EFE80E0225}" presName="parTrans" presStyleCnt="0"/>
      <dgm:spPr/>
    </dgm:pt>
    <dgm:pt modelId="{C5E13A32-385A-44E1-A0DB-C0B974A6FED4}" type="pres">
      <dgm:prSet presAssocID="{4658007F-5EE4-414F-B161-BB420FECB293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334D38-7904-4D8A-959D-256694AD6704}" type="pres">
      <dgm:prSet presAssocID="{7422EA5F-83D0-410C-AF38-A5FDDAB28589}" presName="vSp" presStyleCnt="0"/>
      <dgm:spPr/>
    </dgm:pt>
    <dgm:pt modelId="{42110902-87BC-4053-B477-D4E24DAAB205}" type="pres">
      <dgm:prSet presAssocID="{580A6D4E-1C46-47FD-ABCD-5EF48CA46B7C}" presName="horFlow" presStyleCnt="0"/>
      <dgm:spPr/>
    </dgm:pt>
    <dgm:pt modelId="{73F4824F-02EA-472D-919E-74234B17F61F}" type="pres">
      <dgm:prSet presAssocID="{580A6D4E-1C46-47FD-ABCD-5EF48CA46B7C}" presName="bigChev" presStyleLbl="node1" presStyleIdx="1" presStyleCnt="6" custScaleX="142916"/>
      <dgm:spPr/>
      <dgm:t>
        <a:bodyPr/>
        <a:lstStyle/>
        <a:p>
          <a:endParaRPr lang="tr-TR"/>
        </a:p>
      </dgm:t>
    </dgm:pt>
    <dgm:pt modelId="{D89556FB-802A-4AFD-AA0A-63C31D574553}" type="pres">
      <dgm:prSet presAssocID="{278841E5-DB49-49A9-A0E3-0CCCFE6C526D}" presName="parTrans" presStyleCnt="0"/>
      <dgm:spPr/>
    </dgm:pt>
    <dgm:pt modelId="{8E64E329-53C6-44CB-8915-91B5F2A215BA}" type="pres">
      <dgm:prSet presAssocID="{28EFFB32-14BD-48B7-80CF-E9666709D5BD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FD7F06-AF08-41FF-9105-E785D84705F8}" type="pres">
      <dgm:prSet presAssocID="{580A6D4E-1C46-47FD-ABCD-5EF48CA46B7C}" presName="vSp" presStyleCnt="0"/>
      <dgm:spPr/>
    </dgm:pt>
    <dgm:pt modelId="{8CC6E894-4CA8-4634-9CC4-5235EFFEDC49}" type="pres">
      <dgm:prSet presAssocID="{A9A98A72-B27F-4CBC-96FE-FBB149C4F5AD}" presName="horFlow" presStyleCnt="0"/>
      <dgm:spPr/>
    </dgm:pt>
    <dgm:pt modelId="{5120F2C0-48BD-44B9-8C90-F7F808D9324C}" type="pres">
      <dgm:prSet presAssocID="{A9A98A72-B27F-4CBC-96FE-FBB149C4F5AD}" presName="bigChev" presStyleLbl="node1" presStyleIdx="2" presStyleCnt="6" custScaleX="142916"/>
      <dgm:spPr/>
      <dgm:t>
        <a:bodyPr/>
        <a:lstStyle/>
        <a:p>
          <a:endParaRPr lang="tr-TR"/>
        </a:p>
      </dgm:t>
    </dgm:pt>
    <dgm:pt modelId="{497C5E79-24DA-4F70-85EA-9BE2661E0311}" type="pres">
      <dgm:prSet presAssocID="{FAF2AD11-18FA-4AF3-9026-7FE61AC536C1}" presName="parTrans" presStyleCnt="0"/>
      <dgm:spPr/>
    </dgm:pt>
    <dgm:pt modelId="{16A6EED6-11DA-4E17-95FD-67E8FF3E3D1E}" type="pres">
      <dgm:prSet presAssocID="{0C659119-EEA3-4F88-B23B-67E458515AFA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460E06-9477-4F16-8E97-BCA8B58B288C}" type="pres">
      <dgm:prSet presAssocID="{A9A98A72-B27F-4CBC-96FE-FBB149C4F5AD}" presName="vSp" presStyleCnt="0"/>
      <dgm:spPr/>
    </dgm:pt>
    <dgm:pt modelId="{AE2EB9F5-D007-4816-ACB3-8386C4A99D41}" type="pres">
      <dgm:prSet presAssocID="{109261FA-0D67-4663-9D98-90C3FF237120}" presName="horFlow" presStyleCnt="0"/>
      <dgm:spPr/>
    </dgm:pt>
    <dgm:pt modelId="{980708C0-9B28-4320-A399-5C215F448850}" type="pres">
      <dgm:prSet presAssocID="{109261FA-0D67-4663-9D98-90C3FF237120}" presName="bigChev" presStyleLbl="node1" presStyleIdx="3" presStyleCnt="6" custScaleX="1429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</dgm:pt>
    <dgm:pt modelId="{DC472C97-10E8-449A-ACFF-D9790FD42FAA}" type="pres">
      <dgm:prSet presAssocID="{186C00FA-AA69-4375-867B-811077AB274C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594AF-70BC-4246-961E-BC4A4E2A33A0}" type="pres">
      <dgm:prSet presAssocID="{109261FA-0D67-4663-9D98-90C3FF237120}" presName="vSp" presStyleCnt="0"/>
      <dgm:spPr/>
    </dgm:pt>
    <dgm:pt modelId="{A7AB10AB-42CF-684B-B2BF-1CE9F434B862}" type="pres">
      <dgm:prSet presAssocID="{590B2B10-80AC-7F4B-A5EF-3EAE90BB561F}" presName="horFlow" presStyleCnt="0"/>
      <dgm:spPr/>
    </dgm:pt>
    <dgm:pt modelId="{16A8C328-735F-7442-B65D-AB70834D6CDB}" type="pres">
      <dgm:prSet presAssocID="{590B2B10-80AC-7F4B-A5EF-3EAE90BB561F}" presName="bigChev" presStyleLbl="node1" presStyleIdx="4" presStyleCnt="6" custScaleX="144698"/>
      <dgm:spPr/>
      <dgm:t>
        <a:bodyPr/>
        <a:lstStyle/>
        <a:p>
          <a:endParaRPr lang="tr-TR"/>
        </a:p>
      </dgm:t>
    </dgm:pt>
    <dgm:pt modelId="{DD3EE77C-C332-8246-BD1B-0712C0C04BF5}" type="pres">
      <dgm:prSet presAssocID="{2F92C4B8-1B86-3D42-BBEF-BC9B13A7818B}" presName="parTrans" presStyleCnt="0"/>
      <dgm:spPr/>
    </dgm:pt>
    <dgm:pt modelId="{E162E4C6-7E7C-0243-8F02-EF6E1BA2C99A}" type="pres">
      <dgm:prSet presAssocID="{908ED712-7075-6246-8AEC-E540BDFA1036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952125-AAC4-1C49-80CE-22E7A9B74E31}" type="pres">
      <dgm:prSet presAssocID="{590B2B10-80AC-7F4B-A5EF-3EAE90BB561F}" presName="vSp" presStyleCnt="0"/>
      <dgm:spPr/>
    </dgm:pt>
    <dgm:pt modelId="{1431DBE2-2530-0643-9F26-7B6F8BAEB43B}" type="pres">
      <dgm:prSet presAssocID="{162B1234-A529-344B-A768-B0C0B1B14DDA}" presName="horFlow" presStyleCnt="0"/>
      <dgm:spPr/>
    </dgm:pt>
    <dgm:pt modelId="{A9B30548-2003-F149-A942-609596FE85C1}" type="pres">
      <dgm:prSet presAssocID="{162B1234-A529-344B-A768-B0C0B1B14DDA}" presName="bigChev" presStyleLbl="node1" presStyleIdx="5" presStyleCnt="6" custScaleX="151105"/>
      <dgm:spPr/>
      <dgm:t>
        <a:bodyPr/>
        <a:lstStyle/>
        <a:p>
          <a:endParaRPr lang="tr-TR"/>
        </a:p>
      </dgm:t>
    </dgm:pt>
    <dgm:pt modelId="{6DDC9348-9064-3B43-96E9-114DA2C81075}" type="pres">
      <dgm:prSet presAssocID="{64E4E1CD-571F-1E40-B7D3-DC2247D32664}" presName="parTrans" presStyleCnt="0"/>
      <dgm:spPr/>
    </dgm:pt>
    <dgm:pt modelId="{C9211D1C-12CC-FA49-AD0C-DF8CCFA607F9}" type="pres">
      <dgm:prSet presAssocID="{5A4DCC5F-B160-6B4C-BFBD-C669C544369F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7E87E7C-2D73-49B5-B1B7-F9D9BD94C6A3}" srcId="{580A6D4E-1C46-47FD-ABCD-5EF48CA46B7C}" destId="{28EFFB32-14BD-48B7-80CF-E9666709D5BD}" srcOrd="0" destOrd="0" parTransId="{278841E5-DB49-49A9-A0E3-0CCCFE6C526D}" sibTransId="{CD5B8BB3-599F-4348-BA93-43CD74628580}"/>
    <dgm:cxn modelId="{ED05F111-F8CF-4BA9-BD92-E7F2217A8658}" type="presOf" srcId="{28EFFB32-14BD-48B7-80CF-E9666709D5BD}" destId="{8E64E329-53C6-44CB-8915-91B5F2A215BA}" srcOrd="0" destOrd="0" presId="urn:microsoft.com/office/officeart/2005/8/layout/lProcess3"/>
    <dgm:cxn modelId="{887BB0E0-DDE9-4A5C-8B41-4E3158E2FC68}" type="presOf" srcId="{109261FA-0D67-4663-9D98-90C3FF237120}" destId="{980708C0-9B28-4320-A399-5C215F448850}" srcOrd="0" destOrd="0" presId="urn:microsoft.com/office/officeart/2005/8/layout/lProcess3"/>
    <dgm:cxn modelId="{CCB08710-D054-412C-B3A0-51EDC488D89A}" type="presOf" srcId="{A9A98A72-B27F-4CBC-96FE-FBB149C4F5AD}" destId="{5120F2C0-48BD-44B9-8C90-F7F808D9324C}" srcOrd="0" destOrd="0" presId="urn:microsoft.com/office/officeart/2005/8/layout/lProcess3"/>
    <dgm:cxn modelId="{0CF0BFB4-251A-4424-8989-90C36BC11B38}" type="presOf" srcId="{372E7555-E29C-4706-942E-1E9EB8178ABB}" destId="{E0FAB40C-5635-49C0-94C7-323FFB8B37B7}" srcOrd="0" destOrd="0" presId="urn:microsoft.com/office/officeart/2005/8/layout/lProcess3"/>
    <dgm:cxn modelId="{E4F5CF9C-3475-E746-85E0-EAB343030C28}" srcId="{372E7555-E29C-4706-942E-1E9EB8178ABB}" destId="{590B2B10-80AC-7F4B-A5EF-3EAE90BB561F}" srcOrd="4" destOrd="0" parTransId="{255B3782-6E6C-494D-837B-9B9C15EF5583}" sibTransId="{9B29C9FA-B9D1-C246-93CF-8BB71FDB9ACA}"/>
    <dgm:cxn modelId="{ABB932AB-142F-4EB9-AF0A-12EFB88F221D}" srcId="{372E7555-E29C-4706-942E-1E9EB8178ABB}" destId="{7422EA5F-83D0-410C-AF38-A5FDDAB28589}" srcOrd="0" destOrd="0" parTransId="{41F4AF69-8DFE-4049-A95E-21DC8B1AA9B4}" sibTransId="{BC89E293-4343-42D4-9A22-6511077A9C71}"/>
    <dgm:cxn modelId="{1F13B06E-D073-436C-8583-CFB585C6F867}" srcId="{372E7555-E29C-4706-942E-1E9EB8178ABB}" destId="{580A6D4E-1C46-47FD-ABCD-5EF48CA46B7C}" srcOrd="1" destOrd="0" parTransId="{01B51910-E33E-461E-B492-3D94EDB27717}" sibTransId="{B34BBE5F-830A-45C8-B5D1-4D521A022751}"/>
    <dgm:cxn modelId="{D8BFFCE0-0A20-491B-872D-230C8696D82D}" type="presOf" srcId="{0C659119-EEA3-4F88-B23B-67E458515AFA}" destId="{16A6EED6-11DA-4E17-95FD-67E8FF3E3D1E}" srcOrd="0" destOrd="0" presId="urn:microsoft.com/office/officeart/2005/8/layout/lProcess3"/>
    <dgm:cxn modelId="{50D43D91-3484-4CE7-8FC8-4035C103CA37}" type="presOf" srcId="{4658007F-5EE4-414F-B161-BB420FECB293}" destId="{C5E13A32-385A-44E1-A0DB-C0B974A6FED4}" srcOrd="0" destOrd="0" presId="urn:microsoft.com/office/officeart/2005/8/layout/lProcess3"/>
    <dgm:cxn modelId="{B949C5C6-32AB-4463-9DA5-20BE2DA7C3AF}" srcId="{A9A98A72-B27F-4CBC-96FE-FBB149C4F5AD}" destId="{0C659119-EEA3-4F88-B23B-67E458515AFA}" srcOrd="0" destOrd="0" parTransId="{FAF2AD11-18FA-4AF3-9026-7FE61AC536C1}" sibTransId="{4B7E4617-1221-4AF6-9693-F6A224A8CD10}"/>
    <dgm:cxn modelId="{9EAA47DA-962C-4039-AD09-E354AA5141BF}" type="presOf" srcId="{580A6D4E-1C46-47FD-ABCD-5EF48CA46B7C}" destId="{73F4824F-02EA-472D-919E-74234B17F61F}" srcOrd="0" destOrd="0" presId="urn:microsoft.com/office/officeart/2005/8/layout/lProcess3"/>
    <dgm:cxn modelId="{F293D0F5-1941-437F-B344-1879FB46F5A0}" srcId="{372E7555-E29C-4706-942E-1E9EB8178ABB}" destId="{A9A98A72-B27F-4CBC-96FE-FBB149C4F5AD}" srcOrd="2" destOrd="0" parTransId="{D6683548-15D1-4D25-9210-3086E29B63E2}" sibTransId="{256F54D1-D79E-4406-B7FE-D846EF875FE0}"/>
    <dgm:cxn modelId="{B9178726-4E2B-4BC3-ADD5-228CCC5F85B4}" type="presOf" srcId="{908ED712-7075-6246-8AEC-E540BDFA1036}" destId="{E162E4C6-7E7C-0243-8F02-EF6E1BA2C99A}" srcOrd="0" destOrd="0" presId="urn:microsoft.com/office/officeart/2005/8/layout/lProcess3"/>
    <dgm:cxn modelId="{F36D609B-0A21-4B65-8F73-B2BED40D25FB}" type="presOf" srcId="{590B2B10-80AC-7F4B-A5EF-3EAE90BB561F}" destId="{16A8C328-735F-7442-B65D-AB70834D6CDB}" srcOrd="0" destOrd="0" presId="urn:microsoft.com/office/officeart/2005/8/layout/lProcess3"/>
    <dgm:cxn modelId="{4F5F8F5D-5030-6F45-91D9-4E2B9E503133}" srcId="{590B2B10-80AC-7F4B-A5EF-3EAE90BB561F}" destId="{908ED712-7075-6246-8AEC-E540BDFA1036}" srcOrd="0" destOrd="0" parTransId="{2F92C4B8-1B86-3D42-BBEF-BC9B13A7818B}" sibTransId="{9E793372-B8D0-524C-96F8-124192908997}"/>
    <dgm:cxn modelId="{14CF029C-14C1-408B-A05E-E5CB78CD8BF1}" srcId="{7422EA5F-83D0-410C-AF38-A5FDDAB28589}" destId="{4658007F-5EE4-414F-B161-BB420FECB293}" srcOrd="0" destOrd="0" parTransId="{44574A10-CDC2-453A-A64E-C3EFE80E0225}" sibTransId="{BF6EBE51-005C-452E-9DBC-49F6BBBC08F7}"/>
    <dgm:cxn modelId="{DE6BE77A-F31D-44C8-9513-929CBB197034}" type="presOf" srcId="{5A4DCC5F-B160-6B4C-BFBD-C669C544369F}" destId="{C9211D1C-12CC-FA49-AD0C-DF8CCFA607F9}" srcOrd="0" destOrd="0" presId="urn:microsoft.com/office/officeart/2005/8/layout/lProcess3"/>
    <dgm:cxn modelId="{E199E0B8-E5DF-49F6-B51F-03F59E8DECBC}" type="presOf" srcId="{186C00FA-AA69-4375-867B-811077AB274C}" destId="{DC472C97-10E8-449A-ACFF-D9790FD42FAA}" srcOrd="0" destOrd="0" presId="urn:microsoft.com/office/officeart/2005/8/layout/lProcess3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3DFB0D1A-CE96-7E47-9AFB-23CB82DD29A2}" srcId="{372E7555-E29C-4706-942E-1E9EB8178ABB}" destId="{162B1234-A529-344B-A768-B0C0B1B14DDA}" srcOrd="5" destOrd="0" parTransId="{F0965FEE-6161-8941-B1C9-F45A558D5B23}" sibTransId="{891203F9-EEBF-2544-AD61-1A73670540FE}"/>
    <dgm:cxn modelId="{788B0B08-05A8-CB4F-A7CD-89D495F4BE4E}" srcId="{162B1234-A529-344B-A768-B0C0B1B14DDA}" destId="{5A4DCC5F-B160-6B4C-BFBD-C669C544369F}" srcOrd="0" destOrd="0" parTransId="{64E4E1CD-571F-1E40-B7D3-DC2247D32664}" sibTransId="{21D096C1-DCA9-554D-B388-E695B8ADD74B}"/>
    <dgm:cxn modelId="{1F735283-EED9-4FC5-9BB9-03E349FCB254}" srcId="{372E7555-E29C-4706-942E-1E9EB8178ABB}" destId="{109261FA-0D67-4663-9D98-90C3FF237120}" srcOrd="3" destOrd="0" parTransId="{2A2F2EA9-FBA4-4294-A515-9D7CEC37C9B7}" sibTransId="{07A0FC51-6AC9-4DFD-A473-63BC0BADDAEA}"/>
    <dgm:cxn modelId="{FC4E72F8-1AA1-4604-8186-6FE788BA734C}" type="presOf" srcId="{7422EA5F-83D0-410C-AF38-A5FDDAB28589}" destId="{E27D4224-867E-4F87-9926-AD02ED65D889}" srcOrd="0" destOrd="0" presId="urn:microsoft.com/office/officeart/2005/8/layout/lProcess3"/>
    <dgm:cxn modelId="{A2CC2753-E665-4E0C-A9FC-2EE4451AF2F6}" type="presOf" srcId="{162B1234-A529-344B-A768-B0C0B1B14DDA}" destId="{A9B30548-2003-F149-A942-609596FE85C1}" srcOrd="0" destOrd="0" presId="urn:microsoft.com/office/officeart/2005/8/layout/lProcess3"/>
    <dgm:cxn modelId="{ED1707A2-1978-4170-9E3E-D19E4DF12CF2}" type="presParOf" srcId="{E0FAB40C-5635-49C0-94C7-323FFB8B37B7}" destId="{593BF0F4-F12A-4562-8DF7-45D8AAFE2954}" srcOrd="0" destOrd="0" presId="urn:microsoft.com/office/officeart/2005/8/layout/lProcess3"/>
    <dgm:cxn modelId="{B6785322-0F33-4286-812C-69CAB68EA9DE}" type="presParOf" srcId="{593BF0F4-F12A-4562-8DF7-45D8AAFE2954}" destId="{E27D4224-867E-4F87-9926-AD02ED65D889}" srcOrd="0" destOrd="0" presId="urn:microsoft.com/office/officeart/2005/8/layout/lProcess3"/>
    <dgm:cxn modelId="{C3A39523-5B35-4793-AF64-41BAEF5A99FB}" type="presParOf" srcId="{593BF0F4-F12A-4562-8DF7-45D8AAFE2954}" destId="{3EF6369B-60E6-4079-A349-4056193AFB6C}" srcOrd="1" destOrd="0" presId="urn:microsoft.com/office/officeart/2005/8/layout/lProcess3"/>
    <dgm:cxn modelId="{E9724A95-EE4D-4DC5-88FF-3E16A94D7898}" type="presParOf" srcId="{593BF0F4-F12A-4562-8DF7-45D8AAFE2954}" destId="{C5E13A32-385A-44E1-A0DB-C0B974A6FED4}" srcOrd="2" destOrd="0" presId="urn:microsoft.com/office/officeart/2005/8/layout/lProcess3"/>
    <dgm:cxn modelId="{52E9DCBD-5365-4994-B7AF-B7B0AE5EF832}" type="presParOf" srcId="{E0FAB40C-5635-49C0-94C7-323FFB8B37B7}" destId="{35334D38-7904-4D8A-959D-256694AD6704}" srcOrd="1" destOrd="0" presId="urn:microsoft.com/office/officeart/2005/8/layout/lProcess3"/>
    <dgm:cxn modelId="{8DD2E023-1783-40A2-BEF1-9961B5FAD604}" type="presParOf" srcId="{E0FAB40C-5635-49C0-94C7-323FFB8B37B7}" destId="{42110902-87BC-4053-B477-D4E24DAAB205}" srcOrd="2" destOrd="0" presId="urn:microsoft.com/office/officeart/2005/8/layout/lProcess3"/>
    <dgm:cxn modelId="{4D0E9DE0-75C9-4C28-AE6A-5FD52377F5DE}" type="presParOf" srcId="{42110902-87BC-4053-B477-D4E24DAAB205}" destId="{73F4824F-02EA-472D-919E-74234B17F61F}" srcOrd="0" destOrd="0" presId="urn:microsoft.com/office/officeart/2005/8/layout/lProcess3"/>
    <dgm:cxn modelId="{49BC4F25-7CF1-44A3-9F2D-4A38658C7776}" type="presParOf" srcId="{42110902-87BC-4053-B477-D4E24DAAB205}" destId="{D89556FB-802A-4AFD-AA0A-63C31D574553}" srcOrd="1" destOrd="0" presId="urn:microsoft.com/office/officeart/2005/8/layout/lProcess3"/>
    <dgm:cxn modelId="{A26C9F20-AC05-4263-8240-68CD38FAC742}" type="presParOf" srcId="{42110902-87BC-4053-B477-D4E24DAAB205}" destId="{8E64E329-53C6-44CB-8915-91B5F2A215BA}" srcOrd="2" destOrd="0" presId="urn:microsoft.com/office/officeart/2005/8/layout/lProcess3"/>
    <dgm:cxn modelId="{6B3F0041-227D-40E2-B109-6D897786A9D4}" type="presParOf" srcId="{E0FAB40C-5635-49C0-94C7-323FFB8B37B7}" destId="{5DFD7F06-AF08-41FF-9105-E785D84705F8}" srcOrd="3" destOrd="0" presId="urn:microsoft.com/office/officeart/2005/8/layout/lProcess3"/>
    <dgm:cxn modelId="{B22B8D43-FF1E-45FD-B8BF-2FC3DB9C78DF}" type="presParOf" srcId="{E0FAB40C-5635-49C0-94C7-323FFB8B37B7}" destId="{8CC6E894-4CA8-4634-9CC4-5235EFFEDC49}" srcOrd="4" destOrd="0" presId="urn:microsoft.com/office/officeart/2005/8/layout/lProcess3"/>
    <dgm:cxn modelId="{EB94C308-B20C-415F-962C-899E542ADB9B}" type="presParOf" srcId="{8CC6E894-4CA8-4634-9CC4-5235EFFEDC49}" destId="{5120F2C0-48BD-44B9-8C90-F7F808D9324C}" srcOrd="0" destOrd="0" presId="urn:microsoft.com/office/officeart/2005/8/layout/lProcess3"/>
    <dgm:cxn modelId="{049A691F-2DA2-49C9-B5DF-6BA70B41CEA0}" type="presParOf" srcId="{8CC6E894-4CA8-4634-9CC4-5235EFFEDC49}" destId="{497C5E79-24DA-4F70-85EA-9BE2661E0311}" srcOrd="1" destOrd="0" presId="urn:microsoft.com/office/officeart/2005/8/layout/lProcess3"/>
    <dgm:cxn modelId="{F746332C-29E6-44F8-AB01-154A1521114B}" type="presParOf" srcId="{8CC6E894-4CA8-4634-9CC4-5235EFFEDC49}" destId="{16A6EED6-11DA-4E17-95FD-67E8FF3E3D1E}" srcOrd="2" destOrd="0" presId="urn:microsoft.com/office/officeart/2005/8/layout/lProcess3"/>
    <dgm:cxn modelId="{ED25DA1C-B2DF-437E-A49D-D7030BC7DE4D}" type="presParOf" srcId="{E0FAB40C-5635-49C0-94C7-323FFB8B37B7}" destId="{0B460E06-9477-4F16-8E97-BCA8B58B288C}" srcOrd="5" destOrd="0" presId="urn:microsoft.com/office/officeart/2005/8/layout/lProcess3"/>
    <dgm:cxn modelId="{029A265F-1EA2-47F0-ABF6-38E589AB715F}" type="presParOf" srcId="{E0FAB40C-5635-49C0-94C7-323FFB8B37B7}" destId="{AE2EB9F5-D007-4816-ACB3-8386C4A99D41}" srcOrd="6" destOrd="0" presId="urn:microsoft.com/office/officeart/2005/8/layout/lProcess3"/>
    <dgm:cxn modelId="{EC930859-00BF-48D8-A6AF-834A95D50421}" type="presParOf" srcId="{AE2EB9F5-D007-4816-ACB3-8386C4A99D41}" destId="{980708C0-9B28-4320-A399-5C215F448850}" srcOrd="0" destOrd="0" presId="urn:microsoft.com/office/officeart/2005/8/layout/lProcess3"/>
    <dgm:cxn modelId="{347B17D9-A3EA-403B-96F3-BC0CB6C9A7B1}" type="presParOf" srcId="{AE2EB9F5-D007-4816-ACB3-8386C4A99D41}" destId="{AB6E98F5-D1ED-43FF-85F4-A6CE81DB77C0}" srcOrd="1" destOrd="0" presId="urn:microsoft.com/office/officeart/2005/8/layout/lProcess3"/>
    <dgm:cxn modelId="{547CFCBE-9A53-4763-8C1A-97A7D994014A}" type="presParOf" srcId="{AE2EB9F5-D007-4816-ACB3-8386C4A99D41}" destId="{DC472C97-10E8-449A-ACFF-D9790FD42FAA}" srcOrd="2" destOrd="0" presId="urn:microsoft.com/office/officeart/2005/8/layout/lProcess3"/>
    <dgm:cxn modelId="{D2E6642F-BE76-4609-8CED-505384472DFE}" type="presParOf" srcId="{E0FAB40C-5635-49C0-94C7-323FFB8B37B7}" destId="{F4B594AF-70BC-4246-961E-BC4A4E2A33A0}" srcOrd="7" destOrd="0" presId="urn:microsoft.com/office/officeart/2005/8/layout/lProcess3"/>
    <dgm:cxn modelId="{19D59227-8978-4927-A9FB-6B33C94B60B4}" type="presParOf" srcId="{E0FAB40C-5635-49C0-94C7-323FFB8B37B7}" destId="{A7AB10AB-42CF-684B-B2BF-1CE9F434B862}" srcOrd="8" destOrd="0" presId="urn:microsoft.com/office/officeart/2005/8/layout/lProcess3"/>
    <dgm:cxn modelId="{32EEF28D-C188-48E0-9F28-4F3FEEE7578B}" type="presParOf" srcId="{A7AB10AB-42CF-684B-B2BF-1CE9F434B862}" destId="{16A8C328-735F-7442-B65D-AB70834D6CDB}" srcOrd="0" destOrd="0" presId="urn:microsoft.com/office/officeart/2005/8/layout/lProcess3"/>
    <dgm:cxn modelId="{BDFD7315-10B1-4807-8FA0-94FEC61DB97F}" type="presParOf" srcId="{A7AB10AB-42CF-684B-B2BF-1CE9F434B862}" destId="{DD3EE77C-C332-8246-BD1B-0712C0C04BF5}" srcOrd="1" destOrd="0" presId="urn:microsoft.com/office/officeart/2005/8/layout/lProcess3"/>
    <dgm:cxn modelId="{919B0835-5D6C-4E91-B9D8-3D8F902052D5}" type="presParOf" srcId="{A7AB10AB-42CF-684B-B2BF-1CE9F434B862}" destId="{E162E4C6-7E7C-0243-8F02-EF6E1BA2C99A}" srcOrd="2" destOrd="0" presId="urn:microsoft.com/office/officeart/2005/8/layout/lProcess3"/>
    <dgm:cxn modelId="{46CAA2B3-7342-439A-B42F-8845E42F87AC}" type="presParOf" srcId="{E0FAB40C-5635-49C0-94C7-323FFB8B37B7}" destId="{43952125-AAC4-1C49-80CE-22E7A9B74E31}" srcOrd="9" destOrd="0" presId="urn:microsoft.com/office/officeart/2005/8/layout/lProcess3"/>
    <dgm:cxn modelId="{3560879F-786A-4D4B-9874-43EFBE72F5AB}" type="presParOf" srcId="{E0FAB40C-5635-49C0-94C7-323FFB8B37B7}" destId="{1431DBE2-2530-0643-9F26-7B6F8BAEB43B}" srcOrd="10" destOrd="0" presId="urn:microsoft.com/office/officeart/2005/8/layout/lProcess3"/>
    <dgm:cxn modelId="{40225E29-3965-430B-A03C-C065FC972CB5}" type="presParOf" srcId="{1431DBE2-2530-0643-9F26-7B6F8BAEB43B}" destId="{A9B30548-2003-F149-A942-609596FE85C1}" srcOrd="0" destOrd="0" presId="urn:microsoft.com/office/officeart/2005/8/layout/lProcess3"/>
    <dgm:cxn modelId="{34AA911B-73AC-4CDF-AB2E-B42341ABE332}" type="presParOf" srcId="{1431DBE2-2530-0643-9F26-7B6F8BAEB43B}" destId="{6DDC9348-9064-3B43-96E9-114DA2C81075}" srcOrd="1" destOrd="0" presId="urn:microsoft.com/office/officeart/2005/8/layout/lProcess3"/>
    <dgm:cxn modelId="{2623A68F-491A-4490-88B3-CFA5B77CD283}" type="presParOf" srcId="{1431DBE2-2530-0643-9F26-7B6F8BAEB43B}" destId="{C9211D1C-12CC-FA49-AD0C-DF8CCFA607F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tr-TR"/>
        </a:p>
      </dgm:t>
    </dgm:pt>
    <dgm:pt modelId="{109261FA-0D67-4663-9D98-90C3FF237120}">
      <dgm:prSet phldrT="[Metin]" custT="1"/>
      <dgm:spPr/>
      <dgm:t>
        <a:bodyPr/>
        <a:lstStyle/>
        <a:p>
          <a:r>
            <a:rPr lang="tr-TR" sz="3600" dirty="0" smtClean="0"/>
            <a:t>Bitkisel Atık Yağ</a:t>
          </a:r>
          <a:endParaRPr lang="tr-TR" sz="3600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 custT="1"/>
      <dgm:spPr/>
      <dgm:t>
        <a:bodyPr/>
        <a:lstStyle/>
        <a:p>
          <a:r>
            <a:rPr lang="tr-TR" sz="3600" dirty="0" err="1" smtClean="0"/>
            <a:t>Biyodizel</a:t>
          </a:r>
          <a:endParaRPr lang="tr-TR" sz="3600" dirty="0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AE2EB9F5-D007-4816-ACB3-8386C4A99D41}" type="pres">
      <dgm:prSet presAssocID="{109261FA-0D67-4663-9D98-90C3FF237120}" presName="horFlow" presStyleCnt="0"/>
      <dgm:spPr/>
      <dgm:t>
        <a:bodyPr/>
        <a:lstStyle/>
        <a:p>
          <a:endParaRPr lang="tr-TR"/>
        </a:p>
      </dgm:t>
    </dgm:pt>
    <dgm:pt modelId="{980708C0-9B28-4320-A399-5C215F448850}" type="pres">
      <dgm:prSet presAssocID="{109261FA-0D67-4663-9D98-90C3FF237120}" presName="bigChev" presStyleLbl="node1" presStyleIdx="0" presStyleCnt="1" custScaleX="142916" custScaleY="170762" custLinFactNeighborX="20963" custLinFactNeighborY="85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  <dgm:t>
        <a:bodyPr/>
        <a:lstStyle/>
        <a:p>
          <a:endParaRPr lang="tr-TR"/>
        </a:p>
      </dgm:t>
    </dgm:pt>
    <dgm:pt modelId="{DC472C97-10E8-449A-ACFF-D9790FD42FAA}" type="pres">
      <dgm:prSet presAssocID="{186C00FA-AA69-4375-867B-811077AB274C}" presName="node" presStyleLbl="alignAccFollowNode1" presStyleIdx="0" presStyleCnt="1" custScaleX="166280" custScaleY="17076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48216FD-F867-4DBC-9474-C05CC413B20B}" type="presOf" srcId="{372E7555-E29C-4706-942E-1E9EB8178ABB}" destId="{E0FAB40C-5635-49C0-94C7-323FFB8B37B7}" srcOrd="0" destOrd="0" presId="urn:microsoft.com/office/officeart/2005/8/layout/lProcess3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251CDF54-0818-4E7E-A749-B144CF7220A0}" type="presOf" srcId="{186C00FA-AA69-4375-867B-811077AB274C}" destId="{DC472C97-10E8-449A-ACFF-D9790FD42FAA}" srcOrd="0" destOrd="0" presId="urn:microsoft.com/office/officeart/2005/8/layout/lProcess3"/>
    <dgm:cxn modelId="{1F735283-EED9-4FC5-9BB9-03E349FCB254}" srcId="{372E7555-E29C-4706-942E-1E9EB8178ABB}" destId="{109261FA-0D67-4663-9D98-90C3FF237120}" srcOrd="0" destOrd="0" parTransId="{2A2F2EA9-FBA4-4294-A515-9D7CEC37C9B7}" sibTransId="{07A0FC51-6AC9-4DFD-A473-63BC0BADDAEA}"/>
    <dgm:cxn modelId="{C40AD166-4662-4E36-AD9F-CDBE61DF31C9}" type="presOf" srcId="{109261FA-0D67-4663-9D98-90C3FF237120}" destId="{980708C0-9B28-4320-A399-5C215F448850}" srcOrd="0" destOrd="0" presId="urn:microsoft.com/office/officeart/2005/8/layout/lProcess3"/>
    <dgm:cxn modelId="{0DE787F7-A50A-49CD-AA3F-DF9AEA60CB74}" type="presParOf" srcId="{E0FAB40C-5635-49C0-94C7-323FFB8B37B7}" destId="{AE2EB9F5-D007-4816-ACB3-8386C4A99D41}" srcOrd="0" destOrd="0" presId="urn:microsoft.com/office/officeart/2005/8/layout/lProcess3"/>
    <dgm:cxn modelId="{FD04E596-A8A6-498D-A8D1-9F1BCBE6182B}" type="presParOf" srcId="{AE2EB9F5-D007-4816-ACB3-8386C4A99D41}" destId="{980708C0-9B28-4320-A399-5C215F448850}" srcOrd="0" destOrd="0" presId="urn:microsoft.com/office/officeart/2005/8/layout/lProcess3"/>
    <dgm:cxn modelId="{A29D6D19-9B7F-4DA6-BB2D-D91119184B60}" type="presParOf" srcId="{AE2EB9F5-D007-4816-ACB3-8386C4A99D41}" destId="{AB6E98F5-D1ED-43FF-85F4-A6CE81DB77C0}" srcOrd="1" destOrd="0" presId="urn:microsoft.com/office/officeart/2005/8/layout/lProcess3"/>
    <dgm:cxn modelId="{56A57B60-001F-474B-90A5-14BBB55830E4}" type="presParOf" srcId="{AE2EB9F5-D007-4816-ACB3-8386C4A99D41}" destId="{DC472C97-10E8-449A-ACFF-D9790FD42FA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3AA338-8065-4A69-ABFC-C6B781CD8A83}" type="doc">
      <dgm:prSet loTypeId="urn:microsoft.com/office/officeart/2005/8/layout/process4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712E46D-3A9B-43BA-929F-04CA620FA0E7}">
      <dgm:prSet phldrT="[Metin]" custT="1"/>
      <dgm:spPr>
        <a:xfrm rot="10800000">
          <a:off x="0" y="2287"/>
          <a:ext cx="5760720" cy="705639"/>
        </a:xfr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8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1- İrtibat Noktası Ve Ekip Belirlenmesi</a:t>
          </a:r>
          <a:endParaRPr lang="tr-TR" sz="2800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CCB0DA0-43CD-4F6C-AAC1-270867727056}" type="parTrans" cxnId="{89E4AD9F-6892-4434-AF5C-8AB389EA47C0}">
      <dgm:prSet/>
      <dgm:spPr/>
      <dgm:t>
        <a:bodyPr/>
        <a:lstStyle/>
        <a:p>
          <a:endParaRPr lang="tr-TR" b="1" dirty="0"/>
        </a:p>
      </dgm:t>
    </dgm:pt>
    <dgm:pt modelId="{FEE7973E-8B19-461E-9FFD-F82B5E8D5A58}" type="sibTrans" cxnId="{89E4AD9F-6892-4434-AF5C-8AB389EA47C0}">
      <dgm:prSet/>
      <dgm:spPr/>
      <dgm:t>
        <a:bodyPr/>
        <a:lstStyle/>
        <a:p>
          <a:endParaRPr lang="tr-TR" b="1" dirty="0"/>
        </a:p>
      </dgm:t>
    </dgm:pt>
    <dgm:pt modelId="{0A567A89-7CB3-41F2-B897-4678A14C2340}">
      <dgm:prSet phldrT="[Metin]" custT="1"/>
      <dgm:spPr>
        <a:xfrm rot="10800000">
          <a:off x="0" y="701481"/>
          <a:ext cx="5760720" cy="660877"/>
        </a:xfr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8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2- Mevcut Durumun Belirlenmesi</a:t>
          </a:r>
          <a:endParaRPr lang="tr-TR" sz="2800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A2BC13A-FB53-442B-8D3B-B234919F03DE}" type="parTrans" cxnId="{1ED56CB0-90B1-411F-83E3-8FB2068E0A17}">
      <dgm:prSet/>
      <dgm:spPr/>
      <dgm:t>
        <a:bodyPr/>
        <a:lstStyle/>
        <a:p>
          <a:endParaRPr lang="tr-TR" b="1" dirty="0"/>
        </a:p>
      </dgm:t>
    </dgm:pt>
    <dgm:pt modelId="{70A91C09-E455-4790-B3BB-F0365558D327}" type="sibTrans" cxnId="{1ED56CB0-90B1-411F-83E3-8FB2068E0A17}">
      <dgm:prSet/>
      <dgm:spPr/>
      <dgm:t>
        <a:bodyPr/>
        <a:lstStyle/>
        <a:p>
          <a:endParaRPr lang="tr-TR" b="1" dirty="0"/>
        </a:p>
      </dgm:t>
    </dgm:pt>
    <dgm:pt modelId="{4404478D-2023-420A-823D-1411EA178D0D}">
      <dgm:prSet phldrT="[Metin]" custT="1"/>
      <dgm:spPr>
        <a:xfrm rot="10800000">
          <a:off x="0" y="3319210"/>
          <a:ext cx="5760720" cy="660877"/>
        </a:xfr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8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6- Uygulama</a:t>
          </a:r>
          <a:endParaRPr lang="tr-TR" sz="2800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BB5B66F-D9CA-4C39-90CB-91A6191EBF48}" type="parTrans" cxnId="{46B60CF8-C4C6-49FA-8C03-9F60A633A847}">
      <dgm:prSet/>
      <dgm:spPr/>
      <dgm:t>
        <a:bodyPr/>
        <a:lstStyle/>
        <a:p>
          <a:endParaRPr lang="tr-TR" b="1" dirty="0"/>
        </a:p>
      </dgm:t>
    </dgm:pt>
    <dgm:pt modelId="{8B35D0D5-95EC-4C42-B074-58F96F812D61}" type="sibTrans" cxnId="{46B60CF8-C4C6-49FA-8C03-9F60A633A847}">
      <dgm:prSet/>
      <dgm:spPr/>
      <dgm:t>
        <a:bodyPr/>
        <a:lstStyle/>
        <a:p>
          <a:endParaRPr lang="tr-TR" b="1" dirty="0"/>
        </a:p>
      </dgm:t>
    </dgm:pt>
    <dgm:pt modelId="{5E82AF71-90D7-40F3-BD12-C3F70782FD14}">
      <dgm:prSet phldrT="[Metin]" custT="1"/>
      <dgm:spPr>
        <a:xfrm>
          <a:off x="0" y="3973642"/>
          <a:ext cx="5760720" cy="429699"/>
        </a:xfr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8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7- Raporlama, İzleme, Önlem, Revizyon</a:t>
          </a:r>
          <a:endParaRPr lang="tr-TR" sz="2800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E8BEE11-5153-4CCE-9C7A-51F1316DA9AB}" type="parTrans" cxnId="{04B4EF39-4BAB-4572-8033-4A4A4BF2B5DF}">
      <dgm:prSet/>
      <dgm:spPr/>
      <dgm:t>
        <a:bodyPr/>
        <a:lstStyle/>
        <a:p>
          <a:endParaRPr lang="tr-TR" b="1" dirty="0"/>
        </a:p>
      </dgm:t>
    </dgm:pt>
    <dgm:pt modelId="{23E03AD5-E6E5-4E0F-95F3-2E87FBAD4C39}" type="sibTrans" cxnId="{04B4EF39-4BAB-4572-8033-4A4A4BF2B5DF}">
      <dgm:prSet/>
      <dgm:spPr/>
      <dgm:t>
        <a:bodyPr/>
        <a:lstStyle/>
        <a:p>
          <a:endParaRPr lang="tr-TR" b="1" dirty="0"/>
        </a:p>
      </dgm:t>
    </dgm:pt>
    <dgm:pt modelId="{A6D4052E-1063-4D04-9412-A6441CD93617}">
      <dgm:prSet phldrT="[Metin]" custT="1"/>
      <dgm:spPr>
        <a:xfrm rot="10800000">
          <a:off x="0" y="1355913"/>
          <a:ext cx="5760720" cy="660877"/>
        </a:xfr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8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3-Planlamanın Yapılması</a:t>
          </a:r>
          <a:endParaRPr lang="tr-TR" sz="2800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5254F47-50A1-449B-9052-05847D4E4E46}" type="parTrans" cxnId="{D2484DEF-F930-42DB-96C8-99D7C8D9D2D5}">
      <dgm:prSet/>
      <dgm:spPr/>
      <dgm:t>
        <a:bodyPr/>
        <a:lstStyle/>
        <a:p>
          <a:endParaRPr lang="tr-TR" b="1" dirty="0"/>
        </a:p>
      </dgm:t>
    </dgm:pt>
    <dgm:pt modelId="{70264DB3-A6AD-4E89-808A-0578F2488D87}" type="sibTrans" cxnId="{D2484DEF-F930-42DB-96C8-99D7C8D9D2D5}">
      <dgm:prSet/>
      <dgm:spPr/>
      <dgm:t>
        <a:bodyPr/>
        <a:lstStyle/>
        <a:p>
          <a:endParaRPr lang="tr-TR" b="1" dirty="0"/>
        </a:p>
      </dgm:t>
    </dgm:pt>
    <dgm:pt modelId="{1F48B8C4-CE06-4E19-922C-BF95072B5F33}">
      <dgm:prSet phldrT="[Metin]" custT="1"/>
      <dgm:spPr>
        <a:xfrm rot="10800000">
          <a:off x="0" y="2010345"/>
          <a:ext cx="5760720" cy="660877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8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4- İhtiyaçların Belirlenmesi ve Temini</a:t>
          </a:r>
          <a:endParaRPr lang="tr-TR" sz="2800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9DA8FA3-C6C2-4E1C-879B-68593913E6D0}" type="parTrans" cxnId="{4C024749-F4B2-4B9C-B0D1-0FE87D86639F}">
      <dgm:prSet/>
      <dgm:spPr/>
      <dgm:t>
        <a:bodyPr/>
        <a:lstStyle/>
        <a:p>
          <a:endParaRPr lang="tr-TR"/>
        </a:p>
      </dgm:t>
    </dgm:pt>
    <dgm:pt modelId="{ACA82E4B-0E01-48D6-A216-363F1C9CF256}" type="sibTrans" cxnId="{4C024749-F4B2-4B9C-B0D1-0FE87D86639F}">
      <dgm:prSet/>
      <dgm:spPr/>
      <dgm:t>
        <a:bodyPr/>
        <a:lstStyle/>
        <a:p>
          <a:endParaRPr lang="tr-TR"/>
        </a:p>
      </dgm:t>
    </dgm:pt>
    <dgm:pt modelId="{7AB5A0EE-5706-4600-9E7C-DFA870FF2472}">
      <dgm:prSet phldrT="[Metin]" custT="1"/>
      <dgm:spPr>
        <a:xfrm rot="10800000">
          <a:off x="0" y="2664778"/>
          <a:ext cx="5760720" cy="660877"/>
        </a:xfr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800" b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5- Eğitim Ve Bilinçlendirme</a:t>
          </a:r>
          <a:endParaRPr lang="tr-TR" sz="2800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53E76A5-1917-4F2A-93C9-55AE1C7645D2}" type="parTrans" cxnId="{5F4799AB-5B1F-4B46-BC17-BE4B52B71783}">
      <dgm:prSet/>
      <dgm:spPr/>
      <dgm:t>
        <a:bodyPr/>
        <a:lstStyle/>
        <a:p>
          <a:endParaRPr lang="tr-TR"/>
        </a:p>
      </dgm:t>
    </dgm:pt>
    <dgm:pt modelId="{C905C531-62F1-4312-8009-5EDC8C0C3621}" type="sibTrans" cxnId="{5F4799AB-5B1F-4B46-BC17-BE4B52B71783}">
      <dgm:prSet/>
      <dgm:spPr/>
      <dgm:t>
        <a:bodyPr/>
        <a:lstStyle/>
        <a:p>
          <a:endParaRPr lang="tr-TR"/>
        </a:p>
      </dgm:t>
    </dgm:pt>
    <dgm:pt modelId="{86AE6C43-FEB6-4519-935A-3DA574412BF0}" type="pres">
      <dgm:prSet presAssocID="{723AA338-8065-4A69-ABFC-C6B781CD8A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5E0F220-5AB3-4ADD-B0C9-7297EF83489B}" type="pres">
      <dgm:prSet presAssocID="{5E82AF71-90D7-40F3-BD12-C3F70782FD14}" presName="boxAndChildren" presStyleCnt="0"/>
      <dgm:spPr/>
      <dgm:t>
        <a:bodyPr/>
        <a:lstStyle/>
        <a:p>
          <a:endParaRPr lang="tr-TR"/>
        </a:p>
      </dgm:t>
    </dgm:pt>
    <dgm:pt modelId="{885DE1C5-271B-4721-BFB7-72950F3C706C}" type="pres">
      <dgm:prSet presAssocID="{5E82AF71-90D7-40F3-BD12-C3F70782FD14}" presName="parentTextBox" presStyleLbl="node1" presStyleIdx="0" presStyleCnt="7"/>
      <dgm:spPr>
        <a:prstGeom prst="rect">
          <a:avLst/>
        </a:prstGeom>
      </dgm:spPr>
      <dgm:t>
        <a:bodyPr/>
        <a:lstStyle/>
        <a:p>
          <a:endParaRPr lang="tr-TR"/>
        </a:p>
      </dgm:t>
    </dgm:pt>
    <dgm:pt modelId="{1479C7E7-8532-41D1-A7AF-392FB3632C03}" type="pres">
      <dgm:prSet presAssocID="{8B35D0D5-95EC-4C42-B074-58F96F812D61}" presName="sp" presStyleCnt="0"/>
      <dgm:spPr/>
      <dgm:t>
        <a:bodyPr/>
        <a:lstStyle/>
        <a:p>
          <a:endParaRPr lang="tr-TR"/>
        </a:p>
      </dgm:t>
    </dgm:pt>
    <dgm:pt modelId="{DBFCA1BA-A390-4493-92DE-6EEDC125D8E2}" type="pres">
      <dgm:prSet presAssocID="{4404478D-2023-420A-823D-1411EA178D0D}" presName="arrowAndChildren" presStyleCnt="0"/>
      <dgm:spPr/>
      <dgm:t>
        <a:bodyPr/>
        <a:lstStyle/>
        <a:p>
          <a:endParaRPr lang="tr-TR"/>
        </a:p>
      </dgm:t>
    </dgm:pt>
    <dgm:pt modelId="{B825ECA1-987F-4F98-A6B7-ACE490EABD9E}" type="pres">
      <dgm:prSet presAssocID="{4404478D-2023-420A-823D-1411EA178D0D}" presName="parentTextArrow" presStyleLbl="node1" presStyleIdx="1" presStyleCnt="7"/>
      <dgm:spPr>
        <a:prstGeom prst="upArrowCallout">
          <a:avLst/>
        </a:prstGeom>
      </dgm:spPr>
      <dgm:t>
        <a:bodyPr/>
        <a:lstStyle/>
        <a:p>
          <a:endParaRPr lang="tr-TR"/>
        </a:p>
      </dgm:t>
    </dgm:pt>
    <dgm:pt modelId="{0ED37AEF-2837-463C-8D35-66158FEDDD90}" type="pres">
      <dgm:prSet presAssocID="{C905C531-62F1-4312-8009-5EDC8C0C3621}" presName="sp" presStyleCnt="0"/>
      <dgm:spPr/>
      <dgm:t>
        <a:bodyPr/>
        <a:lstStyle/>
        <a:p>
          <a:endParaRPr lang="tr-TR"/>
        </a:p>
      </dgm:t>
    </dgm:pt>
    <dgm:pt modelId="{9CE8BB53-E53E-4A53-9F64-5F386D594AF5}" type="pres">
      <dgm:prSet presAssocID="{7AB5A0EE-5706-4600-9E7C-DFA870FF2472}" presName="arrowAndChildren" presStyleCnt="0"/>
      <dgm:spPr/>
      <dgm:t>
        <a:bodyPr/>
        <a:lstStyle/>
        <a:p>
          <a:endParaRPr lang="tr-TR"/>
        </a:p>
      </dgm:t>
    </dgm:pt>
    <dgm:pt modelId="{98B4AE1E-A00E-472E-97AD-7ED5F4A3C237}" type="pres">
      <dgm:prSet presAssocID="{7AB5A0EE-5706-4600-9E7C-DFA870FF2472}" presName="parentTextArrow" presStyleLbl="node1" presStyleIdx="2" presStyleCnt="7"/>
      <dgm:spPr>
        <a:prstGeom prst="upArrowCallout">
          <a:avLst/>
        </a:prstGeom>
      </dgm:spPr>
      <dgm:t>
        <a:bodyPr/>
        <a:lstStyle/>
        <a:p>
          <a:endParaRPr lang="tr-TR"/>
        </a:p>
      </dgm:t>
    </dgm:pt>
    <dgm:pt modelId="{6A580600-A7FB-45D4-AE05-AC677B4D7ED0}" type="pres">
      <dgm:prSet presAssocID="{ACA82E4B-0E01-48D6-A216-363F1C9CF256}" presName="sp" presStyleCnt="0"/>
      <dgm:spPr/>
      <dgm:t>
        <a:bodyPr/>
        <a:lstStyle/>
        <a:p>
          <a:endParaRPr lang="tr-TR"/>
        </a:p>
      </dgm:t>
    </dgm:pt>
    <dgm:pt modelId="{22D8D0F4-EE36-4C47-8134-79A1B2D07687}" type="pres">
      <dgm:prSet presAssocID="{1F48B8C4-CE06-4E19-922C-BF95072B5F33}" presName="arrowAndChildren" presStyleCnt="0"/>
      <dgm:spPr/>
      <dgm:t>
        <a:bodyPr/>
        <a:lstStyle/>
        <a:p>
          <a:endParaRPr lang="tr-TR"/>
        </a:p>
      </dgm:t>
    </dgm:pt>
    <dgm:pt modelId="{91813298-EFD3-4849-8EB9-E6E484C32E55}" type="pres">
      <dgm:prSet presAssocID="{1F48B8C4-CE06-4E19-922C-BF95072B5F33}" presName="parentTextArrow" presStyleLbl="node1" presStyleIdx="3" presStyleCnt="7"/>
      <dgm:spPr>
        <a:prstGeom prst="upArrowCallout">
          <a:avLst/>
        </a:prstGeom>
      </dgm:spPr>
      <dgm:t>
        <a:bodyPr/>
        <a:lstStyle/>
        <a:p>
          <a:endParaRPr lang="tr-TR"/>
        </a:p>
      </dgm:t>
    </dgm:pt>
    <dgm:pt modelId="{160FB911-CDF9-41EA-AE91-F660F5E0C925}" type="pres">
      <dgm:prSet presAssocID="{70264DB3-A6AD-4E89-808A-0578F2488D87}" presName="sp" presStyleCnt="0"/>
      <dgm:spPr/>
      <dgm:t>
        <a:bodyPr/>
        <a:lstStyle/>
        <a:p>
          <a:endParaRPr lang="tr-TR"/>
        </a:p>
      </dgm:t>
    </dgm:pt>
    <dgm:pt modelId="{9BAD90E6-8671-4B34-8557-AB4447CF39CB}" type="pres">
      <dgm:prSet presAssocID="{A6D4052E-1063-4D04-9412-A6441CD93617}" presName="arrowAndChildren" presStyleCnt="0"/>
      <dgm:spPr/>
      <dgm:t>
        <a:bodyPr/>
        <a:lstStyle/>
        <a:p>
          <a:endParaRPr lang="tr-TR"/>
        </a:p>
      </dgm:t>
    </dgm:pt>
    <dgm:pt modelId="{5601B38D-76B5-405D-B221-9DD1D04E226F}" type="pres">
      <dgm:prSet presAssocID="{A6D4052E-1063-4D04-9412-A6441CD93617}" presName="parentTextArrow" presStyleLbl="node1" presStyleIdx="4" presStyleCnt="7"/>
      <dgm:spPr>
        <a:prstGeom prst="upArrowCallout">
          <a:avLst/>
        </a:prstGeom>
      </dgm:spPr>
      <dgm:t>
        <a:bodyPr/>
        <a:lstStyle/>
        <a:p>
          <a:endParaRPr lang="tr-TR"/>
        </a:p>
      </dgm:t>
    </dgm:pt>
    <dgm:pt modelId="{F4758AF8-108C-4C40-9479-67C5A25C8A93}" type="pres">
      <dgm:prSet presAssocID="{70A91C09-E455-4790-B3BB-F0365558D327}" presName="sp" presStyleCnt="0"/>
      <dgm:spPr/>
      <dgm:t>
        <a:bodyPr/>
        <a:lstStyle/>
        <a:p>
          <a:endParaRPr lang="tr-TR"/>
        </a:p>
      </dgm:t>
    </dgm:pt>
    <dgm:pt modelId="{5B247BEC-77C6-476E-97A5-433E7124ED39}" type="pres">
      <dgm:prSet presAssocID="{0A567A89-7CB3-41F2-B897-4678A14C2340}" presName="arrowAndChildren" presStyleCnt="0"/>
      <dgm:spPr/>
      <dgm:t>
        <a:bodyPr/>
        <a:lstStyle/>
        <a:p>
          <a:endParaRPr lang="tr-TR"/>
        </a:p>
      </dgm:t>
    </dgm:pt>
    <dgm:pt modelId="{EBE073DB-9D4A-4807-B6D1-1F4E64A6B996}" type="pres">
      <dgm:prSet presAssocID="{0A567A89-7CB3-41F2-B897-4678A14C2340}" presName="parentTextArrow" presStyleLbl="node1" presStyleIdx="5" presStyleCnt="7"/>
      <dgm:spPr>
        <a:prstGeom prst="upArrowCallout">
          <a:avLst/>
        </a:prstGeom>
      </dgm:spPr>
      <dgm:t>
        <a:bodyPr/>
        <a:lstStyle/>
        <a:p>
          <a:endParaRPr lang="tr-TR"/>
        </a:p>
      </dgm:t>
    </dgm:pt>
    <dgm:pt modelId="{B1A1794A-691F-4F5B-A01F-0A11B091BF79}" type="pres">
      <dgm:prSet presAssocID="{FEE7973E-8B19-461E-9FFD-F82B5E8D5A58}" presName="sp" presStyleCnt="0"/>
      <dgm:spPr/>
      <dgm:t>
        <a:bodyPr/>
        <a:lstStyle/>
        <a:p>
          <a:endParaRPr lang="tr-TR"/>
        </a:p>
      </dgm:t>
    </dgm:pt>
    <dgm:pt modelId="{CF9FEE79-77AD-4500-A74E-3F606EE108C6}" type="pres">
      <dgm:prSet presAssocID="{B712E46D-3A9B-43BA-929F-04CA620FA0E7}" presName="arrowAndChildren" presStyleCnt="0"/>
      <dgm:spPr/>
      <dgm:t>
        <a:bodyPr/>
        <a:lstStyle/>
        <a:p>
          <a:endParaRPr lang="tr-TR"/>
        </a:p>
      </dgm:t>
    </dgm:pt>
    <dgm:pt modelId="{5C693561-81D2-4F3D-AAF1-DAB8859DCAC3}" type="pres">
      <dgm:prSet presAssocID="{B712E46D-3A9B-43BA-929F-04CA620FA0E7}" presName="parentTextArrow" presStyleLbl="node1" presStyleIdx="6" presStyleCnt="7" custScaleY="106773"/>
      <dgm:spPr>
        <a:prstGeom prst="upArrowCallout">
          <a:avLst/>
        </a:prstGeom>
      </dgm:spPr>
      <dgm:t>
        <a:bodyPr/>
        <a:lstStyle/>
        <a:p>
          <a:endParaRPr lang="tr-TR"/>
        </a:p>
      </dgm:t>
    </dgm:pt>
  </dgm:ptLst>
  <dgm:cxnLst>
    <dgm:cxn modelId="{04B4EF39-4BAB-4572-8033-4A4A4BF2B5DF}" srcId="{723AA338-8065-4A69-ABFC-C6B781CD8A83}" destId="{5E82AF71-90D7-40F3-BD12-C3F70782FD14}" srcOrd="6" destOrd="0" parTransId="{2E8BEE11-5153-4CCE-9C7A-51F1316DA9AB}" sibTransId="{23E03AD5-E6E5-4E0F-95F3-2E87FBAD4C39}"/>
    <dgm:cxn modelId="{C9D58A13-45D9-4EEF-8B97-1C6767B2DBC2}" type="presOf" srcId="{B712E46D-3A9B-43BA-929F-04CA620FA0E7}" destId="{5C693561-81D2-4F3D-AAF1-DAB8859DCAC3}" srcOrd="0" destOrd="0" presId="urn:microsoft.com/office/officeart/2005/8/layout/process4"/>
    <dgm:cxn modelId="{25F7CCEC-93E8-4A0E-BFD4-3588D0ECD62F}" type="presOf" srcId="{0A567A89-7CB3-41F2-B897-4678A14C2340}" destId="{EBE073DB-9D4A-4807-B6D1-1F4E64A6B996}" srcOrd="0" destOrd="0" presId="urn:microsoft.com/office/officeart/2005/8/layout/process4"/>
    <dgm:cxn modelId="{89E4AD9F-6892-4434-AF5C-8AB389EA47C0}" srcId="{723AA338-8065-4A69-ABFC-C6B781CD8A83}" destId="{B712E46D-3A9B-43BA-929F-04CA620FA0E7}" srcOrd="0" destOrd="0" parTransId="{FCCB0DA0-43CD-4F6C-AAC1-270867727056}" sibTransId="{FEE7973E-8B19-461E-9FFD-F82B5E8D5A58}"/>
    <dgm:cxn modelId="{1ED56CB0-90B1-411F-83E3-8FB2068E0A17}" srcId="{723AA338-8065-4A69-ABFC-C6B781CD8A83}" destId="{0A567A89-7CB3-41F2-B897-4678A14C2340}" srcOrd="1" destOrd="0" parTransId="{8A2BC13A-FB53-442B-8D3B-B234919F03DE}" sibTransId="{70A91C09-E455-4790-B3BB-F0365558D327}"/>
    <dgm:cxn modelId="{46B60CF8-C4C6-49FA-8C03-9F60A633A847}" srcId="{723AA338-8065-4A69-ABFC-C6B781CD8A83}" destId="{4404478D-2023-420A-823D-1411EA178D0D}" srcOrd="5" destOrd="0" parTransId="{1BB5B66F-D9CA-4C39-90CB-91A6191EBF48}" sibTransId="{8B35D0D5-95EC-4C42-B074-58F96F812D61}"/>
    <dgm:cxn modelId="{D2484DEF-F930-42DB-96C8-99D7C8D9D2D5}" srcId="{723AA338-8065-4A69-ABFC-C6B781CD8A83}" destId="{A6D4052E-1063-4D04-9412-A6441CD93617}" srcOrd="2" destOrd="0" parTransId="{15254F47-50A1-449B-9052-05847D4E4E46}" sibTransId="{70264DB3-A6AD-4E89-808A-0578F2488D87}"/>
    <dgm:cxn modelId="{15EB1EA2-FEEF-4F82-B484-9E60D38D10D7}" type="presOf" srcId="{7AB5A0EE-5706-4600-9E7C-DFA870FF2472}" destId="{98B4AE1E-A00E-472E-97AD-7ED5F4A3C237}" srcOrd="0" destOrd="0" presId="urn:microsoft.com/office/officeart/2005/8/layout/process4"/>
    <dgm:cxn modelId="{E95EC3B9-D172-4C96-93DC-4C6EA1180BAC}" type="presOf" srcId="{4404478D-2023-420A-823D-1411EA178D0D}" destId="{B825ECA1-987F-4F98-A6B7-ACE490EABD9E}" srcOrd="0" destOrd="0" presId="urn:microsoft.com/office/officeart/2005/8/layout/process4"/>
    <dgm:cxn modelId="{5F4799AB-5B1F-4B46-BC17-BE4B52B71783}" srcId="{723AA338-8065-4A69-ABFC-C6B781CD8A83}" destId="{7AB5A0EE-5706-4600-9E7C-DFA870FF2472}" srcOrd="4" destOrd="0" parTransId="{C53E76A5-1917-4F2A-93C9-55AE1C7645D2}" sibTransId="{C905C531-62F1-4312-8009-5EDC8C0C3621}"/>
    <dgm:cxn modelId="{60BB9A52-E791-4754-8E4E-18682E80593C}" type="presOf" srcId="{723AA338-8065-4A69-ABFC-C6B781CD8A83}" destId="{86AE6C43-FEB6-4519-935A-3DA574412BF0}" srcOrd="0" destOrd="0" presId="urn:microsoft.com/office/officeart/2005/8/layout/process4"/>
    <dgm:cxn modelId="{D04FBF2E-3B85-4420-8D72-3E8C94A723EF}" type="presOf" srcId="{1F48B8C4-CE06-4E19-922C-BF95072B5F33}" destId="{91813298-EFD3-4849-8EB9-E6E484C32E55}" srcOrd="0" destOrd="0" presId="urn:microsoft.com/office/officeart/2005/8/layout/process4"/>
    <dgm:cxn modelId="{4C024749-F4B2-4B9C-B0D1-0FE87D86639F}" srcId="{723AA338-8065-4A69-ABFC-C6B781CD8A83}" destId="{1F48B8C4-CE06-4E19-922C-BF95072B5F33}" srcOrd="3" destOrd="0" parTransId="{E9DA8FA3-C6C2-4E1C-879B-68593913E6D0}" sibTransId="{ACA82E4B-0E01-48D6-A216-363F1C9CF256}"/>
    <dgm:cxn modelId="{4898B353-0E7C-4B93-B9AF-F5E6F40E3765}" type="presOf" srcId="{A6D4052E-1063-4D04-9412-A6441CD93617}" destId="{5601B38D-76B5-405D-B221-9DD1D04E226F}" srcOrd="0" destOrd="0" presId="urn:microsoft.com/office/officeart/2005/8/layout/process4"/>
    <dgm:cxn modelId="{AE886B7C-C43C-4449-9470-86D0534A5F85}" type="presOf" srcId="{5E82AF71-90D7-40F3-BD12-C3F70782FD14}" destId="{885DE1C5-271B-4721-BFB7-72950F3C706C}" srcOrd="0" destOrd="0" presId="urn:microsoft.com/office/officeart/2005/8/layout/process4"/>
    <dgm:cxn modelId="{25F6E18C-73B2-4D9D-8BF7-0D0058A60286}" type="presParOf" srcId="{86AE6C43-FEB6-4519-935A-3DA574412BF0}" destId="{15E0F220-5AB3-4ADD-B0C9-7297EF83489B}" srcOrd="0" destOrd="0" presId="urn:microsoft.com/office/officeart/2005/8/layout/process4"/>
    <dgm:cxn modelId="{6B0A5AF9-7FF3-41CB-B239-59C11AA0F9C5}" type="presParOf" srcId="{15E0F220-5AB3-4ADD-B0C9-7297EF83489B}" destId="{885DE1C5-271B-4721-BFB7-72950F3C706C}" srcOrd="0" destOrd="0" presId="urn:microsoft.com/office/officeart/2005/8/layout/process4"/>
    <dgm:cxn modelId="{0A6DA24C-5F3C-46C5-AF56-3D9B1A80CA1B}" type="presParOf" srcId="{86AE6C43-FEB6-4519-935A-3DA574412BF0}" destId="{1479C7E7-8532-41D1-A7AF-392FB3632C03}" srcOrd="1" destOrd="0" presId="urn:microsoft.com/office/officeart/2005/8/layout/process4"/>
    <dgm:cxn modelId="{2F67880F-B9D9-43A2-9570-250588A724DC}" type="presParOf" srcId="{86AE6C43-FEB6-4519-935A-3DA574412BF0}" destId="{DBFCA1BA-A390-4493-92DE-6EEDC125D8E2}" srcOrd="2" destOrd="0" presId="urn:microsoft.com/office/officeart/2005/8/layout/process4"/>
    <dgm:cxn modelId="{B9551325-7EB3-4FA8-BE42-628270AD6874}" type="presParOf" srcId="{DBFCA1BA-A390-4493-92DE-6EEDC125D8E2}" destId="{B825ECA1-987F-4F98-A6B7-ACE490EABD9E}" srcOrd="0" destOrd="0" presId="urn:microsoft.com/office/officeart/2005/8/layout/process4"/>
    <dgm:cxn modelId="{EC296EC5-32CE-4588-AC2F-C97FD0D330D0}" type="presParOf" srcId="{86AE6C43-FEB6-4519-935A-3DA574412BF0}" destId="{0ED37AEF-2837-463C-8D35-66158FEDDD90}" srcOrd="3" destOrd="0" presId="urn:microsoft.com/office/officeart/2005/8/layout/process4"/>
    <dgm:cxn modelId="{0B6E1C69-2E58-45CE-B4D0-AF30666E861A}" type="presParOf" srcId="{86AE6C43-FEB6-4519-935A-3DA574412BF0}" destId="{9CE8BB53-E53E-4A53-9F64-5F386D594AF5}" srcOrd="4" destOrd="0" presId="urn:microsoft.com/office/officeart/2005/8/layout/process4"/>
    <dgm:cxn modelId="{14961DB2-11CB-4A0E-AD1D-8F4C57B1DE60}" type="presParOf" srcId="{9CE8BB53-E53E-4A53-9F64-5F386D594AF5}" destId="{98B4AE1E-A00E-472E-97AD-7ED5F4A3C237}" srcOrd="0" destOrd="0" presId="urn:microsoft.com/office/officeart/2005/8/layout/process4"/>
    <dgm:cxn modelId="{370659A9-5B7E-4542-AC09-9B74D82C189F}" type="presParOf" srcId="{86AE6C43-FEB6-4519-935A-3DA574412BF0}" destId="{6A580600-A7FB-45D4-AE05-AC677B4D7ED0}" srcOrd="5" destOrd="0" presId="urn:microsoft.com/office/officeart/2005/8/layout/process4"/>
    <dgm:cxn modelId="{C9026A6C-27AA-49B2-91E9-DC6FBBE020F9}" type="presParOf" srcId="{86AE6C43-FEB6-4519-935A-3DA574412BF0}" destId="{22D8D0F4-EE36-4C47-8134-79A1B2D07687}" srcOrd="6" destOrd="0" presId="urn:microsoft.com/office/officeart/2005/8/layout/process4"/>
    <dgm:cxn modelId="{55CC2D90-5CBD-48BA-B147-22A28D1915AE}" type="presParOf" srcId="{22D8D0F4-EE36-4C47-8134-79A1B2D07687}" destId="{91813298-EFD3-4849-8EB9-E6E484C32E55}" srcOrd="0" destOrd="0" presId="urn:microsoft.com/office/officeart/2005/8/layout/process4"/>
    <dgm:cxn modelId="{7CD48506-EB50-4496-B95C-4E224E12FB66}" type="presParOf" srcId="{86AE6C43-FEB6-4519-935A-3DA574412BF0}" destId="{160FB911-CDF9-41EA-AE91-F660F5E0C925}" srcOrd="7" destOrd="0" presId="urn:microsoft.com/office/officeart/2005/8/layout/process4"/>
    <dgm:cxn modelId="{251C0A64-22C4-46E0-80DB-56AC45C36EE1}" type="presParOf" srcId="{86AE6C43-FEB6-4519-935A-3DA574412BF0}" destId="{9BAD90E6-8671-4B34-8557-AB4447CF39CB}" srcOrd="8" destOrd="0" presId="urn:microsoft.com/office/officeart/2005/8/layout/process4"/>
    <dgm:cxn modelId="{E7B1253D-B398-4053-98F7-459AE8BAE9DB}" type="presParOf" srcId="{9BAD90E6-8671-4B34-8557-AB4447CF39CB}" destId="{5601B38D-76B5-405D-B221-9DD1D04E226F}" srcOrd="0" destOrd="0" presId="urn:microsoft.com/office/officeart/2005/8/layout/process4"/>
    <dgm:cxn modelId="{D06E6817-DAC1-4238-8B5B-66546093019C}" type="presParOf" srcId="{86AE6C43-FEB6-4519-935A-3DA574412BF0}" destId="{F4758AF8-108C-4C40-9479-67C5A25C8A93}" srcOrd="9" destOrd="0" presId="urn:microsoft.com/office/officeart/2005/8/layout/process4"/>
    <dgm:cxn modelId="{4EE323B8-CA55-45E8-9B72-4878F6EC6920}" type="presParOf" srcId="{86AE6C43-FEB6-4519-935A-3DA574412BF0}" destId="{5B247BEC-77C6-476E-97A5-433E7124ED39}" srcOrd="10" destOrd="0" presId="urn:microsoft.com/office/officeart/2005/8/layout/process4"/>
    <dgm:cxn modelId="{F0EE6381-E4DB-4C2D-ACAC-1C620118166C}" type="presParOf" srcId="{5B247BEC-77C6-476E-97A5-433E7124ED39}" destId="{EBE073DB-9D4A-4807-B6D1-1F4E64A6B996}" srcOrd="0" destOrd="0" presId="urn:microsoft.com/office/officeart/2005/8/layout/process4"/>
    <dgm:cxn modelId="{735FEC5C-D2B2-4A7C-97AD-4A8130ED37D2}" type="presParOf" srcId="{86AE6C43-FEB6-4519-935A-3DA574412BF0}" destId="{B1A1794A-691F-4F5B-A01F-0A11B091BF79}" srcOrd="11" destOrd="0" presId="urn:microsoft.com/office/officeart/2005/8/layout/process4"/>
    <dgm:cxn modelId="{7817CBC7-0851-4821-B91D-4F88D9BE8F7B}" type="presParOf" srcId="{86AE6C43-FEB6-4519-935A-3DA574412BF0}" destId="{CF9FEE79-77AD-4500-A74E-3F606EE108C6}" srcOrd="12" destOrd="0" presId="urn:microsoft.com/office/officeart/2005/8/layout/process4"/>
    <dgm:cxn modelId="{0AC23832-53CE-4885-BA6D-B25A0D0BB990}" type="presParOf" srcId="{CF9FEE79-77AD-4500-A74E-3F606EE108C6}" destId="{5C693561-81D2-4F3D-AAF1-DAB8859DCAC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DBDE67-5F71-4A43-996E-8FB20D1E0E5C}" type="doc">
      <dgm:prSet loTypeId="urn:microsoft.com/office/officeart/2005/8/layout/process2" loCatId="" qsTypeId="urn:microsoft.com/office/officeart/2005/8/quickstyle/simple1" qsCatId="simple" csTypeId="urn:microsoft.com/office/officeart/2005/8/colors/colorful1" csCatId="colorful" phldr="1"/>
      <dgm:spPr/>
    </dgm:pt>
    <dgm:pt modelId="{98CF9503-7317-7C4D-B4EF-D486766D4464}">
      <dgm:prSet phldrT="[Metin]" custT="1"/>
      <dgm:spPr>
        <a:xfrm>
          <a:off x="2349511" y="1131"/>
          <a:ext cx="1057887" cy="264471"/>
        </a:xfr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ODAK NOKTALARI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0399F235-6130-7B49-A24E-D15B7A078440}" type="parTrans" cxnId="{EF6D8B5B-BF6B-1547-831F-566FDDEFD454}">
      <dgm:prSet/>
      <dgm:spPr/>
      <dgm:t>
        <a:bodyPr/>
        <a:lstStyle/>
        <a:p>
          <a:endParaRPr lang="tr-TR" sz="2000"/>
        </a:p>
      </dgm:t>
    </dgm:pt>
    <dgm:pt modelId="{D03A60E3-8307-834F-8B18-B4A2EBC88A14}" type="sibTrans" cxnId="{EF6D8B5B-BF6B-1547-831F-566FDDEFD454}">
      <dgm:prSet/>
      <dgm:spPr>
        <a:xfrm rot="5400000">
          <a:off x="2828866" y="272214"/>
          <a:ext cx="99176" cy="119012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2A755B05-9C75-4F47-B9D6-A7A2E23C94C7}">
      <dgm:prSet custT="1"/>
      <dgm:spPr>
        <a:xfrm>
          <a:off x="2349511" y="397838"/>
          <a:ext cx="1057887" cy="264471"/>
        </a:xfr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TEMİZLİK GÖREVLİLERİ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06FFBCD7-8634-4246-AF6A-C052577D83F7}" type="parTrans" cxnId="{F5F1958C-4B0D-EA42-9090-723BE029C5C8}">
      <dgm:prSet/>
      <dgm:spPr/>
      <dgm:t>
        <a:bodyPr/>
        <a:lstStyle/>
        <a:p>
          <a:endParaRPr lang="tr-TR" sz="2000"/>
        </a:p>
      </dgm:t>
    </dgm:pt>
    <dgm:pt modelId="{FC1F217F-0A67-514F-8076-0D06DF9C9B22}" type="sibTrans" cxnId="{F5F1958C-4B0D-EA42-9090-723BE029C5C8}">
      <dgm:prSet/>
      <dgm:spPr>
        <a:xfrm rot="5400000">
          <a:off x="2828866" y="668922"/>
          <a:ext cx="99176" cy="119012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C07CBD3-CD47-AC4D-BAB1-14162EC4637A}">
      <dgm:prSet custT="1"/>
      <dgm:spPr>
        <a:xfrm>
          <a:off x="2349511" y="794546"/>
          <a:ext cx="1057887" cy="264471"/>
        </a:xfr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GEÇİCİ DEPOLAMA ALANI GÖREVLİLERİ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B380A13C-B1B7-F54F-95A2-9A848C22F2E0}" type="parTrans" cxnId="{DB4B43B1-0334-574A-A4DD-F7EE2F949326}">
      <dgm:prSet/>
      <dgm:spPr/>
      <dgm:t>
        <a:bodyPr/>
        <a:lstStyle/>
        <a:p>
          <a:endParaRPr lang="tr-TR" sz="2000"/>
        </a:p>
      </dgm:t>
    </dgm:pt>
    <dgm:pt modelId="{A9180024-4F5B-3A43-9918-2089824BB938}" type="sibTrans" cxnId="{DB4B43B1-0334-574A-A4DD-F7EE2F949326}">
      <dgm:prSet/>
      <dgm:spPr>
        <a:xfrm rot="5400000">
          <a:off x="2828866" y="1065630"/>
          <a:ext cx="99176" cy="119012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82E49B82-3E14-294B-BA00-552CAE2176F7}">
      <dgm:prSet custT="1"/>
      <dgm:spPr>
        <a:xfrm>
          <a:off x="2349511" y="1191254"/>
          <a:ext cx="1057887" cy="264471"/>
        </a:xfr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BAKIM-ONARIM GÖREVLİLERİ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99D7A593-3149-3548-8627-B8B32DA02126}" type="parTrans" cxnId="{8D06ECC5-FBCD-D54C-995A-93995EE358E1}">
      <dgm:prSet/>
      <dgm:spPr/>
      <dgm:t>
        <a:bodyPr/>
        <a:lstStyle/>
        <a:p>
          <a:endParaRPr lang="tr-TR" sz="2000"/>
        </a:p>
      </dgm:t>
    </dgm:pt>
    <dgm:pt modelId="{96EA9AF5-1B1F-AD4F-BB37-4B4D8214DE30}" type="sibTrans" cxnId="{8D06ECC5-FBCD-D54C-995A-93995EE358E1}">
      <dgm:prSet/>
      <dgm:spPr>
        <a:xfrm rot="5400000">
          <a:off x="2828866" y="1462337"/>
          <a:ext cx="99176" cy="119012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923DE2C9-CE36-184B-AF93-6A39E26AB1A2}">
      <dgm:prSet custT="1"/>
      <dgm:spPr>
        <a:xfrm>
          <a:off x="2349511" y="1587962"/>
          <a:ext cx="1057887" cy="264471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TÜM ÇALIŞANLAR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6E033458-9701-AF41-81C8-6DA4372C3E8F}" type="parTrans" cxnId="{64C37B7C-044A-CE41-B6D3-3AE4CD42437F}">
      <dgm:prSet/>
      <dgm:spPr/>
      <dgm:t>
        <a:bodyPr/>
        <a:lstStyle/>
        <a:p>
          <a:endParaRPr lang="tr-TR" sz="2000"/>
        </a:p>
      </dgm:t>
    </dgm:pt>
    <dgm:pt modelId="{D6B27B47-484D-7545-910F-43FAD1805C32}" type="sibTrans" cxnId="{64C37B7C-044A-CE41-B6D3-3AE4CD42437F}">
      <dgm:prSet/>
      <dgm:spPr/>
      <dgm:t>
        <a:bodyPr/>
        <a:lstStyle/>
        <a:p>
          <a:endParaRPr lang="tr-TR" sz="2000"/>
        </a:p>
      </dgm:t>
    </dgm:pt>
    <dgm:pt modelId="{A9CDF9DA-84BD-8A41-9479-4792FFF88830}" type="pres">
      <dgm:prSet presAssocID="{1FDBDE67-5F71-4A43-996E-8FB20D1E0E5C}" presName="linearFlow" presStyleCnt="0">
        <dgm:presLayoutVars>
          <dgm:resizeHandles val="exact"/>
        </dgm:presLayoutVars>
      </dgm:prSet>
      <dgm:spPr/>
    </dgm:pt>
    <dgm:pt modelId="{8BE8BADF-8BD6-9349-81CE-731F7F901A7B}" type="pres">
      <dgm:prSet presAssocID="{98CF9503-7317-7C4D-B4EF-D486766D4464}" presName="node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EB76D37-4AD4-B449-BC44-9055BD501255}" type="pres">
      <dgm:prSet presAssocID="{D03A60E3-8307-834F-8B18-B4A2EBC88A14}" presName="sib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33759DFD-2C15-944D-A66B-B2B86FB66E00}" type="pres">
      <dgm:prSet presAssocID="{D03A60E3-8307-834F-8B18-B4A2EBC88A14}" presName="connectorText" presStyleLbl="sibTrans2D1" presStyleIdx="0" presStyleCnt="4"/>
      <dgm:spPr/>
      <dgm:t>
        <a:bodyPr/>
        <a:lstStyle/>
        <a:p>
          <a:endParaRPr lang="tr-TR"/>
        </a:p>
      </dgm:t>
    </dgm:pt>
    <dgm:pt modelId="{787D8F32-A9AD-3C4E-A3AF-A8C1B98DD42D}" type="pres">
      <dgm:prSet presAssocID="{2A755B05-9C75-4F47-B9D6-A7A2E23C94C7}" presName="node" presStyleLbl="node1" presStyleIdx="1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B6631F6B-CC67-CE49-8607-8390864F8DB4}" type="pres">
      <dgm:prSet presAssocID="{FC1F217F-0A67-514F-8076-0D06DF9C9B22}" presName="sib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A7CF5CD9-420B-4549-990B-34A7B126D60B}" type="pres">
      <dgm:prSet presAssocID="{FC1F217F-0A67-514F-8076-0D06DF9C9B22}" presName="connectorText" presStyleLbl="sibTrans2D1" presStyleIdx="1" presStyleCnt="4"/>
      <dgm:spPr/>
      <dgm:t>
        <a:bodyPr/>
        <a:lstStyle/>
        <a:p>
          <a:endParaRPr lang="tr-TR"/>
        </a:p>
      </dgm:t>
    </dgm:pt>
    <dgm:pt modelId="{DE05C47F-E3CF-114E-B194-EA0F16519457}" type="pres">
      <dgm:prSet presAssocID="{CC07CBD3-CD47-AC4D-BAB1-14162EC4637A}" presName="node" presStyleLbl="node1" presStyleIdx="2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4879C382-70F0-394A-BCE9-3C32144D17F8}" type="pres">
      <dgm:prSet presAssocID="{A9180024-4F5B-3A43-9918-2089824BB938}" presName="sib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34529F72-385B-9048-AD6E-DF37C980DC19}" type="pres">
      <dgm:prSet presAssocID="{A9180024-4F5B-3A43-9918-2089824BB938}" presName="connectorText" presStyleLbl="sibTrans2D1" presStyleIdx="2" presStyleCnt="4"/>
      <dgm:spPr/>
      <dgm:t>
        <a:bodyPr/>
        <a:lstStyle/>
        <a:p>
          <a:endParaRPr lang="tr-TR"/>
        </a:p>
      </dgm:t>
    </dgm:pt>
    <dgm:pt modelId="{947D01F7-FCB8-204B-A345-5DD190738235}" type="pres">
      <dgm:prSet presAssocID="{82E49B82-3E14-294B-BA00-552CAE2176F7}" presName="node" presStyleLbl="node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F9BC3F52-1272-DA4E-B46B-D343C452D9AE}" type="pres">
      <dgm:prSet presAssocID="{96EA9AF5-1B1F-AD4F-BB37-4B4D8214DE30}" presName="sib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59DC11CE-A31E-5A49-9353-43D88AB4C289}" type="pres">
      <dgm:prSet presAssocID="{96EA9AF5-1B1F-AD4F-BB37-4B4D8214DE30}" presName="connectorText" presStyleLbl="sibTrans2D1" presStyleIdx="3" presStyleCnt="4"/>
      <dgm:spPr/>
      <dgm:t>
        <a:bodyPr/>
        <a:lstStyle/>
        <a:p>
          <a:endParaRPr lang="tr-TR"/>
        </a:p>
      </dgm:t>
    </dgm:pt>
    <dgm:pt modelId="{F0BDD1B3-791E-8649-900C-1F08452D9D68}" type="pres">
      <dgm:prSet presAssocID="{923DE2C9-CE36-184B-AF93-6A39E26AB1A2}" presName="node" presStyleLbl="node1" presStyleIdx="4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</dgm:ptLst>
  <dgm:cxnLst>
    <dgm:cxn modelId="{C15794A2-C482-467C-A940-AEA685BEF62B}" type="presOf" srcId="{98CF9503-7317-7C4D-B4EF-D486766D4464}" destId="{8BE8BADF-8BD6-9349-81CE-731F7F901A7B}" srcOrd="0" destOrd="0" presId="urn:microsoft.com/office/officeart/2005/8/layout/process2"/>
    <dgm:cxn modelId="{CA00C800-20F7-49DC-96D5-3450C0D21874}" type="presOf" srcId="{CC07CBD3-CD47-AC4D-BAB1-14162EC4637A}" destId="{DE05C47F-E3CF-114E-B194-EA0F16519457}" srcOrd="0" destOrd="0" presId="urn:microsoft.com/office/officeart/2005/8/layout/process2"/>
    <dgm:cxn modelId="{8DE593D3-6A6F-4A20-903E-23568719635D}" type="presOf" srcId="{96EA9AF5-1B1F-AD4F-BB37-4B4D8214DE30}" destId="{59DC11CE-A31E-5A49-9353-43D88AB4C289}" srcOrd="1" destOrd="0" presId="urn:microsoft.com/office/officeart/2005/8/layout/process2"/>
    <dgm:cxn modelId="{F5F1958C-4B0D-EA42-9090-723BE029C5C8}" srcId="{1FDBDE67-5F71-4A43-996E-8FB20D1E0E5C}" destId="{2A755B05-9C75-4F47-B9D6-A7A2E23C94C7}" srcOrd="1" destOrd="0" parTransId="{06FFBCD7-8634-4246-AF6A-C052577D83F7}" sibTransId="{FC1F217F-0A67-514F-8076-0D06DF9C9B22}"/>
    <dgm:cxn modelId="{DB4B43B1-0334-574A-A4DD-F7EE2F949326}" srcId="{1FDBDE67-5F71-4A43-996E-8FB20D1E0E5C}" destId="{CC07CBD3-CD47-AC4D-BAB1-14162EC4637A}" srcOrd="2" destOrd="0" parTransId="{B380A13C-B1B7-F54F-95A2-9A848C22F2E0}" sibTransId="{A9180024-4F5B-3A43-9918-2089824BB938}"/>
    <dgm:cxn modelId="{A2CE1EC7-F435-4563-A937-1C3F2572CF6F}" type="presOf" srcId="{96EA9AF5-1B1F-AD4F-BB37-4B4D8214DE30}" destId="{F9BC3F52-1272-DA4E-B46B-D343C452D9AE}" srcOrd="0" destOrd="0" presId="urn:microsoft.com/office/officeart/2005/8/layout/process2"/>
    <dgm:cxn modelId="{EF6D8B5B-BF6B-1547-831F-566FDDEFD454}" srcId="{1FDBDE67-5F71-4A43-996E-8FB20D1E0E5C}" destId="{98CF9503-7317-7C4D-B4EF-D486766D4464}" srcOrd="0" destOrd="0" parTransId="{0399F235-6130-7B49-A24E-D15B7A078440}" sibTransId="{D03A60E3-8307-834F-8B18-B4A2EBC88A14}"/>
    <dgm:cxn modelId="{02282DB3-50A4-433B-BE2E-7788D9F3CC0B}" type="presOf" srcId="{A9180024-4F5B-3A43-9918-2089824BB938}" destId="{34529F72-385B-9048-AD6E-DF37C980DC19}" srcOrd="1" destOrd="0" presId="urn:microsoft.com/office/officeart/2005/8/layout/process2"/>
    <dgm:cxn modelId="{AA4ADEC2-31B4-4CF8-AEDB-7C0D74D20792}" type="presOf" srcId="{D03A60E3-8307-834F-8B18-B4A2EBC88A14}" destId="{3EB76D37-4AD4-B449-BC44-9055BD501255}" srcOrd="0" destOrd="0" presId="urn:microsoft.com/office/officeart/2005/8/layout/process2"/>
    <dgm:cxn modelId="{8EC8193E-9060-40CB-96BC-E6EE821C090D}" type="presOf" srcId="{923DE2C9-CE36-184B-AF93-6A39E26AB1A2}" destId="{F0BDD1B3-791E-8649-900C-1F08452D9D68}" srcOrd="0" destOrd="0" presId="urn:microsoft.com/office/officeart/2005/8/layout/process2"/>
    <dgm:cxn modelId="{E7D86180-D2C5-4B67-90EB-28A8AAA411DF}" type="presOf" srcId="{FC1F217F-0A67-514F-8076-0D06DF9C9B22}" destId="{A7CF5CD9-420B-4549-990B-34A7B126D60B}" srcOrd="1" destOrd="0" presId="urn:microsoft.com/office/officeart/2005/8/layout/process2"/>
    <dgm:cxn modelId="{64C37B7C-044A-CE41-B6D3-3AE4CD42437F}" srcId="{1FDBDE67-5F71-4A43-996E-8FB20D1E0E5C}" destId="{923DE2C9-CE36-184B-AF93-6A39E26AB1A2}" srcOrd="4" destOrd="0" parTransId="{6E033458-9701-AF41-81C8-6DA4372C3E8F}" sibTransId="{D6B27B47-484D-7545-910F-43FAD1805C32}"/>
    <dgm:cxn modelId="{C123094C-8472-4F83-9513-CEBB309D822B}" type="presOf" srcId="{D03A60E3-8307-834F-8B18-B4A2EBC88A14}" destId="{33759DFD-2C15-944D-A66B-B2B86FB66E00}" srcOrd="1" destOrd="0" presId="urn:microsoft.com/office/officeart/2005/8/layout/process2"/>
    <dgm:cxn modelId="{B4F49516-440D-4214-B08E-37082D84E1CE}" type="presOf" srcId="{A9180024-4F5B-3A43-9918-2089824BB938}" destId="{4879C382-70F0-394A-BCE9-3C32144D17F8}" srcOrd="0" destOrd="0" presId="urn:microsoft.com/office/officeart/2005/8/layout/process2"/>
    <dgm:cxn modelId="{CECAC7F2-1B7B-462B-995F-8601A07820EE}" type="presOf" srcId="{82E49B82-3E14-294B-BA00-552CAE2176F7}" destId="{947D01F7-FCB8-204B-A345-5DD190738235}" srcOrd="0" destOrd="0" presId="urn:microsoft.com/office/officeart/2005/8/layout/process2"/>
    <dgm:cxn modelId="{55E1CF65-4DC5-451D-8C9B-2B9AAB8CB78E}" type="presOf" srcId="{FC1F217F-0A67-514F-8076-0D06DF9C9B22}" destId="{B6631F6B-CC67-CE49-8607-8390864F8DB4}" srcOrd="0" destOrd="0" presId="urn:microsoft.com/office/officeart/2005/8/layout/process2"/>
    <dgm:cxn modelId="{860EDFD4-A43F-408E-9F73-D1A8FAB82462}" type="presOf" srcId="{2A755B05-9C75-4F47-B9D6-A7A2E23C94C7}" destId="{787D8F32-A9AD-3C4E-A3AF-A8C1B98DD42D}" srcOrd="0" destOrd="0" presId="urn:microsoft.com/office/officeart/2005/8/layout/process2"/>
    <dgm:cxn modelId="{8D06ECC5-FBCD-D54C-995A-93995EE358E1}" srcId="{1FDBDE67-5F71-4A43-996E-8FB20D1E0E5C}" destId="{82E49B82-3E14-294B-BA00-552CAE2176F7}" srcOrd="3" destOrd="0" parTransId="{99D7A593-3149-3548-8627-B8B32DA02126}" sibTransId="{96EA9AF5-1B1F-AD4F-BB37-4B4D8214DE30}"/>
    <dgm:cxn modelId="{6285BF75-D5E7-41B3-B49E-3B155D3CBB63}" type="presOf" srcId="{1FDBDE67-5F71-4A43-996E-8FB20D1E0E5C}" destId="{A9CDF9DA-84BD-8A41-9479-4792FFF88830}" srcOrd="0" destOrd="0" presId="urn:microsoft.com/office/officeart/2005/8/layout/process2"/>
    <dgm:cxn modelId="{3B11CAE5-3193-4B6B-9963-B431C3101C56}" type="presParOf" srcId="{A9CDF9DA-84BD-8A41-9479-4792FFF88830}" destId="{8BE8BADF-8BD6-9349-81CE-731F7F901A7B}" srcOrd="0" destOrd="0" presId="urn:microsoft.com/office/officeart/2005/8/layout/process2"/>
    <dgm:cxn modelId="{92E73712-FF1D-4680-AB8E-3427C7F6FE6C}" type="presParOf" srcId="{A9CDF9DA-84BD-8A41-9479-4792FFF88830}" destId="{3EB76D37-4AD4-B449-BC44-9055BD501255}" srcOrd="1" destOrd="0" presId="urn:microsoft.com/office/officeart/2005/8/layout/process2"/>
    <dgm:cxn modelId="{0CCC6A26-4E2B-4207-9BA4-22043496581A}" type="presParOf" srcId="{3EB76D37-4AD4-B449-BC44-9055BD501255}" destId="{33759DFD-2C15-944D-A66B-B2B86FB66E00}" srcOrd="0" destOrd="0" presId="urn:microsoft.com/office/officeart/2005/8/layout/process2"/>
    <dgm:cxn modelId="{2C50ADB7-F553-49D7-ACD5-3A4ABEF111EF}" type="presParOf" srcId="{A9CDF9DA-84BD-8A41-9479-4792FFF88830}" destId="{787D8F32-A9AD-3C4E-A3AF-A8C1B98DD42D}" srcOrd="2" destOrd="0" presId="urn:microsoft.com/office/officeart/2005/8/layout/process2"/>
    <dgm:cxn modelId="{DA36C555-1818-420F-9124-76A269506510}" type="presParOf" srcId="{A9CDF9DA-84BD-8A41-9479-4792FFF88830}" destId="{B6631F6B-CC67-CE49-8607-8390864F8DB4}" srcOrd="3" destOrd="0" presId="urn:microsoft.com/office/officeart/2005/8/layout/process2"/>
    <dgm:cxn modelId="{B6409927-3129-45DD-89E8-312F3B2FE06C}" type="presParOf" srcId="{B6631F6B-CC67-CE49-8607-8390864F8DB4}" destId="{A7CF5CD9-420B-4549-990B-34A7B126D60B}" srcOrd="0" destOrd="0" presId="urn:microsoft.com/office/officeart/2005/8/layout/process2"/>
    <dgm:cxn modelId="{34CDDC39-A503-44ED-ABEF-8238B07307E8}" type="presParOf" srcId="{A9CDF9DA-84BD-8A41-9479-4792FFF88830}" destId="{DE05C47F-E3CF-114E-B194-EA0F16519457}" srcOrd="4" destOrd="0" presId="urn:microsoft.com/office/officeart/2005/8/layout/process2"/>
    <dgm:cxn modelId="{62920A3C-378B-492F-94B7-4B44EA192A28}" type="presParOf" srcId="{A9CDF9DA-84BD-8A41-9479-4792FFF88830}" destId="{4879C382-70F0-394A-BCE9-3C32144D17F8}" srcOrd="5" destOrd="0" presId="urn:microsoft.com/office/officeart/2005/8/layout/process2"/>
    <dgm:cxn modelId="{9DFE5D9A-4784-49E9-BE60-6EE09A8F6994}" type="presParOf" srcId="{4879C382-70F0-394A-BCE9-3C32144D17F8}" destId="{34529F72-385B-9048-AD6E-DF37C980DC19}" srcOrd="0" destOrd="0" presId="urn:microsoft.com/office/officeart/2005/8/layout/process2"/>
    <dgm:cxn modelId="{03103E62-BA07-4D5E-8591-DB4327287561}" type="presParOf" srcId="{A9CDF9DA-84BD-8A41-9479-4792FFF88830}" destId="{947D01F7-FCB8-204B-A345-5DD190738235}" srcOrd="6" destOrd="0" presId="urn:microsoft.com/office/officeart/2005/8/layout/process2"/>
    <dgm:cxn modelId="{C00BADB8-421A-4605-929F-B3356587DC99}" type="presParOf" srcId="{A9CDF9DA-84BD-8A41-9479-4792FFF88830}" destId="{F9BC3F52-1272-DA4E-B46B-D343C452D9AE}" srcOrd="7" destOrd="0" presId="urn:microsoft.com/office/officeart/2005/8/layout/process2"/>
    <dgm:cxn modelId="{A2146728-DA1B-45B6-8664-8E1A8FA2D7AE}" type="presParOf" srcId="{F9BC3F52-1272-DA4E-B46B-D343C452D9AE}" destId="{59DC11CE-A31E-5A49-9353-43D88AB4C289}" srcOrd="0" destOrd="0" presId="urn:microsoft.com/office/officeart/2005/8/layout/process2"/>
    <dgm:cxn modelId="{39612A72-1E89-484E-BB0A-E5E3B789C5A1}" type="presParOf" srcId="{A9CDF9DA-84BD-8A41-9479-4792FFF88830}" destId="{F0BDD1B3-791E-8649-900C-1F08452D9D68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3106A-FFBB-46CC-88FE-19DD5BD3C5FC}">
      <dsp:nvSpPr>
        <dsp:cNvPr id="0" name=""/>
        <dsp:cNvSpPr/>
      </dsp:nvSpPr>
      <dsp:spPr>
        <a:xfrm>
          <a:off x="1509088" y="466135"/>
          <a:ext cx="5255083" cy="5255083"/>
        </a:xfrm>
        <a:prstGeom prst="blockArc">
          <a:avLst>
            <a:gd name="adj1" fmla="val 13989101"/>
            <a:gd name="adj2" fmla="val 16355964"/>
            <a:gd name="adj3" fmla="val 2759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C6DB8-4830-402C-8D5D-CC98BED91C18}">
      <dsp:nvSpPr>
        <dsp:cNvPr id="0" name=""/>
        <dsp:cNvSpPr/>
      </dsp:nvSpPr>
      <dsp:spPr>
        <a:xfrm>
          <a:off x="1664887" y="339668"/>
          <a:ext cx="5255083" cy="5255083"/>
        </a:xfrm>
        <a:prstGeom prst="blockArc">
          <a:avLst>
            <a:gd name="adj1" fmla="val 11701297"/>
            <a:gd name="adj2" fmla="val 13722819"/>
            <a:gd name="adj3" fmla="val 2759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1634D-59A2-443F-B5FC-5B8E3E33F42F}">
      <dsp:nvSpPr>
        <dsp:cNvPr id="0" name=""/>
        <dsp:cNvSpPr/>
      </dsp:nvSpPr>
      <dsp:spPr>
        <a:xfrm>
          <a:off x="1626609" y="468801"/>
          <a:ext cx="5255083" cy="5255083"/>
        </a:xfrm>
        <a:prstGeom prst="blockArc">
          <a:avLst>
            <a:gd name="adj1" fmla="val 9720000"/>
            <a:gd name="adj2" fmla="val 11880000"/>
            <a:gd name="adj3" fmla="val 2759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61BCD-0BF6-4788-B82D-3146D9A3458D}">
      <dsp:nvSpPr>
        <dsp:cNvPr id="0" name=""/>
        <dsp:cNvSpPr/>
      </dsp:nvSpPr>
      <dsp:spPr>
        <a:xfrm>
          <a:off x="1656276" y="566632"/>
          <a:ext cx="5255083" cy="5255083"/>
        </a:xfrm>
        <a:prstGeom prst="blockArc">
          <a:avLst>
            <a:gd name="adj1" fmla="val 7862984"/>
            <a:gd name="adj2" fmla="val 9855632"/>
            <a:gd name="adj3" fmla="val 2759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C30A-5F8B-4028-9890-0A5597B1BF99}">
      <dsp:nvSpPr>
        <dsp:cNvPr id="0" name=""/>
        <dsp:cNvSpPr/>
      </dsp:nvSpPr>
      <dsp:spPr>
        <a:xfrm>
          <a:off x="1544818" y="474904"/>
          <a:ext cx="5255083" cy="5255083"/>
        </a:xfrm>
        <a:prstGeom prst="blockArc">
          <a:avLst>
            <a:gd name="adj1" fmla="val 5196265"/>
            <a:gd name="adj2" fmla="val 7671458"/>
            <a:gd name="adj3" fmla="val 2759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3C3B8-E663-435F-B4F7-BF6EA05738A2}">
      <dsp:nvSpPr>
        <dsp:cNvPr id="0" name=""/>
        <dsp:cNvSpPr/>
      </dsp:nvSpPr>
      <dsp:spPr>
        <a:xfrm>
          <a:off x="1559679" y="474065"/>
          <a:ext cx="5255083" cy="5255083"/>
        </a:xfrm>
        <a:prstGeom prst="blockArc">
          <a:avLst>
            <a:gd name="adj1" fmla="val 2881456"/>
            <a:gd name="adj2" fmla="val 5216011"/>
            <a:gd name="adj3" fmla="val 2759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F7C5E-C9EB-4353-852B-761428F454FA}">
      <dsp:nvSpPr>
        <dsp:cNvPr id="0" name=""/>
        <dsp:cNvSpPr/>
      </dsp:nvSpPr>
      <dsp:spPr>
        <a:xfrm>
          <a:off x="1596559" y="441514"/>
          <a:ext cx="5255083" cy="5255083"/>
        </a:xfrm>
        <a:prstGeom prst="blockArc">
          <a:avLst>
            <a:gd name="adj1" fmla="val 1001860"/>
            <a:gd name="adj2" fmla="val 2946717"/>
            <a:gd name="adj3" fmla="val 2759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9A30A-23F5-48C2-B984-1445AC834B6A}">
      <dsp:nvSpPr>
        <dsp:cNvPr id="0" name=""/>
        <dsp:cNvSpPr/>
      </dsp:nvSpPr>
      <dsp:spPr>
        <a:xfrm>
          <a:off x="1607280" y="406668"/>
          <a:ext cx="5255083" cy="5255083"/>
        </a:xfrm>
        <a:prstGeom prst="blockArc">
          <a:avLst>
            <a:gd name="adj1" fmla="val 20606329"/>
            <a:gd name="adj2" fmla="val 1050227"/>
            <a:gd name="adj3" fmla="val 2759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847B2-2CB2-43B5-B697-5ADACA18D920}">
      <dsp:nvSpPr>
        <dsp:cNvPr id="0" name=""/>
        <dsp:cNvSpPr/>
      </dsp:nvSpPr>
      <dsp:spPr>
        <a:xfrm>
          <a:off x="1580130" y="308324"/>
          <a:ext cx="5255083" cy="5255083"/>
        </a:xfrm>
        <a:prstGeom prst="blockArc">
          <a:avLst>
            <a:gd name="adj1" fmla="val 18745931"/>
            <a:gd name="adj2" fmla="val 20741686"/>
            <a:gd name="adj3" fmla="val 2759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AC60B-BE21-46F7-97D4-0D700C07860D}">
      <dsp:nvSpPr>
        <dsp:cNvPr id="0" name=""/>
        <dsp:cNvSpPr/>
      </dsp:nvSpPr>
      <dsp:spPr>
        <a:xfrm>
          <a:off x="1768587" y="464909"/>
          <a:ext cx="5255083" cy="5255083"/>
        </a:xfrm>
        <a:prstGeom prst="blockArc">
          <a:avLst>
            <a:gd name="adj1" fmla="val 16011550"/>
            <a:gd name="adj2" fmla="val 18420753"/>
            <a:gd name="adj3" fmla="val 2759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A2D0E-2D50-4CCD-ABA9-8520EF4F6FAA}">
      <dsp:nvSpPr>
        <dsp:cNvPr id="0" name=""/>
        <dsp:cNvSpPr/>
      </dsp:nvSpPr>
      <dsp:spPr>
        <a:xfrm>
          <a:off x="3039708" y="2167083"/>
          <a:ext cx="2428886" cy="1858520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TEHLİKESİZ ATIKLAR</a:t>
          </a:r>
          <a:endParaRPr lang="tr-TR" sz="2900" kern="1200" dirty="0" smtClean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395410" y="2439257"/>
        <a:ext cx="1717482" cy="1314172"/>
      </dsp:txXfrm>
    </dsp:sp>
    <dsp:sp modelId="{2AB11087-12A3-4EF9-A178-518A1E818DB4}">
      <dsp:nvSpPr>
        <dsp:cNvPr id="0" name=""/>
        <dsp:cNvSpPr/>
      </dsp:nvSpPr>
      <dsp:spPr>
        <a:xfrm>
          <a:off x="3373811" y="1553"/>
          <a:ext cx="1760680" cy="1007000"/>
        </a:xfrm>
        <a:prstGeom prst="ellipse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631657" y="149025"/>
        <a:ext cx="1244988" cy="712056"/>
      </dsp:txXfrm>
    </dsp:sp>
    <dsp:sp modelId="{3985D4E5-C459-4BEF-BDD0-3F4695122941}">
      <dsp:nvSpPr>
        <dsp:cNvPr id="0" name=""/>
        <dsp:cNvSpPr/>
      </dsp:nvSpPr>
      <dsp:spPr>
        <a:xfrm>
          <a:off x="5075719" y="519796"/>
          <a:ext cx="1760680" cy="1007000"/>
        </a:xfrm>
        <a:prstGeom prst="ellipse">
          <a:avLst/>
        </a:prstGeo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333565" y="667268"/>
        <a:ext cx="1244988" cy="712056"/>
      </dsp:txXfrm>
    </dsp:sp>
    <dsp:sp modelId="{37C015A1-242D-460D-BA79-E9C4BB18984A}">
      <dsp:nvSpPr>
        <dsp:cNvPr id="0" name=""/>
        <dsp:cNvSpPr/>
      </dsp:nvSpPr>
      <dsp:spPr>
        <a:xfrm>
          <a:off x="5838273" y="1792090"/>
          <a:ext cx="1760680" cy="1007000"/>
        </a:xfrm>
        <a:prstGeom prst="ellipse">
          <a:avLst/>
        </a:prstGeo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6096119" y="1939562"/>
        <a:ext cx="1244988" cy="712056"/>
      </dsp:txXfrm>
    </dsp:sp>
    <dsp:sp modelId="{EF653B05-73BD-483F-9D58-AE075E7F9361}">
      <dsp:nvSpPr>
        <dsp:cNvPr id="0" name=""/>
        <dsp:cNvSpPr/>
      </dsp:nvSpPr>
      <dsp:spPr>
        <a:xfrm>
          <a:off x="5825786" y="3310088"/>
          <a:ext cx="1760680" cy="1007000"/>
        </a:xfrm>
        <a:prstGeom prst="ellipse">
          <a:avLst/>
        </a:prstGeo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6083632" y="3457560"/>
        <a:ext cx="1244988" cy="712056"/>
      </dsp:txXfrm>
    </dsp:sp>
    <dsp:sp modelId="{3C8A3FA1-A872-41A7-A0D9-20C3B38D1F42}">
      <dsp:nvSpPr>
        <dsp:cNvPr id="0" name=""/>
        <dsp:cNvSpPr/>
      </dsp:nvSpPr>
      <dsp:spPr>
        <a:xfrm>
          <a:off x="5039975" y="4524544"/>
          <a:ext cx="1760680" cy="1007000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97821" y="4672016"/>
        <a:ext cx="1244988" cy="712056"/>
      </dsp:txXfrm>
    </dsp:sp>
    <dsp:sp modelId="{426D7381-386E-4BE3-A53C-F006D17A9CBD}">
      <dsp:nvSpPr>
        <dsp:cNvPr id="0" name=""/>
        <dsp:cNvSpPr/>
      </dsp:nvSpPr>
      <dsp:spPr>
        <a:xfrm>
          <a:off x="3445500" y="5185686"/>
          <a:ext cx="1760680" cy="1007000"/>
        </a:xfrm>
        <a:prstGeom prst="ellipse">
          <a:avLst/>
        </a:prstGeo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703346" y="5333158"/>
        <a:ext cx="1244988" cy="712056"/>
      </dsp:txXfrm>
    </dsp:sp>
    <dsp:sp modelId="{73576AAE-0115-4536-B907-CE1BA41AB944}">
      <dsp:nvSpPr>
        <dsp:cNvPr id="0" name=""/>
        <dsp:cNvSpPr/>
      </dsp:nvSpPr>
      <dsp:spPr>
        <a:xfrm>
          <a:off x="1701741" y="4644867"/>
          <a:ext cx="1760680" cy="1007000"/>
        </a:xfrm>
        <a:prstGeom prst="ellipse">
          <a:avLst/>
        </a:prstGeo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959587" y="4792339"/>
        <a:ext cx="1244988" cy="712056"/>
      </dsp:txXfrm>
    </dsp:sp>
    <dsp:sp modelId="{B8D5E647-0CC0-462B-B15F-3B6AA3EDEE0E}">
      <dsp:nvSpPr>
        <dsp:cNvPr id="0" name=""/>
        <dsp:cNvSpPr/>
      </dsp:nvSpPr>
      <dsp:spPr>
        <a:xfrm>
          <a:off x="1029015" y="3393595"/>
          <a:ext cx="1521346" cy="1007000"/>
        </a:xfrm>
        <a:prstGeom prst="ellipse">
          <a:avLst/>
        </a:prstGeom>
        <a:solidFill>
          <a:srgbClr val="ED7D31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Organik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251811" y="3541067"/>
        <a:ext cx="1075754" cy="712056"/>
      </dsp:txXfrm>
    </dsp:sp>
    <dsp:sp modelId="{2ED3F6B3-9404-4B90-8939-0EEE45309C02}">
      <dsp:nvSpPr>
        <dsp:cNvPr id="0" name=""/>
        <dsp:cNvSpPr/>
      </dsp:nvSpPr>
      <dsp:spPr>
        <a:xfrm>
          <a:off x="630645" y="1777232"/>
          <a:ext cx="2318085" cy="1036717"/>
        </a:xfrm>
        <a:prstGeom prst="ellipse">
          <a:avLst/>
        </a:prstGeom>
        <a:solidFill>
          <a:sysClr val="windowText" lastClr="0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Geri Dönüşmeyen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970121" y="1929056"/>
        <a:ext cx="1639133" cy="733069"/>
      </dsp:txXfrm>
    </dsp:sp>
    <dsp:sp modelId="{102393FF-AC9A-429B-886B-7186FA9FB2EA}">
      <dsp:nvSpPr>
        <dsp:cNvPr id="0" name=""/>
        <dsp:cNvSpPr/>
      </dsp:nvSpPr>
      <dsp:spPr>
        <a:xfrm>
          <a:off x="1746141" y="516559"/>
          <a:ext cx="1672990" cy="1007000"/>
        </a:xfrm>
        <a:prstGeom prst="ellipse">
          <a:avLst/>
        </a:prstGeom>
        <a:solidFill>
          <a:srgbClr val="FF9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Hacimli Atık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991145" y="664031"/>
        <a:ext cx="1182982" cy="712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9311E-C22C-4B8B-8D5D-2DCEF8697185}">
      <dsp:nvSpPr>
        <dsp:cNvPr id="0" name=""/>
        <dsp:cNvSpPr/>
      </dsp:nvSpPr>
      <dsp:spPr>
        <a:xfrm>
          <a:off x="861226" y="313912"/>
          <a:ext cx="5694356" cy="5694356"/>
        </a:xfrm>
        <a:prstGeom prst="blockArc">
          <a:avLst>
            <a:gd name="adj1" fmla="val 14898699"/>
            <a:gd name="adj2" fmla="val 16703918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8CA1C2-C1A9-42FA-8C48-FCAEE93B424F}">
      <dsp:nvSpPr>
        <dsp:cNvPr id="0" name=""/>
        <dsp:cNvSpPr/>
      </dsp:nvSpPr>
      <dsp:spPr>
        <a:xfrm>
          <a:off x="1156529" y="176227"/>
          <a:ext cx="5694356" cy="5694356"/>
        </a:xfrm>
        <a:prstGeom prst="blockArc">
          <a:avLst>
            <a:gd name="adj1" fmla="val 13173032"/>
            <a:gd name="adj2" fmla="val 14501621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A8205B-AEDD-44CD-BC09-165ED941BAF7}">
      <dsp:nvSpPr>
        <dsp:cNvPr id="0" name=""/>
        <dsp:cNvSpPr/>
      </dsp:nvSpPr>
      <dsp:spPr>
        <a:xfrm>
          <a:off x="1339537" y="-71815"/>
          <a:ext cx="5694356" cy="5694356"/>
        </a:xfrm>
        <a:prstGeom prst="blockArc">
          <a:avLst>
            <a:gd name="adj1" fmla="val 11561961"/>
            <a:gd name="adj2" fmla="val 12797394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5DE887-3A9E-4D72-91BA-33DC706753ED}">
      <dsp:nvSpPr>
        <dsp:cNvPr id="0" name=""/>
        <dsp:cNvSpPr/>
      </dsp:nvSpPr>
      <dsp:spPr>
        <a:xfrm>
          <a:off x="1085889" y="618220"/>
          <a:ext cx="5694356" cy="5694356"/>
        </a:xfrm>
        <a:prstGeom prst="blockArc">
          <a:avLst>
            <a:gd name="adj1" fmla="val 11366820"/>
            <a:gd name="adj2" fmla="val 12459969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112A4A-C7BA-458E-8780-4084D47493F5}">
      <dsp:nvSpPr>
        <dsp:cNvPr id="0" name=""/>
        <dsp:cNvSpPr/>
      </dsp:nvSpPr>
      <dsp:spPr>
        <a:xfrm>
          <a:off x="1111406" y="423054"/>
          <a:ext cx="5694356" cy="5694356"/>
        </a:xfrm>
        <a:prstGeom prst="blockArc">
          <a:avLst>
            <a:gd name="adj1" fmla="val 10010924"/>
            <a:gd name="adj2" fmla="val 11127033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05E90C-91B0-4432-ACF8-1FA1E7A083EA}">
      <dsp:nvSpPr>
        <dsp:cNvPr id="0" name=""/>
        <dsp:cNvSpPr/>
      </dsp:nvSpPr>
      <dsp:spPr>
        <a:xfrm>
          <a:off x="1102289" y="385215"/>
          <a:ext cx="5694356" cy="5694356"/>
        </a:xfrm>
        <a:prstGeom prst="blockArc">
          <a:avLst>
            <a:gd name="adj1" fmla="val 8778419"/>
            <a:gd name="adj2" fmla="val 9963516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D448A4-6609-4BF7-A77D-ACFA7A852227}">
      <dsp:nvSpPr>
        <dsp:cNvPr id="0" name=""/>
        <dsp:cNvSpPr/>
      </dsp:nvSpPr>
      <dsp:spPr>
        <a:xfrm>
          <a:off x="850692" y="123454"/>
          <a:ext cx="5694356" cy="5694356"/>
        </a:xfrm>
        <a:prstGeom prst="blockArc">
          <a:avLst>
            <a:gd name="adj1" fmla="val 6893543"/>
            <a:gd name="adj2" fmla="val 8462820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A9EDA5-48D1-4E86-9275-9C4700039CC8}">
      <dsp:nvSpPr>
        <dsp:cNvPr id="0" name=""/>
        <dsp:cNvSpPr/>
      </dsp:nvSpPr>
      <dsp:spPr>
        <a:xfrm>
          <a:off x="1036212" y="218898"/>
          <a:ext cx="5694356" cy="5694356"/>
        </a:xfrm>
        <a:prstGeom prst="blockArc">
          <a:avLst>
            <a:gd name="adj1" fmla="val 5023984"/>
            <a:gd name="adj2" fmla="val 7011799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44D1C6-A62A-4463-8D20-1CB0802F4B7E}">
      <dsp:nvSpPr>
        <dsp:cNvPr id="0" name=""/>
        <dsp:cNvSpPr/>
      </dsp:nvSpPr>
      <dsp:spPr>
        <a:xfrm>
          <a:off x="1736567" y="229423"/>
          <a:ext cx="5694356" cy="5694356"/>
        </a:xfrm>
        <a:prstGeom prst="blockArc">
          <a:avLst>
            <a:gd name="adj1" fmla="val 3961091"/>
            <a:gd name="adj2" fmla="val 5879328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821D09-4106-4ABE-9E82-772E79BE6DB7}">
      <dsp:nvSpPr>
        <dsp:cNvPr id="0" name=""/>
        <dsp:cNvSpPr/>
      </dsp:nvSpPr>
      <dsp:spPr>
        <a:xfrm>
          <a:off x="989325" y="716000"/>
          <a:ext cx="5694356" cy="5694356"/>
        </a:xfrm>
        <a:prstGeom prst="blockArc">
          <a:avLst>
            <a:gd name="adj1" fmla="val 1556825"/>
            <a:gd name="adj2" fmla="val 2870420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C189BC-2845-4169-BB9F-32034D7F66FF}">
      <dsp:nvSpPr>
        <dsp:cNvPr id="0" name=""/>
        <dsp:cNvSpPr/>
      </dsp:nvSpPr>
      <dsp:spPr>
        <a:xfrm>
          <a:off x="1157509" y="417814"/>
          <a:ext cx="5694356" cy="5694356"/>
        </a:xfrm>
        <a:prstGeom prst="blockArc">
          <a:avLst>
            <a:gd name="adj1" fmla="val 831287"/>
            <a:gd name="adj2" fmla="val 1974064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9329A-6138-42FB-811C-1A67191E2AB5}">
      <dsp:nvSpPr>
        <dsp:cNvPr id="0" name=""/>
        <dsp:cNvSpPr/>
      </dsp:nvSpPr>
      <dsp:spPr>
        <a:xfrm>
          <a:off x="1297404" y="-3560"/>
          <a:ext cx="5694356" cy="5694356"/>
        </a:xfrm>
        <a:prstGeom prst="blockArc">
          <a:avLst>
            <a:gd name="adj1" fmla="val 292649"/>
            <a:gd name="adj2" fmla="val 1372632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A79CCE-143D-428D-B394-99A2A9303E40}">
      <dsp:nvSpPr>
        <dsp:cNvPr id="0" name=""/>
        <dsp:cNvSpPr/>
      </dsp:nvSpPr>
      <dsp:spPr>
        <a:xfrm>
          <a:off x="1287392" y="202161"/>
          <a:ext cx="5694356" cy="5694356"/>
        </a:xfrm>
        <a:prstGeom prst="blockArc">
          <a:avLst>
            <a:gd name="adj1" fmla="val 20404240"/>
            <a:gd name="adj2" fmla="val 41725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BDCD1E-1CBD-459F-9F20-46E1BAE0B190}">
      <dsp:nvSpPr>
        <dsp:cNvPr id="0" name=""/>
        <dsp:cNvSpPr/>
      </dsp:nvSpPr>
      <dsp:spPr>
        <a:xfrm>
          <a:off x="1364736" y="393372"/>
          <a:ext cx="5694356" cy="5694356"/>
        </a:xfrm>
        <a:prstGeom prst="blockArc">
          <a:avLst>
            <a:gd name="adj1" fmla="val 18989857"/>
            <a:gd name="adj2" fmla="val 20152954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E0A27F-8515-4345-9E0A-6A9A5504EDCE}">
      <dsp:nvSpPr>
        <dsp:cNvPr id="0" name=""/>
        <dsp:cNvSpPr/>
      </dsp:nvSpPr>
      <dsp:spPr>
        <a:xfrm>
          <a:off x="823374" y="-424710"/>
          <a:ext cx="5694356" cy="5694356"/>
        </a:xfrm>
        <a:prstGeom prst="blockArc">
          <a:avLst>
            <a:gd name="adj1" fmla="val 19043646"/>
            <a:gd name="adj2" fmla="val 20190809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7AC60B-BE21-46F7-97D4-0D700C07860D}">
      <dsp:nvSpPr>
        <dsp:cNvPr id="0" name=""/>
        <dsp:cNvSpPr/>
      </dsp:nvSpPr>
      <dsp:spPr>
        <a:xfrm>
          <a:off x="1850795" y="284503"/>
          <a:ext cx="5694356" cy="5694356"/>
        </a:xfrm>
        <a:prstGeom prst="blockArc">
          <a:avLst>
            <a:gd name="adj1" fmla="val 15491808"/>
            <a:gd name="adj2" fmla="val 17510362"/>
            <a:gd name="adj3" fmla="val 1739"/>
          </a:avLst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CA2D0E-2D50-4CCD-ABA9-8520EF4F6FAA}">
      <dsp:nvSpPr>
        <dsp:cNvPr id="0" name=""/>
        <dsp:cNvSpPr/>
      </dsp:nvSpPr>
      <dsp:spPr>
        <a:xfrm>
          <a:off x="2926228" y="2239660"/>
          <a:ext cx="2508323" cy="1855440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TEHLİKELİ ATIKLAR</a:t>
          </a:r>
        </a:p>
      </dsp:txBody>
      <dsp:txXfrm>
        <a:off x="3293563" y="2511383"/>
        <a:ext cx="1773653" cy="1311994"/>
      </dsp:txXfrm>
    </dsp:sp>
    <dsp:sp modelId="{2AB11087-12A3-4EF9-A178-518A1E818DB4}">
      <dsp:nvSpPr>
        <dsp:cNvPr id="0" name=""/>
        <dsp:cNvSpPr/>
      </dsp:nvSpPr>
      <dsp:spPr>
        <a:xfrm>
          <a:off x="3471857" y="25068"/>
          <a:ext cx="1297576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Yağ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661883" y="125785"/>
        <a:ext cx="917524" cy="486308"/>
      </dsp:txXfrm>
    </dsp:sp>
    <dsp:sp modelId="{C68FE185-A842-4093-B580-FA1A3234F496}">
      <dsp:nvSpPr>
        <dsp:cNvPr id="0" name=""/>
        <dsp:cNvSpPr/>
      </dsp:nvSpPr>
      <dsp:spPr>
        <a:xfrm>
          <a:off x="4900621" y="167954"/>
          <a:ext cx="1694617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Motor Yağı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148792" y="268671"/>
        <a:ext cx="1198275" cy="486308"/>
      </dsp:txXfrm>
    </dsp:sp>
    <dsp:sp modelId="{80C47356-35C4-4561-BE5B-230E1542575B}">
      <dsp:nvSpPr>
        <dsp:cNvPr id="0" name=""/>
        <dsp:cNvSpPr/>
      </dsp:nvSpPr>
      <dsp:spPr>
        <a:xfrm>
          <a:off x="5472131" y="953768"/>
          <a:ext cx="1574028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Bitkisel atık yağ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702642" y="1054485"/>
        <a:ext cx="1113006" cy="486308"/>
      </dsp:txXfrm>
    </dsp:sp>
    <dsp:sp modelId="{F60AF405-6A12-470F-982C-AD4A45F02B51}">
      <dsp:nvSpPr>
        <dsp:cNvPr id="0" name=""/>
        <dsp:cNvSpPr/>
      </dsp:nvSpPr>
      <dsp:spPr>
        <a:xfrm>
          <a:off x="6032106" y="1743415"/>
          <a:ext cx="1511719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 atık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6253492" y="1844132"/>
        <a:ext cx="1068947" cy="486308"/>
      </dsp:txXfrm>
    </dsp:sp>
    <dsp:sp modelId="{7DB332BA-440E-4F15-BF7C-A0FB472AEFB2}">
      <dsp:nvSpPr>
        <dsp:cNvPr id="0" name=""/>
        <dsp:cNvSpPr/>
      </dsp:nvSpPr>
      <dsp:spPr>
        <a:xfrm>
          <a:off x="6196190" y="2739724"/>
          <a:ext cx="1521182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Tıbbi Kesici delici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6418962" y="2840441"/>
        <a:ext cx="1075638" cy="486308"/>
      </dsp:txXfrm>
    </dsp:sp>
    <dsp:sp modelId="{6435CD02-A298-4B10-87A2-FFB0D650D37E}">
      <dsp:nvSpPr>
        <dsp:cNvPr id="0" name=""/>
        <dsp:cNvSpPr/>
      </dsp:nvSpPr>
      <dsp:spPr>
        <a:xfrm>
          <a:off x="5900757" y="3596983"/>
          <a:ext cx="1688469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Aydınlatma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6148028" y="3697700"/>
        <a:ext cx="1193927" cy="486308"/>
      </dsp:txXfrm>
    </dsp:sp>
    <dsp:sp modelId="{D8DFBD7B-DF2F-44BB-B096-2EE7164CC04F}">
      <dsp:nvSpPr>
        <dsp:cNvPr id="0" name=""/>
        <dsp:cNvSpPr/>
      </dsp:nvSpPr>
      <dsp:spPr>
        <a:xfrm>
          <a:off x="5614990" y="4454231"/>
          <a:ext cx="1518858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Atık İlaç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837422" y="4554948"/>
        <a:ext cx="1073994" cy="486308"/>
      </dsp:txXfrm>
    </dsp:sp>
    <dsp:sp modelId="{86B40AFB-3D2C-46D0-8490-C5725D84E772}">
      <dsp:nvSpPr>
        <dsp:cNvPr id="0" name=""/>
        <dsp:cNvSpPr/>
      </dsp:nvSpPr>
      <dsp:spPr>
        <a:xfrm>
          <a:off x="4900625" y="5311503"/>
          <a:ext cx="1660567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ambalaj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143809" y="5412220"/>
        <a:ext cx="1174199" cy="486308"/>
      </dsp:txXfrm>
    </dsp:sp>
    <dsp:sp modelId="{3785B334-5D82-47BD-BD49-4D71092460DA}">
      <dsp:nvSpPr>
        <dsp:cNvPr id="0" name=""/>
        <dsp:cNvSpPr/>
      </dsp:nvSpPr>
      <dsp:spPr>
        <a:xfrm>
          <a:off x="3543297" y="5525816"/>
          <a:ext cx="1296380" cy="691627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Ev aletleri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733147" y="5627102"/>
        <a:ext cx="916680" cy="489055"/>
      </dsp:txXfrm>
    </dsp:sp>
    <dsp:sp modelId="{2D88C8A7-C21C-4730-856E-99234AEFE021}">
      <dsp:nvSpPr>
        <dsp:cNvPr id="0" name=""/>
        <dsp:cNvSpPr/>
      </dsp:nvSpPr>
      <dsp:spPr>
        <a:xfrm>
          <a:off x="1685909" y="5240049"/>
          <a:ext cx="1844263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Kontamine</a:t>
          </a: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Bez,</a:t>
          </a:r>
          <a:r>
            <a:rPr lang="tr-TR" sz="1800" kern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üstübü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955995" y="5340766"/>
        <a:ext cx="1304091" cy="486308"/>
      </dsp:txXfrm>
    </dsp:sp>
    <dsp:sp modelId="{8FD6C2E3-E209-4F5A-BB0B-C2F79B68302F}">
      <dsp:nvSpPr>
        <dsp:cNvPr id="0" name=""/>
        <dsp:cNvSpPr/>
      </dsp:nvSpPr>
      <dsp:spPr>
        <a:xfrm>
          <a:off x="757207" y="4454239"/>
          <a:ext cx="1687891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Televizyon, Monitör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004393" y="4554956"/>
        <a:ext cx="1193519" cy="486308"/>
      </dsp:txXfrm>
    </dsp:sp>
    <dsp:sp modelId="{88A712D9-9E85-42D2-A011-5E7DFD60E392}">
      <dsp:nvSpPr>
        <dsp:cNvPr id="0" name=""/>
        <dsp:cNvSpPr/>
      </dsp:nvSpPr>
      <dsp:spPr>
        <a:xfrm>
          <a:off x="368812" y="3568526"/>
          <a:ext cx="1682753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Basınçlı Kaplar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615245" y="3669243"/>
        <a:ext cx="1189887" cy="486308"/>
      </dsp:txXfrm>
    </dsp:sp>
    <dsp:sp modelId="{C320CC54-C459-4161-9FA3-3389D39991ED}">
      <dsp:nvSpPr>
        <dsp:cNvPr id="0" name=""/>
        <dsp:cNvSpPr/>
      </dsp:nvSpPr>
      <dsp:spPr>
        <a:xfrm>
          <a:off x="257154" y="2668286"/>
          <a:ext cx="1783542" cy="667708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Bilişim ve Telek.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18348" y="2766070"/>
        <a:ext cx="1261154" cy="472140"/>
      </dsp:txXfrm>
    </dsp:sp>
    <dsp:sp modelId="{93DAA76F-6162-4B6F-BF16-57819D3F0D21}">
      <dsp:nvSpPr>
        <dsp:cNvPr id="0" name=""/>
        <dsp:cNvSpPr/>
      </dsp:nvSpPr>
      <dsp:spPr>
        <a:xfrm>
          <a:off x="614325" y="1811024"/>
          <a:ext cx="1638030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Pil ve akü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854209" y="1911741"/>
        <a:ext cx="1158262" cy="486308"/>
      </dsp:txXfrm>
    </dsp:sp>
    <dsp:sp modelId="{5D952419-6E89-4E53-8291-50E7B84A2D5B}">
      <dsp:nvSpPr>
        <dsp:cNvPr id="0" name=""/>
        <dsp:cNvSpPr/>
      </dsp:nvSpPr>
      <dsp:spPr>
        <a:xfrm>
          <a:off x="1042963" y="882335"/>
          <a:ext cx="1568960" cy="687742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Kartuş, toner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272732" y="983052"/>
        <a:ext cx="1109422" cy="486308"/>
      </dsp:txXfrm>
    </dsp:sp>
    <dsp:sp modelId="{9EBE9DA7-DAC3-4CFA-B1FE-F3D7F463EBB0}">
      <dsp:nvSpPr>
        <dsp:cNvPr id="0" name=""/>
        <dsp:cNvSpPr/>
      </dsp:nvSpPr>
      <dsp:spPr>
        <a:xfrm>
          <a:off x="1900223" y="239395"/>
          <a:ext cx="1530267" cy="598163"/>
        </a:xfrm>
        <a:prstGeom prst="ellipse">
          <a:avLst/>
        </a:prstGeom>
        <a:solidFill>
          <a:srgbClr val="FC27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Yağ Filtreleri</a:t>
          </a:r>
          <a:endParaRPr lang="tr-TR" sz="18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2124325" y="326994"/>
        <a:ext cx="1082063" cy="4229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D4224-867E-4F87-9926-AD02ED65D889}">
      <dsp:nvSpPr>
        <dsp:cNvPr id="0" name=""/>
        <dsp:cNvSpPr/>
      </dsp:nvSpPr>
      <dsp:spPr>
        <a:xfrm>
          <a:off x="154367" y="716"/>
          <a:ext cx="3028726" cy="847694"/>
        </a:xfrm>
        <a:prstGeom prst="chevron">
          <a:avLst/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>
              <a:solidFill>
                <a:schemeClr val="tx1"/>
              </a:solidFill>
            </a:rPr>
            <a:t>Plastik Atıklar</a:t>
          </a:r>
          <a:endParaRPr lang="tr-TR" sz="2900" kern="1200" dirty="0">
            <a:solidFill>
              <a:schemeClr val="tx1"/>
            </a:solidFill>
          </a:endParaRPr>
        </a:p>
      </dsp:txBody>
      <dsp:txXfrm>
        <a:off x="578214" y="716"/>
        <a:ext cx="2181032" cy="847694"/>
      </dsp:txXfrm>
    </dsp:sp>
    <dsp:sp modelId="{C5E13A32-385A-44E1-A0DB-C0B974A6FED4}">
      <dsp:nvSpPr>
        <dsp:cNvPr id="0" name=""/>
        <dsp:cNvSpPr/>
      </dsp:nvSpPr>
      <dsp:spPr>
        <a:xfrm>
          <a:off x="2907593" y="72770"/>
          <a:ext cx="1758965" cy="70358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Geri Dönüşüm</a:t>
          </a:r>
          <a:endParaRPr lang="tr-TR" sz="2000" kern="1200" dirty="0"/>
        </a:p>
      </dsp:txBody>
      <dsp:txXfrm>
        <a:off x="3259386" y="72770"/>
        <a:ext cx="1055379" cy="703586"/>
      </dsp:txXfrm>
    </dsp:sp>
    <dsp:sp modelId="{73F4824F-02EA-472D-919E-74234B17F61F}">
      <dsp:nvSpPr>
        <dsp:cNvPr id="0" name=""/>
        <dsp:cNvSpPr/>
      </dsp:nvSpPr>
      <dsp:spPr>
        <a:xfrm>
          <a:off x="154367" y="967088"/>
          <a:ext cx="3028726" cy="847694"/>
        </a:xfrm>
        <a:prstGeom prst="chevron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/>
            <a:t>Kağıt Atıklar</a:t>
          </a:r>
          <a:endParaRPr lang="tr-TR" sz="2900" kern="1200" dirty="0"/>
        </a:p>
      </dsp:txBody>
      <dsp:txXfrm>
        <a:off x="578214" y="967088"/>
        <a:ext cx="2181032" cy="847694"/>
      </dsp:txXfrm>
    </dsp:sp>
    <dsp:sp modelId="{8E64E329-53C6-44CB-8915-91B5F2A215BA}">
      <dsp:nvSpPr>
        <dsp:cNvPr id="0" name=""/>
        <dsp:cNvSpPr/>
      </dsp:nvSpPr>
      <dsp:spPr>
        <a:xfrm>
          <a:off x="2907593" y="1039142"/>
          <a:ext cx="1758965" cy="70358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Geri Dönüşüm</a:t>
          </a:r>
          <a:endParaRPr lang="tr-TR" sz="2000" kern="1200" dirty="0"/>
        </a:p>
      </dsp:txBody>
      <dsp:txXfrm>
        <a:off x="3259386" y="1039142"/>
        <a:ext cx="1055379" cy="703586"/>
      </dsp:txXfrm>
    </dsp:sp>
    <dsp:sp modelId="{5120F2C0-48BD-44B9-8C90-F7F808D9324C}">
      <dsp:nvSpPr>
        <dsp:cNvPr id="0" name=""/>
        <dsp:cNvSpPr/>
      </dsp:nvSpPr>
      <dsp:spPr>
        <a:xfrm>
          <a:off x="154367" y="1933459"/>
          <a:ext cx="3028726" cy="847694"/>
        </a:xfrm>
        <a:prstGeom prst="chevron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/>
            <a:t>Cam Atıklar</a:t>
          </a:r>
          <a:endParaRPr lang="tr-TR" sz="2900" kern="1200" dirty="0"/>
        </a:p>
      </dsp:txBody>
      <dsp:txXfrm>
        <a:off x="578214" y="1933459"/>
        <a:ext cx="2181032" cy="847694"/>
      </dsp:txXfrm>
    </dsp:sp>
    <dsp:sp modelId="{16A6EED6-11DA-4E17-95FD-67E8FF3E3D1E}">
      <dsp:nvSpPr>
        <dsp:cNvPr id="0" name=""/>
        <dsp:cNvSpPr/>
      </dsp:nvSpPr>
      <dsp:spPr>
        <a:xfrm>
          <a:off x="2907593" y="2005513"/>
          <a:ext cx="1758965" cy="70358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Geri Dönüşüm</a:t>
          </a:r>
          <a:endParaRPr lang="tr-TR" sz="2000" kern="1200" dirty="0"/>
        </a:p>
      </dsp:txBody>
      <dsp:txXfrm>
        <a:off x="3259386" y="2005513"/>
        <a:ext cx="1055379" cy="703586"/>
      </dsp:txXfrm>
    </dsp:sp>
    <dsp:sp modelId="{980708C0-9B28-4320-A399-5C215F448850}">
      <dsp:nvSpPr>
        <dsp:cNvPr id="0" name=""/>
        <dsp:cNvSpPr/>
      </dsp:nvSpPr>
      <dsp:spPr>
        <a:xfrm>
          <a:off x="154367" y="2899831"/>
          <a:ext cx="3028726" cy="847694"/>
        </a:xfrm>
        <a:prstGeom prst="chevron">
          <a:avLst/>
        </a:prstGeom>
        <a:solidFill>
          <a:schemeClr val="bg1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/>
            <a:t>Metal Atıklar</a:t>
          </a:r>
          <a:endParaRPr lang="tr-TR" sz="2900" kern="1200" dirty="0"/>
        </a:p>
      </dsp:txBody>
      <dsp:txXfrm>
        <a:off x="578214" y="2899831"/>
        <a:ext cx="2181032" cy="847694"/>
      </dsp:txXfrm>
    </dsp:sp>
    <dsp:sp modelId="{DC472C97-10E8-449A-ACFF-D9790FD42FAA}">
      <dsp:nvSpPr>
        <dsp:cNvPr id="0" name=""/>
        <dsp:cNvSpPr/>
      </dsp:nvSpPr>
      <dsp:spPr>
        <a:xfrm>
          <a:off x="2907593" y="2971885"/>
          <a:ext cx="1758965" cy="70358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Geri Dönüşüm</a:t>
          </a:r>
          <a:endParaRPr lang="tr-TR" sz="2000" kern="1200" dirty="0"/>
        </a:p>
      </dsp:txBody>
      <dsp:txXfrm>
        <a:off x="3259386" y="2971885"/>
        <a:ext cx="1055379" cy="703586"/>
      </dsp:txXfrm>
    </dsp:sp>
    <dsp:sp modelId="{16A8C328-735F-7442-B65D-AB70834D6CDB}">
      <dsp:nvSpPr>
        <dsp:cNvPr id="0" name=""/>
        <dsp:cNvSpPr/>
      </dsp:nvSpPr>
      <dsp:spPr>
        <a:xfrm>
          <a:off x="154367" y="3866202"/>
          <a:ext cx="3066491" cy="847694"/>
        </a:xfrm>
        <a:prstGeom prst="chevron">
          <a:avLst/>
        </a:prstGeom>
        <a:solidFill>
          <a:srgbClr val="927659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/>
            <a:t>Organik Atıklar</a:t>
          </a:r>
          <a:endParaRPr lang="tr-TR" sz="2900" kern="1200" dirty="0"/>
        </a:p>
      </dsp:txBody>
      <dsp:txXfrm>
        <a:off x="578214" y="3866202"/>
        <a:ext cx="2218797" cy="847694"/>
      </dsp:txXfrm>
    </dsp:sp>
    <dsp:sp modelId="{E162E4C6-7E7C-0243-8F02-EF6E1BA2C99A}">
      <dsp:nvSpPr>
        <dsp:cNvPr id="0" name=""/>
        <dsp:cNvSpPr/>
      </dsp:nvSpPr>
      <dsp:spPr>
        <a:xfrm>
          <a:off x="2945357" y="3938256"/>
          <a:ext cx="1758965" cy="70358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Kompost</a:t>
          </a:r>
          <a:endParaRPr lang="tr-TR" sz="2000" kern="1200" dirty="0"/>
        </a:p>
      </dsp:txBody>
      <dsp:txXfrm>
        <a:off x="3297150" y="3938256"/>
        <a:ext cx="1055379" cy="703586"/>
      </dsp:txXfrm>
    </dsp:sp>
    <dsp:sp modelId="{A9B30548-2003-F149-A942-609596FE85C1}">
      <dsp:nvSpPr>
        <dsp:cNvPr id="0" name=""/>
        <dsp:cNvSpPr/>
      </dsp:nvSpPr>
      <dsp:spPr>
        <a:xfrm>
          <a:off x="154367" y="4832573"/>
          <a:ext cx="3202270" cy="847694"/>
        </a:xfrm>
        <a:prstGeom prst="chevron">
          <a:avLst/>
        </a:prstGeom>
        <a:solidFill>
          <a:schemeClr val="tx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/>
            <a:t>Geri Dönüşmeyen</a:t>
          </a:r>
          <a:endParaRPr lang="tr-TR" sz="2900" kern="1200" dirty="0"/>
        </a:p>
      </dsp:txBody>
      <dsp:txXfrm>
        <a:off x="578214" y="4832573"/>
        <a:ext cx="2354576" cy="847694"/>
      </dsp:txXfrm>
    </dsp:sp>
    <dsp:sp modelId="{C9211D1C-12CC-FA49-AD0C-DF8CCFA607F9}">
      <dsp:nvSpPr>
        <dsp:cNvPr id="0" name=""/>
        <dsp:cNvSpPr/>
      </dsp:nvSpPr>
      <dsp:spPr>
        <a:xfrm>
          <a:off x="3081137" y="4904627"/>
          <a:ext cx="1758965" cy="70358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Bertaraf</a:t>
          </a:r>
          <a:endParaRPr lang="tr-TR" sz="2000" kern="1200" dirty="0"/>
        </a:p>
      </dsp:txBody>
      <dsp:txXfrm>
        <a:off x="3432930" y="4904627"/>
        <a:ext cx="1055379" cy="703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708C0-9B28-4320-A399-5C215F448850}">
      <dsp:nvSpPr>
        <dsp:cNvPr id="0" name=""/>
        <dsp:cNvSpPr/>
      </dsp:nvSpPr>
      <dsp:spPr>
        <a:xfrm>
          <a:off x="65568" y="808535"/>
          <a:ext cx="3355800" cy="1603860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Bitkisel Atık Yağ</a:t>
          </a:r>
          <a:endParaRPr lang="tr-TR" sz="3600" kern="1200" dirty="0"/>
        </a:p>
      </dsp:txBody>
      <dsp:txXfrm>
        <a:off x="867498" y="808535"/>
        <a:ext cx="1751940" cy="1603860"/>
      </dsp:txXfrm>
    </dsp:sp>
    <dsp:sp modelId="{DC472C97-10E8-449A-ACFF-D9790FD42FAA}">
      <dsp:nvSpPr>
        <dsp:cNvPr id="0" name=""/>
        <dsp:cNvSpPr/>
      </dsp:nvSpPr>
      <dsp:spPr>
        <a:xfrm>
          <a:off x="3052126" y="864878"/>
          <a:ext cx="3240659" cy="1331203"/>
        </a:xfrm>
        <a:prstGeom prst="chevron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err="1" smtClean="0"/>
            <a:t>Biyodizel</a:t>
          </a:r>
          <a:endParaRPr lang="tr-TR" sz="3600" kern="1200" dirty="0"/>
        </a:p>
      </dsp:txBody>
      <dsp:txXfrm>
        <a:off x="3717728" y="864878"/>
        <a:ext cx="1909456" cy="13312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DE1C5-271B-4721-BFB7-72950F3C706C}">
      <dsp:nvSpPr>
        <dsp:cNvPr id="0" name=""/>
        <dsp:cNvSpPr/>
      </dsp:nvSpPr>
      <dsp:spPr>
        <a:xfrm>
          <a:off x="0" y="5002276"/>
          <a:ext cx="7642860" cy="540933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7- Raporlama, İzleme, Önlem, Revizyon</a:t>
          </a:r>
          <a:endParaRPr lang="tr-TR" sz="28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0" y="5002276"/>
        <a:ext cx="7642860" cy="540933"/>
      </dsp:txXfrm>
    </dsp:sp>
    <dsp:sp modelId="{B825ECA1-987F-4F98-A6B7-ACE490EABD9E}">
      <dsp:nvSpPr>
        <dsp:cNvPr id="0" name=""/>
        <dsp:cNvSpPr/>
      </dsp:nvSpPr>
      <dsp:spPr>
        <a:xfrm rot="10800000">
          <a:off x="0" y="4178435"/>
          <a:ext cx="7642860" cy="831955"/>
        </a:xfrm>
        <a:prstGeom prst="upArrowCallou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6- Uygulama</a:t>
          </a:r>
          <a:endParaRPr lang="tr-TR" sz="28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0" y="4178435"/>
        <a:ext cx="7642860" cy="540579"/>
      </dsp:txXfrm>
    </dsp:sp>
    <dsp:sp modelId="{98B4AE1E-A00E-472E-97AD-7ED5F4A3C237}">
      <dsp:nvSpPr>
        <dsp:cNvPr id="0" name=""/>
        <dsp:cNvSpPr/>
      </dsp:nvSpPr>
      <dsp:spPr>
        <a:xfrm rot="10800000">
          <a:off x="0" y="3354593"/>
          <a:ext cx="7642860" cy="831955"/>
        </a:xfrm>
        <a:prstGeom prst="upArrowCallou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5- Eğitim Ve Bilinçlendirme</a:t>
          </a:r>
          <a:endParaRPr lang="tr-TR" sz="28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0" y="3354593"/>
        <a:ext cx="7642860" cy="540579"/>
      </dsp:txXfrm>
    </dsp:sp>
    <dsp:sp modelId="{91813298-EFD3-4849-8EB9-E6E484C32E55}">
      <dsp:nvSpPr>
        <dsp:cNvPr id="0" name=""/>
        <dsp:cNvSpPr/>
      </dsp:nvSpPr>
      <dsp:spPr>
        <a:xfrm rot="10800000">
          <a:off x="0" y="2530752"/>
          <a:ext cx="7642860" cy="831955"/>
        </a:xfrm>
        <a:prstGeom prst="upArrowCallou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4- İhtiyaçların Belirlenmesi ve Temini</a:t>
          </a:r>
          <a:endParaRPr lang="tr-TR" sz="28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0" y="2530752"/>
        <a:ext cx="7642860" cy="540579"/>
      </dsp:txXfrm>
    </dsp:sp>
    <dsp:sp modelId="{5601B38D-76B5-405D-B221-9DD1D04E226F}">
      <dsp:nvSpPr>
        <dsp:cNvPr id="0" name=""/>
        <dsp:cNvSpPr/>
      </dsp:nvSpPr>
      <dsp:spPr>
        <a:xfrm rot="10800000">
          <a:off x="0" y="1706911"/>
          <a:ext cx="7642860" cy="831955"/>
        </a:xfrm>
        <a:prstGeom prst="upArrowCallout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3-Planlamanın Yapılması</a:t>
          </a:r>
          <a:endParaRPr lang="tr-TR" sz="28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0" y="1706911"/>
        <a:ext cx="7642860" cy="540579"/>
      </dsp:txXfrm>
    </dsp:sp>
    <dsp:sp modelId="{EBE073DB-9D4A-4807-B6D1-1F4E64A6B996}">
      <dsp:nvSpPr>
        <dsp:cNvPr id="0" name=""/>
        <dsp:cNvSpPr/>
      </dsp:nvSpPr>
      <dsp:spPr>
        <a:xfrm rot="10800000">
          <a:off x="0" y="883069"/>
          <a:ext cx="7642860" cy="831955"/>
        </a:xfrm>
        <a:prstGeom prst="upArrowCallou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2- Mevcut Durumun Belirlenmesi</a:t>
          </a:r>
          <a:endParaRPr lang="tr-TR" sz="28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0" y="883069"/>
        <a:ext cx="7642860" cy="540579"/>
      </dsp:txXfrm>
    </dsp:sp>
    <dsp:sp modelId="{5C693561-81D2-4F3D-AAF1-DAB8859DCAC3}">
      <dsp:nvSpPr>
        <dsp:cNvPr id="0" name=""/>
        <dsp:cNvSpPr/>
      </dsp:nvSpPr>
      <dsp:spPr>
        <a:xfrm rot="10800000">
          <a:off x="0" y="2879"/>
          <a:ext cx="7642860" cy="888303"/>
        </a:xfrm>
        <a:prstGeom prst="upArrowCallou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1- İrtibat Noktası Ve Ekip Belirlenmesi</a:t>
          </a:r>
          <a:endParaRPr lang="tr-TR" sz="28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0" y="2879"/>
        <a:ext cx="7642860" cy="5771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8BADF-8BD6-9349-81CE-731F7F901A7B}">
      <dsp:nvSpPr>
        <dsp:cNvPr id="0" name=""/>
        <dsp:cNvSpPr/>
      </dsp:nvSpPr>
      <dsp:spPr>
        <a:xfrm>
          <a:off x="1110009" y="2808"/>
          <a:ext cx="2627144" cy="656786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ODAK NOKTALARI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129246" y="22045"/>
        <a:ext cx="2588670" cy="618312"/>
      </dsp:txXfrm>
    </dsp:sp>
    <dsp:sp modelId="{3EB76D37-4AD4-B449-BC44-9055BD501255}">
      <dsp:nvSpPr>
        <dsp:cNvPr id="0" name=""/>
        <dsp:cNvSpPr/>
      </dsp:nvSpPr>
      <dsp:spPr>
        <a:xfrm rot="5400000">
          <a:off x="2300434" y="676014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2334916" y="700643"/>
        <a:ext cx="177331" cy="172406"/>
      </dsp:txXfrm>
    </dsp:sp>
    <dsp:sp modelId="{787D8F32-A9AD-3C4E-A3AF-A8C1B98DD42D}">
      <dsp:nvSpPr>
        <dsp:cNvPr id="0" name=""/>
        <dsp:cNvSpPr/>
      </dsp:nvSpPr>
      <dsp:spPr>
        <a:xfrm>
          <a:off x="1110009" y="987988"/>
          <a:ext cx="2627144" cy="656786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TEMİZLİK GÖREVLİLERİ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129246" y="1007225"/>
        <a:ext cx="2588670" cy="618312"/>
      </dsp:txXfrm>
    </dsp:sp>
    <dsp:sp modelId="{B6631F6B-CC67-CE49-8607-8390864F8DB4}">
      <dsp:nvSpPr>
        <dsp:cNvPr id="0" name=""/>
        <dsp:cNvSpPr/>
      </dsp:nvSpPr>
      <dsp:spPr>
        <a:xfrm rot="5400000">
          <a:off x="2300434" y="1661194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2334916" y="1685823"/>
        <a:ext cx="177331" cy="172406"/>
      </dsp:txXfrm>
    </dsp:sp>
    <dsp:sp modelId="{DE05C47F-E3CF-114E-B194-EA0F16519457}">
      <dsp:nvSpPr>
        <dsp:cNvPr id="0" name=""/>
        <dsp:cNvSpPr/>
      </dsp:nvSpPr>
      <dsp:spPr>
        <a:xfrm>
          <a:off x="1110009" y="1973167"/>
          <a:ext cx="2627144" cy="656786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GEÇİCİ DEPOLAMA ALANI GÖREVLİLERİ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129246" y="1992404"/>
        <a:ext cx="2588670" cy="618312"/>
      </dsp:txXfrm>
    </dsp:sp>
    <dsp:sp modelId="{4879C382-70F0-394A-BCE9-3C32144D17F8}">
      <dsp:nvSpPr>
        <dsp:cNvPr id="0" name=""/>
        <dsp:cNvSpPr/>
      </dsp:nvSpPr>
      <dsp:spPr>
        <a:xfrm rot="5400000">
          <a:off x="2300434" y="2646373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2334916" y="2671002"/>
        <a:ext cx="177331" cy="172406"/>
      </dsp:txXfrm>
    </dsp:sp>
    <dsp:sp modelId="{947D01F7-FCB8-204B-A345-5DD190738235}">
      <dsp:nvSpPr>
        <dsp:cNvPr id="0" name=""/>
        <dsp:cNvSpPr/>
      </dsp:nvSpPr>
      <dsp:spPr>
        <a:xfrm>
          <a:off x="1110009" y="2958346"/>
          <a:ext cx="2627144" cy="65678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BAKIM-ONARIM GÖREVLİLERİ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129246" y="2977583"/>
        <a:ext cx="2588670" cy="618312"/>
      </dsp:txXfrm>
    </dsp:sp>
    <dsp:sp modelId="{F9BC3F52-1272-DA4E-B46B-D343C452D9AE}">
      <dsp:nvSpPr>
        <dsp:cNvPr id="0" name=""/>
        <dsp:cNvSpPr/>
      </dsp:nvSpPr>
      <dsp:spPr>
        <a:xfrm rot="5400000">
          <a:off x="2300434" y="3631552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2334916" y="3656181"/>
        <a:ext cx="177331" cy="172406"/>
      </dsp:txXfrm>
    </dsp:sp>
    <dsp:sp modelId="{F0BDD1B3-791E-8649-900C-1F08452D9D68}">
      <dsp:nvSpPr>
        <dsp:cNvPr id="0" name=""/>
        <dsp:cNvSpPr/>
      </dsp:nvSpPr>
      <dsp:spPr>
        <a:xfrm>
          <a:off x="1110009" y="3943525"/>
          <a:ext cx="2627144" cy="656786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TÜM ÇALIŞANLAR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129246" y="3962762"/>
        <a:ext cx="2588670" cy="618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C48F831-A894-4B2E-A3C3-ECF21F63511F}" type="datetimeFigureOut">
              <a:rPr lang="tr-TR"/>
              <a:pPr>
                <a:defRPr/>
              </a:pPr>
              <a:t>20.02.2018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3BCCE4F-2E48-477F-A466-F08D30D90BC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7626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3891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FDCC12C-B8DE-4F7F-8395-5797EAF6388D}" type="slidenum">
              <a:rPr lang="tr-TR" smtClean="0"/>
              <a:pPr/>
              <a:t>15</a:t>
            </a:fld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39940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A39767A-9650-4A6E-939E-473DD51AA5A4}" type="slidenum">
              <a:rPr lang="tr-TR" smtClean="0"/>
              <a:pPr/>
              <a:t>20</a:t>
            </a:fld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096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2B87BC4-E837-47FD-AE09-05FC8AD0D1E3}" type="slidenum">
              <a:rPr lang="tr-TR" smtClean="0"/>
              <a:pPr/>
              <a:t>22</a:t>
            </a:fld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CB765-DDC4-49C1-AC39-96DC6D879640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BB385-DDAF-42BA-89C4-6CC55A1AB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5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78B45-2013-4A8D-86BF-3F0F93311AA8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D1949-A1D5-4115-9BF4-8151EFD5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3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85415-E2F6-46D4-A5F8-ECAA86297368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953D6-45DD-4854-A4D5-24389221F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5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6A218-BC59-4DEE-9AC2-A0DDA3D03CED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E5E08-7866-49F9-BB2A-1C689E9C5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4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C4093-5528-40E4-9B6C-4328E4595341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36AE0-A4DD-4AC4-B46A-F09B38637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6028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55CAC-95DC-4287-ABC9-E63C2D80CBC6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2AAE6-54C4-4830-89CB-121A4DD95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3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B9C20-2851-42FF-9A1D-015FED0FB6D3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9B9A-E020-42AD-86D8-0AE3CCA9C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3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DEB67-6636-47A5-B835-8C0CDBA51F6E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C5959-93C6-4EC4-A6FA-650600DBE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8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6FCD-DFDE-43E0-BD03-6A6F38872BF5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D6468-B1F9-4289-AEFE-AB26F885E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6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07D38D1-173F-459E-8C4D-8753F098D2BC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B13A8BD-93B7-4905-83DE-76C9CA063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6184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Resmi yer tutucuya sürükleyin veya eklemek için simgeye tıklayın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2A1EA-0647-4C4B-9D4A-BB9390D3FCCB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56B61-76B7-45AC-9818-53709EF4B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671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2116F49F-D18A-4C9F-A44D-0459A97595EE}" type="datetimeFigureOut">
              <a:rPr lang="en-US"/>
              <a:pPr>
                <a:defRPr/>
              </a:pPr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2B0F62-5D57-43A5-9114-33AF86572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84" r:id="rId2"/>
    <p:sldLayoutId id="2147484190" r:id="rId3"/>
    <p:sldLayoutId id="2147484185" r:id="rId4"/>
    <p:sldLayoutId id="2147484186" r:id="rId5"/>
    <p:sldLayoutId id="2147484187" r:id="rId6"/>
    <p:sldLayoutId id="2147484191" r:id="rId7"/>
    <p:sldLayoutId id="2147484192" r:id="rId8"/>
    <p:sldLayoutId id="2147484193" r:id="rId9"/>
    <p:sldLayoutId id="2147484188" r:id="rId10"/>
    <p:sldLayoutId id="2147484194" r:id="rId11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savas.akboga@csb.gov.tr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120650"/>
            <a:ext cx="47847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up 3"/>
          <p:cNvGrpSpPr>
            <a:grpSpLocks/>
          </p:cNvGrpSpPr>
          <p:nvPr/>
        </p:nvGrpSpPr>
        <p:grpSpPr bwMode="auto">
          <a:xfrm>
            <a:off x="1573213" y="2665413"/>
            <a:ext cx="8859837" cy="3678237"/>
            <a:chOff x="-2053653" y="1331844"/>
            <a:chExt cx="8859187" cy="3679054"/>
          </a:xfrm>
        </p:grpSpPr>
        <p:pic>
          <p:nvPicPr>
            <p:cNvPr id="15364" name="Resi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7306" y="1331844"/>
              <a:ext cx="6540539" cy="3679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5" name="Metin kutusu 5"/>
            <p:cNvSpPr txBox="1">
              <a:spLocks noChangeArrowheads="1"/>
            </p:cNvSpPr>
            <p:nvPr/>
          </p:nvSpPr>
          <p:spPr bwMode="auto">
            <a:xfrm>
              <a:off x="-2053653" y="3810569"/>
              <a:ext cx="885918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sz="7200" b="1">
                  <a:solidFill>
                    <a:srgbClr val="FF9800"/>
                  </a:solidFill>
                </a:rPr>
                <a:t>UYGULAMASI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3048000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3875088"/>
            <a:ext cx="20161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797300"/>
            <a:ext cx="1839913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Yuvarlatılmış Dikdörtgen 8"/>
          <p:cNvSpPr/>
          <p:nvPr/>
        </p:nvSpPr>
        <p:spPr>
          <a:xfrm>
            <a:off x="234950" y="174625"/>
            <a:ext cx="8074025" cy="3316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Tıbbi atıklar</a:t>
            </a:r>
            <a:r>
              <a:rPr lang="tr-TR" sz="2800" dirty="0">
                <a:solidFill>
                  <a:schemeClr val="tx1"/>
                </a:solidFill>
              </a:rPr>
              <a:t>, doğrudan veya aracı hayvanlarla bulaşan, cüzzam, veba, kolera, dizanteri, tüberküloz, kuduz, sıtma gibi hastalıklara sebebiyet verebilen atıklardandır. Bu nedenle hiçbir suretle diğer atıklarla karıştırılmamalı, ayrı olarak toplanması sağlanmalıdır.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ulya.cakir\AppData\Local\Microsoft\Windows\Temporary Internet Files\Content.Outlook\1QAB123K\IMG-20170822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650875"/>
            <a:ext cx="5794375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Yuvarlatılmış Dikdörtgen 4"/>
          <p:cNvSpPr/>
          <p:nvPr/>
        </p:nvSpPr>
        <p:spPr>
          <a:xfrm>
            <a:off x="107950" y="325438"/>
            <a:ext cx="5797550" cy="24304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Organik atıklar</a:t>
            </a:r>
            <a:r>
              <a:rPr lang="tr-TR" sz="2800" dirty="0">
                <a:solidFill>
                  <a:schemeClr val="tx1"/>
                </a:solidFill>
              </a:rPr>
              <a:t>, meyve ve sebze artıkları, yumurta kabukları, çay posaları, park-bahçe atıkları vb. bitkisel kökenli atıklardır.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7640638" y="0"/>
            <a:ext cx="3406775" cy="650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i="1" dirty="0"/>
              <a:t>KOMPOST MAKİNESİ</a:t>
            </a:r>
          </a:p>
        </p:txBody>
      </p:sp>
      <p:pic>
        <p:nvPicPr>
          <p:cNvPr id="25605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4692650"/>
            <a:ext cx="27178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ulya.cakir\Desktop\Sıfır atık\sıfır atık resimler\20170613_110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8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228600" y="130175"/>
            <a:ext cx="11847513" cy="119221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>
                <a:solidFill>
                  <a:schemeClr val="bg1"/>
                </a:solidFill>
              </a:rPr>
              <a:t>Toplanan atıklar geçici depolama alanında atık türlerine göre ayrı olarak depolanmakta ve kayıt altına alınmaktadır.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811213"/>
            <a:ext cx="2235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:\Users\hasan.usalan\Desktop\YÜKSEK LİSANS\I. DÖNEM\KENT EKONOMİSİ\Sürdürülebilir-Kentlerde-Yeşil-Binalar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4452938"/>
            <a:ext cx="519906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2238375" y="130175"/>
            <a:ext cx="9837738" cy="39163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b="1" dirty="0"/>
              <a:t>Her kurum/kuruluşta oluşan atık türlerine göre farklı planlamalar yapılabilir.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tr-TR" sz="2800" b="1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b="1" dirty="0"/>
              <a:t>Atık kumbaralarındaki bölme sayısı değişkenlik gösterebilir.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tr-TR" sz="2800" b="1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b="1" dirty="0"/>
              <a:t>Kurumda/kuruluşta halihazırda yapılan bir uygulama varsa mevcut uygulama geliştirilebilir ya da daha sistemli hale getirilebilir.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l Ayraç 4"/>
          <p:cNvSpPr/>
          <p:nvPr/>
        </p:nvSpPr>
        <p:spPr>
          <a:xfrm>
            <a:off x="3351213" y="425450"/>
            <a:ext cx="401637" cy="564991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169863" y="1968500"/>
            <a:ext cx="3181350" cy="2171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/>
              <a:t>PROJE KAPSAMINDA UYGULANACAK YOL HARİTASI</a:t>
            </a:r>
          </a:p>
        </p:txBody>
      </p:sp>
      <p:graphicFrame>
        <p:nvGraphicFramePr>
          <p:cNvPr id="7" name="Diyagram 6"/>
          <p:cNvGraphicFramePr/>
          <p:nvPr/>
        </p:nvGraphicFramePr>
        <p:xfrm>
          <a:off x="3930015" y="477459"/>
          <a:ext cx="7642860" cy="5546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1973263"/>
            <a:ext cx="61356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2203554" y="284190"/>
            <a:ext cx="9713627" cy="1412471"/>
            <a:chOff x="0" y="2878"/>
            <a:chExt cx="6912768" cy="888067"/>
          </a:xfrm>
          <a:solidFill>
            <a:srgbClr val="4DB3D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45362" y="106685"/>
              <a:ext cx="6390043" cy="490348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36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İRTİBAT </a:t>
              </a:r>
              <a:r>
                <a:rPr lang="tr-TR" sz="3600" b="1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NOKTASI - ÇALIŞMA </a:t>
              </a:r>
              <a:r>
                <a:rPr lang="tr-TR" sz="36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EKİBİ</a:t>
              </a:r>
            </a:p>
          </p:txBody>
        </p:sp>
      </p:grpSp>
      <p:sp>
        <p:nvSpPr>
          <p:cNvPr id="7" name="Yuvarlatılmış Dikdörtgen 6"/>
          <p:cNvSpPr/>
          <p:nvPr/>
        </p:nvSpPr>
        <p:spPr>
          <a:xfrm>
            <a:off x="5756275" y="1697038"/>
            <a:ext cx="6296025" cy="45783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Kurumdaki sıfır atık yönetim sisteminin kurulmasından, etkin ve verimli bir şekilde uygulanmasından ve  izlenmesinden sorumlu olacak 1 asil, 1 yedek olmak üzere en az 2 kişi belirlenmelidir.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280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Belirlenen bu kişiler tarafından sıfır atık yönetimini sağlayacak bir ekip kurulmalıdır.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598114" y="-280494"/>
            <a:ext cx="147829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668249" y="388190"/>
            <a:ext cx="7030387" cy="1357186"/>
            <a:chOff x="0" y="2878"/>
            <a:chExt cx="6912768" cy="888067"/>
          </a:xfrm>
          <a:solidFill>
            <a:srgbClr val="DC68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62662" y="50136"/>
              <a:ext cx="5874061" cy="591055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4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MEVCUT DURUM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598114" y="-280494"/>
            <a:ext cx="147829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C6800"/>
                </a:solidFill>
                <a:latin typeface="+mn-lt"/>
              </a:rPr>
              <a:t>2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355600" y="2414588"/>
            <a:ext cx="6615113" cy="34464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Atığı oluşturan birimler, atığın özelliği, miktarı, kaynağı, </a:t>
            </a:r>
            <a:r>
              <a:rPr lang="tr-TR" sz="2800" dirty="0" err="1"/>
              <a:t>karakterizasyonu</a:t>
            </a:r>
            <a:r>
              <a:rPr lang="tr-TR" sz="2800" dirty="0"/>
              <a:t>, atık biriktirme yöntemleri, atık depolama alanlarına ilişkin mevcut atık yönetimi ortaya konulmalıdır.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/>
        </p:nvGraphicFramePr>
        <p:xfrm>
          <a:off x="7837488" y="3325813"/>
          <a:ext cx="4241800" cy="284321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33173"/>
                <a:gridCol w="1814224"/>
                <a:gridCol w="1394403"/>
              </a:tblGrid>
              <a:tr h="8445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Atık </a:t>
                      </a:r>
                      <a:r>
                        <a:rPr lang="tr-TR" sz="2000" smtClean="0">
                          <a:effectLst/>
                        </a:rPr>
                        <a:t>Türü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Oluşma Sıklığı </a:t>
                      </a:r>
                      <a:r>
                        <a:rPr lang="tr-TR" sz="2000" dirty="0" smtClean="0">
                          <a:effectLst/>
                        </a:rPr>
                        <a:t>(Gün/Hafta/Ay) 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</a:rPr>
                        <a:t>Atık</a:t>
                      </a:r>
                      <a:r>
                        <a:rPr lang="tr-TR" sz="2000" baseline="0" dirty="0" smtClean="0">
                          <a:effectLst/>
                        </a:rPr>
                        <a:t> </a:t>
                      </a:r>
                      <a:r>
                        <a:rPr lang="tr-TR" sz="2000" dirty="0" smtClean="0">
                          <a:effectLst/>
                        </a:rPr>
                        <a:t>Miktarı </a:t>
                      </a:r>
                      <a:r>
                        <a:rPr lang="tr-TR" sz="2000" dirty="0">
                          <a:effectLst/>
                        </a:rPr>
                        <a:t>(kg)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</a:tr>
              <a:tr h="609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Kağıt-karton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 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</a:tr>
              <a:tr h="527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Plastik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</a:tr>
              <a:tr h="4307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Cam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 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</a:tr>
              <a:tr h="4307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</a:rPr>
                        <a:t>………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8" marR="51028" marT="0" marB="0" anchor="ctr"/>
                </a:tc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/>
        </p:nvGraphicFramePr>
        <p:xfrm>
          <a:off x="7954457" y="1884384"/>
          <a:ext cx="4007694" cy="118872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148913"/>
                <a:gridCol w="1858781"/>
              </a:tblGrid>
              <a:tr h="369333"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/>
                        <a:t>Yemek Hazırlama</a:t>
                      </a:r>
                      <a:endParaRPr lang="tr-TR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B3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/>
                        <a:t>Bakım-Onarım</a:t>
                      </a:r>
                      <a:endParaRPr lang="tr-TR" sz="2000" b="1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B3D0"/>
                    </a:solidFill>
                  </a:tcPr>
                </a:tc>
              </a:tr>
              <a:tr h="355266"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/>
                        <a:t>Ofis</a:t>
                      </a:r>
                      <a:endParaRPr lang="tr-TR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B3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/>
                        <a:t>Bilişim</a:t>
                      </a:r>
                      <a:endParaRPr lang="tr-TR" sz="2000" b="1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B3D0"/>
                    </a:solidFill>
                  </a:tcPr>
                </a:tc>
              </a:tr>
              <a:tr h="3102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/>
                        <a:t>Laboratuvar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B3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/>
                        <a:t>Diğer</a:t>
                      </a:r>
                      <a:endParaRPr lang="tr-TR" sz="2000" b="1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B3D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668250" y="273917"/>
            <a:ext cx="5021704" cy="1360011"/>
            <a:chOff x="0" y="2878"/>
            <a:chExt cx="6912768" cy="888067"/>
          </a:xfrm>
          <a:solidFill>
            <a:srgbClr val="95627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401884" y="104663"/>
              <a:ext cx="5537647" cy="487382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4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PLANLAMA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556573" y="-660592"/>
            <a:ext cx="147829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56272"/>
                </a:solidFill>
                <a:latin typeface="+mn-lt"/>
              </a:rPr>
              <a:t>3</a:t>
            </a:r>
          </a:p>
        </p:txBody>
      </p:sp>
      <p:pic>
        <p:nvPicPr>
          <p:cNvPr id="31748" name="Resim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376488"/>
            <a:ext cx="3017837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Yuvarlatılmış Dikdörtgen 22"/>
          <p:cNvSpPr/>
          <p:nvPr/>
        </p:nvSpPr>
        <p:spPr>
          <a:xfrm>
            <a:off x="3446463" y="3233738"/>
            <a:ext cx="8170862" cy="27368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Sıfır Atık Yönetim Planı Formatı esas alınarak kuruma özgü planlama yapılmalıdır.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Toplama, taşıma, geçici depolama ve uygulamanın ne şekilde, ne zaman, nasıl, kimler tarafından gerçekleştirileceğine ilişkin talimatname hazırlanır.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tr-TR" sz="2800" dirty="0"/>
          </a:p>
        </p:txBody>
      </p:sp>
      <p:pic>
        <p:nvPicPr>
          <p:cNvPr id="31750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320675"/>
            <a:ext cx="406876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pPr marL="0" indent="0" algn="ctr">
              <a:buNone/>
            </a:pPr>
            <a:endParaRPr lang="tr-TR" dirty="0" smtClean="0"/>
          </a:p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dirty="0" smtClean="0"/>
              <a:t>                             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22" y="226503"/>
            <a:ext cx="10596953" cy="57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up 13"/>
          <p:cNvGrpSpPr>
            <a:grpSpLocks/>
          </p:cNvGrpSpPr>
          <p:nvPr/>
        </p:nvGrpSpPr>
        <p:grpSpPr bwMode="auto">
          <a:xfrm>
            <a:off x="9093200" y="57150"/>
            <a:ext cx="2917825" cy="1992313"/>
            <a:chOff x="1531085" y="4662281"/>
            <a:chExt cx="2918619" cy="1993533"/>
          </a:xfrm>
        </p:grpSpPr>
        <p:pic>
          <p:nvPicPr>
            <p:cNvPr id="32785" name="Resim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171" y="4662281"/>
              <a:ext cx="1993533" cy="199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Metin kutusu 10"/>
            <p:cNvSpPr txBox="1">
              <a:spLocks noChangeArrowheads="1"/>
            </p:cNvSpPr>
            <p:nvPr/>
          </p:nvSpPr>
          <p:spPr bwMode="auto">
            <a:xfrm rot="-2849635">
              <a:off x="927918" y="5370756"/>
              <a:ext cx="17295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tr-TR" sz="2800"/>
                <a:t>KUMBARA</a:t>
              </a:r>
            </a:p>
          </p:txBody>
        </p:sp>
      </p:grpSp>
      <p:grpSp>
        <p:nvGrpSpPr>
          <p:cNvPr id="2" name="Grup 1"/>
          <p:cNvGrpSpPr/>
          <p:nvPr/>
        </p:nvGrpSpPr>
        <p:grpSpPr>
          <a:xfrm>
            <a:off x="2668250" y="273917"/>
            <a:ext cx="5576340" cy="1412471"/>
            <a:chOff x="0" y="2878"/>
            <a:chExt cx="6912768" cy="888067"/>
          </a:xfrm>
          <a:solidFill>
            <a:schemeClr val="accent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97323" y="50136"/>
              <a:ext cx="5909303" cy="565040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4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İHTİYAÇLAR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556573" y="-660592"/>
            <a:ext cx="147829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latin typeface="+mn-lt"/>
              </a:rPr>
              <a:t>4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360363" y="1947863"/>
            <a:ext cx="11650662" cy="22875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800" dirty="0"/>
              <a:t>Mevcut duruma göre ihtiyaçlar ortaya çıkarılır ve uygulamaya geçilmeden önce temin edilir. 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800" dirty="0"/>
              <a:t>Geçici Depolama Alanının kurulumu tamamlanır.</a:t>
            </a:r>
          </a:p>
        </p:txBody>
      </p:sp>
      <p:pic>
        <p:nvPicPr>
          <p:cNvPr id="32774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8" y="5476875"/>
            <a:ext cx="26035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5" name="Grup 14"/>
          <p:cNvGrpSpPr>
            <a:grpSpLocks/>
          </p:cNvGrpSpPr>
          <p:nvPr/>
        </p:nvGrpSpPr>
        <p:grpSpPr bwMode="auto">
          <a:xfrm>
            <a:off x="96838" y="4079875"/>
            <a:ext cx="2287587" cy="2268538"/>
            <a:chOff x="5342638" y="3827440"/>
            <a:chExt cx="2287566" cy="2267728"/>
          </a:xfrm>
        </p:grpSpPr>
        <p:pic>
          <p:nvPicPr>
            <p:cNvPr id="32783" name="Resim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2638" y="4379493"/>
              <a:ext cx="2287566" cy="171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4" name="Metin kutusu 11"/>
            <p:cNvSpPr txBox="1">
              <a:spLocks noChangeArrowheads="1"/>
            </p:cNvSpPr>
            <p:nvPr/>
          </p:nvSpPr>
          <p:spPr bwMode="auto">
            <a:xfrm rot="-2825029">
              <a:off x="5013636" y="4227630"/>
              <a:ext cx="132359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sz="2800"/>
                <a:t>POŞET</a:t>
              </a:r>
            </a:p>
          </p:txBody>
        </p:sp>
      </p:grpSp>
      <p:sp>
        <p:nvSpPr>
          <p:cNvPr id="32776" name="Metin kutusu 12"/>
          <p:cNvSpPr txBox="1">
            <a:spLocks noChangeArrowheads="1"/>
          </p:cNvSpPr>
          <p:nvPr/>
        </p:nvSpPr>
        <p:spPr bwMode="auto">
          <a:xfrm rot="1808976">
            <a:off x="9747250" y="4473575"/>
            <a:ext cx="2535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tr-TR" sz="2800"/>
              <a:t>EĞİTİM MATERYALİ</a:t>
            </a:r>
          </a:p>
        </p:txBody>
      </p:sp>
      <p:grpSp>
        <p:nvGrpSpPr>
          <p:cNvPr id="32777" name="Grup 15"/>
          <p:cNvGrpSpPr>
            <a:grpSpLocks/>
          </p:cNvGrpSpPr>
          <p:nvPr/>
        </p:nvGrpSpPr>
        <p:grpSpPr bwMode="auto">
          <a:xfrm>
            <a:off x="2816225" y="4449763"/>
            <a:ext cx="6538913" cy="2490787"/>
            <a:chOff x="2269591" y="4307039"/>
            <a:chExt cx="6538657" cy="2491097"/>
          </a:xfrm>
        </p:grpSpPr>
        <p:pic>
          <p:nvPicPr>
            <p:cNvPr id="32778" name="Resim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050" y="4556169"/>
              <a:ext cx="1881911" cy="1597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Metin kutusu 17"/>
            <p:cNvSpPr txBox="1">
              <a:spLocks noChangeArrowheads="1"/>
            </p:cNvSpPr>
            <p:nvPr/>
          </p:nvSpPr>
          <p:spPr bwMode="auto">
            <a:xfrm rot="-2825029">
              <a:off x="1919628" y="4733423"/>
              <a:ext cx="165403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sz="2800"/>
                <a:t>TAŞIMA ARACI</a:t>
              </a:r>
            </a:p>
          </p:txBody>
        </p:sp>
        <p:sp>
          <p:nvSpPr>
            <p:cNvPr id="32780" name="Metin kutusu 18"/>
            <p:cNvSpPr txBox="1">
              <a:spLocks noChangeArrowheads="1"/>
            </p:cNvSpPr>
            <p:nvPr/>
          </p:nvSpPr>
          <p:spPr bwMode="auto">
            <a:xfrm rot="2134430">
              <a:off x="4608380" y="4910926"/>
              <a:ext cx="19823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tr-TR" sz="2800"/>
                <a:t>KONTEYNER</a:t>
              </a:r>
            </a:p>
          </p:txBody>
        </p:sp>
        <p:sp>
          <p:nvSpPr>
            <p:cNvPr id="32781" name="Metin kutusu 19"/>
            <p:cNvSpPr txBox="1">
              <a:spLocks noChangeArrowheads="1"/>
            </p:cNvSpPr>
            <p:nvPr/>
          </p:nvSpPr>
          <p:spPr bwMode="auto">
            <a:xfrm>
              <a:off x="6398020" y="4307039"/>
              <a:ext cx="241022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sz="2800"/>
                <a:t>TAKİP ÇİZELGESİ</a:t>
              </a:r>
            </a:p>
          </p:txBody>
        </p:sp>
        <p:pic>
          <p:nvPicPr>
            <p:cNvPr id="32782" name="Resim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956" y="5172536"/>
              <a:ext cx="1625600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5"/>
          <p:cNvGraphicFramePr>
            <a:graphicFrameLocks/>
          </p:cNvGraphicFramePr>
          <p:nvPr/>
        </p:nvGraphicFramePr>
        <p:xfrm>
          <a:off x="1995054" y="155283"/>
          <a:ext cx="8229600" cy="619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203555" y="284190"/>
            <a:ext cx="7869836" cy="1412471"/>
            <a:chOff x="0" y="2878"/>
            <a:chExt cx="6912768" cy="888067"/>
          </a:xfrm>
          <a:solidFill>
            <a:srgbClr val="1AA1B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131670" y="50136"/>
              <a:ext cx="6583590" cy="556322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4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EĞİTİM - BİLİNÇLENDİRME</a:t>
              </a:r>
            </a:p>
          </p:txBody>
        </p:sp>
      </p:grpSp>
      <p:sp>
        <p:nvSpPr>
          <p:cNvPr id="9" name="Dikdörtgen 8"/>
          <p:cNvSpPr/>
          <p:nvPr/>
        </p:nvSpPr>
        <p:spPr>
          <a:xfrm>
            <a:off x="598114" y="-280494"/>
            <a:ext cx="147829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AA1B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5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523875" y="2278063"/>
            <a:ext cx="8539163" cy="13954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Ekipmanlar tamamlandıktan sonra, hedef kitlelere yönelik uygulamalı eğitim ve bilgilendirme yapılır.</a:t>
            </a:r>
          </a:p>
        </p:txBody>
      </p:sp>
      <p:graphicFrame>
        <p:nvGraphicFramePr>
          <p:cNvPr id="23" name="Diyagram 22"/>
          <p:cNvGraphicFramePr/>
          <p:nvPr/>
        </p:nvGraphicFramePr>
        <p:xfrm>
          <a:off x="8164299" y="1569883"/>
          <a:ext cx="4847163" cy="460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798" name="Resim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700463"/>
            <a:ext cx="6596063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668250" y="273917"/>
            <a:ext cx="5576340" cy="1412471"/>
            <a:chOff x="0" y="2878"/>
            <a:chExt cx="6912768" cy="888067"/>
          </a:xfrm>
          <a:solidFill>
            <a:srgbClr val="CED5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315905" y="125666"/>
              <a:ext cx="6280956" cy="562781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4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UYGULAMA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556573" y="-660592"/>
            <a:ext cx="147829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ED500"/>
                </a:solidFill>
                <a:latin typeface="+mn-lt"/>
              </a:rPr>
              <a:t>6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142875" y="1873250"/>
            <a:ext cx="7518400" cy="24987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Temin edilen biriktirme ekipmanları personellerin kolayca ulaşabileceği noktalara, uygun aralıklarla yerleştirilir.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Ekipmanlara göre tasarlanmış bilgilendirme afişleri kolay görülebilecek yerlere asılır. </a:t>
            </a:r>
          </a:p>
        </p:txBody>
      </p:sp>
      <p:pic>
        <p:nvPicPr>
          <p:cNvPr id="34821" name="Picture 3" descr="C:\Users\hasan.usalan\Desktop\ZERO WASTE\anali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8" y="915988"/>
            <a:ext cx="428466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700088" y="4587875"/>
            <a:ext cx="10663237" cy="15319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Toplanan atıklar Geçici Depolama Alanında depolanır.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/>
              <a:t>Değerlendirilebilir atıklar lisanslı geri kazanım tesislerine, değerlendirilemeyen atıklar ise lisanslı bertaraf tesislerine gönderilir.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284163"/>
            <a:ext cx="45434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2203554" y="284190"/>
            <a:ext cx="6295869" cy="1412471"/>
            <a:chOff x="0" y="2878"/>
            <a:chExt cx="6912768" cy="888067"/>
          </a:xfrm>
          <a:solidFill>
            <a:srgbClr val="4DB3D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45362" y="106685"/>
              <a:ext cx="6390043" cy="490348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36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RAPORLAMA </a:t>
              </a:r>
              <a:r>
                <a:rPr lang="mr-IN" sz="36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tr-TR" sz="36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 İZLEME</a:t>
              </a:r>
            </a:p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36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ÖNLEM </a:t>
              </a:r>
              <a:r>
                <a:rPr lang="mr-IN" sz="36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tr-TR" sz="36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 REVİZYON</a:t>
              </a:r>
            </a:p>
          </p:txBody>
        </p:sp>
      </p:grpSp>
      <p:sp>
        <p:nvSpPr>
          <p:cNvPr id="9" name="Dikdörtgen 8"/>
          <p:cNvSpPr/>
          <p:nvPr/>
        </p:nvSpPr>
        <p:spPr>
          <a:xfrm>
            <a:off x="598114" y="-280494"/>
            <a:ext cx="147829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5464175" y="2081213"/>
            <a:ext cx="6611938" cy="41243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tr-TR" sz="2800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tr-TR" sz="2800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800" dirty="0"/>
              <a:t>Uygulamanın etkinliğinin değerlendirilmesi amacıyla izleme ekipleri uygulamayı değerlendirir.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tr-TR" sz="2800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800" dirty="0"/>
              <a:t>Elde edilen verilere ilişkin raporlama yapılır.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tr-TR" sz="2800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800" dirty="0"/>
              <a:t>Eksiklikler ve geliştirilecek taraflar tespit edilir ve önlemler alınır.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tr-TR" sz="2800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tr-TR" sz="2800" dirty="0"/>
          </a:p>
        </p:txBody>
      </p:sp>
      <p:pic>
        <p:nvPicPr>
          <p:cNvPr id="35846" name="Picture 2" descr="C:\Users\hasan.usalan\Desktop\ZERO WASTE\raporla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2246313"/>
            <a:ext cx="3959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tr-TR" sz="1400" dirty="0" smtClean="0"/>
          </a:p>
          <a:p>
            <a:endParaRPr lang="tr-TR" sz="1400" dirty="0" smtClean="0"/>
          </a:p>
          <a:p>
            <a:endParaRPr lang="tr-TR" sz="1400" dirty="0" smtClean="0"/>
          </a:p>
          <a:p>
            <a:pPr marL="0" indent="0">
              <a:buNone/>
            </a:pPr>
            <a:endParaRPr lang="tr-TR" sz="1400" dirty="0"/>
          </a:p>
          <a:p>
            <a:endParaRPr lang="tr-TR" sz="1400" dirty="0" smtClean="0"/>
          </a:p>
          <a:p>
            <a:pPr marL="0" indent="0" algn="ctr">
              <a:buNone/>
            </a:pPr>
            <a:endParaRPr lang="tr-TR" dirty="0" smtClean="0"/>
          </a:p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dirty="0" smtClean="0"/>
              <a:t>                             </a:t>
            </a:r>
            <a:endParaRPr lang="tr-TR" dirty="0"/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55702"/>
              </p:ext>
            </p:extLst>
          </p:nvPr>
        </p:nvGraphicFramePr>
        <p:xfrm>
          <a:off x="1090568" y="285226"/>
          <a:ext cx="10066790" cy="5155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874"/>
                <a:gridCol w="1154720"/>
                <a:gridCol w="1065895"/>
                <a:gridCol w="1213936"/>
                <a:gridCol w="1302761"/>
                <a:gridCol w="1110309"/>
                <a:gridCol w="1110309"/>
                <a:gridCol w="1065895"/>
                <a:gridCol w="1051091"/>
              </a:tblGrid>
              <a:tr h="229693">
                <a:tc gridSpan="9">
                  <a:txBody>
                    <a:bodyPr/>
                    <a:lstStyle/>
                    <a:p>
                      <a:pPr algn="l" fontAlgn="b"/>
                      <a:r>
                        <a:rPr lang="tr-TR" sz="1000" u="none" strike="noStrike">
                          <a:effectLst/>
                        </a:rPr>
                        <a:t>KURUM ADI : 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1771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GEÇİCİ DEPOLAMA ALANI TAKİP FORMU ( kg)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159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AYLAR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KAĞIT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PLASTİK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CAM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METAL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AHŞAP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İRİ HACİMLİ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TEKSTİL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>
                          <a:effectLst/>
                        </a:rPr>
                        <a:t> TOPLAM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</a:tr>
              <a:tr h="3894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OCAK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894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ŞUBAT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894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MART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894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NİSAN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894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MAYIS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894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HAZİRAN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894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TEMMUZ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894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AĞUSTOS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894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EYLÜL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52679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EKİM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  <a:tr h="3339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KASIM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>
                          <a:effectLst/>
                        </a:rPr>
                        <a:t> 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u="none" strike="noStrike" dirty="0">
                          <a:effectLst/>
                        </a:rPr>
                        <a:t> 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91" marR="6391" marT="639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6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tr-TR" sz="1400" dirty="0" smtClean="0"/>
          </a:p>
          <a:p>
            <a:r>
              <a:rPr lang="tr-TR" sz="3200" dirty="0" smtClean="0"/>
              <a:t>Hazırlanan tablolar her ayın son iş günü  </a:t>
            </a:r>
            <a:r>
              <a:rPr lang="tr-TR" sz="3200" dirty="0" smtClean="0">
                <a:hlinkClick r:id="rId2"/>
              </a:rPr>
              <a:t>savas.akboga@csb.gov.tr</a:t>
            </a:r>
            <a:r>
              <a:rPr lang="tr-TR" sz="3200" dirty="0" smtClean="0"/>
              <a:t> adresine mail ve yazı ile bildirilmelidir.</a:t>
            </a:r>
            <a:endParaRPr lang="tr-TR" sz="3200" dirty="0" smtClean="0"/>
          </a:p>
          <a:p>
            <a:endParaRPr lang="tr-TR" sz="1400" dirty="0" smtClean="0"/>
          </a:p>
          <a:p>
            <a:pPr marL="0" indent="0">
              <a:buNone/>
            </a:pPr>
            <a:endParaRPr lang="tr-TR" sz="1400" dirty="0"/>
          </a:p>
          <a:p>
            <a:endParaRPr lang="tr-TR" sz="1400" dirty="0" smtClean="0"/>
          </a:p>
          <a:p>
            <a:pPr marL="0" indent="0" algn="ctr">
              <a:buNone/>
            </a:pPr>
            <a:endParaRPr lang="tr-TR" dirty="0" smtClean="0"/>
          </a:p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dirty="0" smtClean="0"/>
              <a:t>                            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02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İçerik Yer Tutucusu 5"/>
          <p:cNvGraphicFramePr>
            <a:graphicFrameLocks/>
          </p:cNvGraphicFramePr>
          <p:nvPr/>
        </p:nvGraphicFramePr>
        <p:xfrm>
          <a:off x="2341418" y="0"/>
          <a:ext cx="8229600" cy="633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 txBox="1">
            <a:spLocks/>
          </p:cNvSpPr>
          <p:nvPr/>
        </p:nvSpPr>
        <p:spPr>
          <a:xfrm>
            <a:off x="319088" y="174625"/>
            <a:ext cx="8229600" cy="1268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r-TR" sz="5400" b="1" dirty="0" smtClean="0">
                <a:solidFill>
                  <a:schemeClr val="accent6">
                    <a:lumMod val="50000"/>
                  </a:schemeClr>
                </a:solidFill>
              </a:rPr>
              <a:t>RENK SKALASI</a:t>
            </a:r>
            <a:endParaRPr lang="tr-TR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35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688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/>
        </p:nvGraphicFramePr>
        <p:xfrm>
          <a:off x="7301346" y="290325"/>
          <a:ext cx="4994470" cy="5680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59" name="Resi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7443788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779463" y="512763"/>
            <a:ext cx="5422900" cy="264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Atık piller</a:t>
            </a:r>
            <a:r>
              <a:rPr lang="tr-TR" sz="2800" dirty="0">
                <a:solidFill>
                  <a:schemeClr val="tx1"/>
                </a:solidFill>
              </a:rPr>
              <a:t>, içeriğinde bulunan ağır metaller nedeniyle çevre ve insan sağlığına zararlı etkilerde bulunabilecek atıklardandır ve ayrı toplanması gereklidir.</a:t>
            </a:r>
          </a:p>
        </p:txBody>
      </p:sp>
      <p:pic>
        <p:nvPicPr>
          <p:cNvPr id="2048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47625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1200150"/>
            <a:ext cx="23495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133350" y="2235200"/>
            <a:ext cx="6315075" cy="368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Bitkisel atık yağlar</a:t>
            </a:r>
            <a:r>
              <a:rPr lang="tr-TR" sz="2800" dirty="0">
                <a:solidFill>
                  <a:schemeClr val="tx1"/>
                </a:solidFill>
              </a:rPr>
              <a:t>, </a:t>
            </a:r>
            <a:r>
              <a:rPr lang="tr-TR" sz="2800" dirty="0" err="1">
                <a:solidFill>
                  <a:schemeClr val="tx1"/>
                </a:solidFill>
              </a:rPr>
              <a:t>atıksu</a:t>
            </a:r>
            <a:r>
              <a:rPr lang="tr-TR" sz="2800" dirty="0">
                <a:solidFill>
                  <a:schemeClr val="tx1"/>
                </a:solidFill>
              </a:rPr>
              <a:t> toplama sistemlerinin daralmasına ve tıkanmasına; toprak kirlenmesi ile beraber yeraltı suyu kirlenmesine sebep  olmaktadır. Bu nedenle ayrı toplanması gerekmektedir.  </a:t>
            </a:r>
          </a:p>
        </p:txBody>
      </p:sp>
      <p:pic>
        <p:nvPicPr>
          <p:cNvPr id="21508" name="Picture 3" descr="C:\Users\hulya.cakir\AppData\Local\Microsoft\Windows\Temporary Internet Files\Content.Outlook\1QAB123K\IMG-20170810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8" y="0"/>
            <a:ext cx="3554412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yagram 4"/>
          <p:cNvGraphicFramePr/>
          <p:nvPr/>
        </p:nvGraphicFramePr>
        <p:xfrm>
          <a:off x="413240" y="-537895"/>
          <a:ext cx="6294364" cy="3060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134938" y="236538"/>
            <a:ext cx="7264400" cy="328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Atık elektrikli ve elektronik eşyalar</a:t>
            </a:r>
            <a:r>
              <a:rPr lang="tr-TR" sz="2800" dirty="0">
                <a:solidFill>
                  <a:schemeClr val="tx1"/>
                </a:solidFill>
              </a:rPr>
              <a:t>, içeriğinde bulunan ağır metaller nedeniyle çevre ve insan sağlığına zararlı etkilerde bulunabilecek atıklardandır ve ayrı toplanması gereklidir. 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1303338" y="4159250"/>
            <a:ext cx="8326437" cy="1816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Ayrıca içeriğinde bulunan altın, gümüş, bakır gibi değerli madenlerin geri kazanımının sağlanması açısından da önemli atıklardandır.</a:t>
            </a:r>
          </a:p>
        </p:txBody>
      </p:sp>
      <p:pic>
        <p:nvPicPr>
          <p:cNvPr id="2253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71438"/>
            <a:ext cx="329882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00" y="3281363"/>
            <a:ext cx="1514475" cy="2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285750" y="282575"/>
            <a:ext cx="3544888" cy="5695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Tehlikeli atıklar: </a:t>
            </a:r>
            <a:r>
              <a:rPr lang="tr-TR" sz="2800" dirty="0">
                <a:solidFill>
                  <a:schemeClr val="tx1"/>
                </a:solidFill>
              </a:rPr>
              <a:t>yanıcı, yakıcı, kanserojen, patlayıcı, tahriş edici, zehirli atıklardır.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2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Toner-kartuşlar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err="1">
                <a:solidFill>
                  <a:schemeClr val="tx1"/>
                </a:solidFill>
              </a:rPr>
              <a:t>kontamine</a:t>
            </a:r>
            <a:r>
              <a:rPr lang="tr-TR" sz="2800" dirty="0">
                <a:solidFill>
                  <a:schemeClr val="tx1"/>
                </a:solidFill>
              </a:rPr>
              <a:t> ambalajlar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err="1">
                <a:solidFill>
                  <a:schemeClr val="tx1"/>
                </a:solidFill>
              </a:rPr>
              <a:t>kontamine</a:t>
            </a:r>
            <a:r>
              <a:rPr lang="tr-TR" sz="2800" dirty="0">
                <a:solidFill>
                  <a:schemeClr val="tx1"/>
                </a:solidFill>
              </a:rPr>
              <a:t> filtreler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basınçlı kaplar vb.</a:t>
            </a:r>
          </a:p>
        </p:txBody>
      </p:sp>
      <p:pic>
        <p:nvPicPr>
          <p:cNvPr id="23555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546100"/>
            <a:ext cx="314801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66725"/>
            <a:ext cx="31210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">
  <a:themeElements>
    <a:clrScheme name="Retr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970</TotalTime>
  <Words>682</Words>
  <Application>Microsoft Office PowerPoint</Application>
  <PresentationFormat>Özel</PresentationFormat>
  <Paragraphs>271</Paragraphs>
  <Slides>25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6" baseType="lpstr">
      <vt:lpstr>Retro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Elif GÜZEY</dc:creator>
  <cp:lastModifiedBy>aa</cp:lastModifiedBy>
  <cp:revision>152</cp:revision>
  <dcterms:created xsi:type="dcterms:W3CDTF">2017-11-23T11:47:56Z</dcterms:created>
  <dcterms:modified xsi:type="dcterms:W3CDTF">2018-02-20T07:57:16Z</dcterms:modified>
</cp:coreProperties>
</file>