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256" r:id="rId3"/>
    <p:sldId id="260" r:id="rId4"/>
    <p:sldId id="265" r:id="rId5"/>
    <p:sldId id="266" r:id="rId6"/>
    <p:sldId id="270" r:id="rId7"/>
    <p:sldId id="292" r:id="rId8"/>
    <p:sldId id="271" r:id="rId9"/>
    <p:sldId id="274" r:id="rId10"/>
    <p:sldId id="275" r:id="rId11"/>
    <p:sldId id="276" r:id="rId12"/>
    <p:sldId id="277" r:id="rId13"/>
    <p:sldId id="279" r:id="rId14"/>
    <p:sldId id="283" r:id="rId15"/>
    <p:sldId id="280" r:id="rId16"/>
    <p:sldId id="281" r:id="rId17"/>
    <p:sldId id="284" r:id="rId18"/>
    <p:sldId id="295" r:id="rId19"/>
    <p:sldId id="285" r:id="rId20"/>
    <p:sldId id="293" r:id="rId21"/>
    <p:sldId id="294" r:id="rId22"/>
    <p:sldId id="286" r:id="rId23"/>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60" d="100"/>
          <a:sy n="60" d="100"/>
        </p:scale>
        <p:origin x="-2035" y="-6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C43CE-2731-4A4B-A775-458EFAFBA278}" type="doc">
      <dgm:prSet loTypeId="urn:microsoft.com/office/officeart/2005/8/layout/hProcess9" loCatId="process" qsTypeId="urn:microsoft.com/office/officeart/2005/8/quickstyle/simple1#3" qsCatId="simple" csTypeId="urn:microsoft.com/office/officeart/2005/8/colors/accent1_2#4" csCatId="accent1" phldr="1"/>
      <dgm:spPr/>
      <dgm:t>
        <a:bodyPr/>
        <a:lstStyle/>
        <a:p>
          <a:endParaRPr lang="tr-TR"/>
        </a:p>
      </dgm:t>
    </dgm:pt>
    <dgm:pt modelId="{E099C9A6-4185-42EF-9868-063DBCDB82C1}">
      <dgm:prSet custT="1"/>
      <dgm:spPr>
        <a:solidFill>
          <a:srgbClr val="0070C0"/>
        </a:solidFill>
      </dgm:spPr>
      <dgm:t>
        <a:bodyPr/>
        <a:lstStyle/>
        <a:p>
          <a:pPr rtl="0"/>
          <a:r>
            <a:rPr lang="tr-TR" sz="1600" dirty="0" smtClean="0"/>
            <a:t>İleriye dönük hedefler için </a:t>
          </a:r>
          <a:r>
            <a:rPr lang="tr-TR" sz="1600" b="1" dirty="0" smtClean="0">
              <a:solidFill>
                <a:srgbClr val="92D050"/>
              </a:solidFill>
            </a:rPr>
            <a:t>politikalar </a:t>
          </a:r>
          <a:r>
            <a:rPr lang="tr-TR" sz="1600" dirty="0" smtClean="0"/>
            <a:t>oluşturmak</a:t>
          </a:r>
          <a:endParaRPr lang="tr-TR" sz="1600" dirty="0"/>
        </a:p>
      </dgm:t>
    </dgm:pt>
    <dgm:pt modelId="{28C53DA0-ADBC-4B9C-A814-1FA623AE3DE0}" type="parTrans" cxnId="{D94D9B88-A4D6-44DD-814D-94C7AFB772CF}">
      <dgm:prSet/>
      <dgm:spPr/>
      <dgm:t>
        <a:bodyPr/>
        <a:lstStyle/>
        <a:p>
          <a:endParaRPr lang="tr-TR"/>
        </a:p>
      </dgm:t>
    </dgm:pt>
    <dgm:pt modelId="{4BFFCCCD-010E-4367-BB97-1C0901286565}" type="sibTrans" cxnId="{D94D9B88-A4D6-44DD-814D-94C7AFB772CF}">
      <dgm:prSet/>
      <dgm:spPr/>
      <dgm:t>
        <a:bodyPr/>
        <a:lstStyle/>
        <a:p>
          <a:endParaRPr lang="tr-TR"/>
        </a:p>
      </dgm:t>
    </dgm:pt>
    <dgm:pt modelId="{A5D71601-D6A6-4682-8F13-5B8A02D4283F}">
      <dgm:prSet custT="1"/>
      <dgm:spPr>
        <a:solidFill>
          <a:srgbClr val="0070C0"/>
        </a:solidFill>
      </dgm:spPr>
      <dgm:t>
        <a:bodyPr/>
        <a:lstStyle/>
        <a:p>
          <a:pPr rtl="0"/>
          <a:r>
            <a:rPr lang="tr-TR" sz="1600" dirty="0" smtClean="0"/>
            <a:t>Politikalar doğrultusunda </a:t>
          </a:r>
          <a:r>
            <a:rPr lang="tr-TR" sz="1600" b="1" dirty="0" smtClean="0">
              <a:solidFill>
                <a:srgbClr val="92D050"/>
              </a:solidFill>
            </a:rPr>
            <a:t>planlamalar</a:t>
          </a:r>
          <a:r>
            <a:rPr lang="tr-TR" sz="1600" b="1" dirty="0" smtClean="0">
              <a:solidFill>
                <a:srgbClr val="FFC000"/>
              </a:solidFill>
            </a:rPr>
            <a:t> </a:t>
          </a:r>
          <a:r>
            <a:rPr lang="tr-TR" sz="1600" dirty="0" smtClean="0"/>
            <a:t>gerçekleştirmek</a:t>
          </a:r>
          <a:endParaRPr lang="tr-TR" sz="1600" dirty="0"/>
        </a:p>
      </dgm:t>
    </dgm:pt>
    <dgm:pt modelId="{39172F11-2209-4C25-BACA-CAA584F56ECB}" type="parTrans" cxnId="{0F19E08E-6418-4A4F-B046-6497ACF97682}">
      <dgm:prSet/>
      <dgm:spPr/>
      <dgm:t>
        <a:bodyPr/>
        <a:lstStyle/>
        <a:p>
          <a:endParaRPr lang="tr-TR"/>
        </a:p>
      </dgm:t>
    </dgm:pt>
    <dgm:pt modelId="{152630F9-1A8A-4334-A284-51E1EC62B2FF}" type="sibTrans" cxnId="{0F19E08E-6418-4A4F-B046-6497ACF97682}">
      <dgm:prSet/>
      <dgm:spPr/>
      <dgm:t>
        <a:bodyPr/>
        <a:lstStyle/>
        <a:p>
          <a:endParaRPr lang="tr-TR"/>
        </a:p>
      </dgm:t>
    </dgm:pt>
    <dgm:pt modelId="{C594054F-3CE8-43DF-8BED-FF504AB75444}">
      <dgm:prSet custT="1"/>
      <dgm:spPr>
        <a:solidFill>
          <a:srgbClr val="0070C0"/>
        </a:solidFill>
      </dgm:spPr>
      <dgm:t>
        <a:bodyPr/>
        <a:lstStyle/>
        <a:p>
          <a:pPr rtl="0"/>
          <a:r>
            <a:rPr lang="tr-TR" sz="1600" dirty="0" smtClean="0"/>
            <a:t>Planlamaların hedeflerini gerçekleştirmek için </a:t>
          </a:r>
          <a:r>
            <a:rPr lang="tr-TR" sz="1600" b="1" dirty="0" smtClean="0">
              <a:solidFill>
                <a:srgbClr val="92D050"/>
              </a:solidFill>
            </a:rPr>
            <a:t>programlar</a:t>
          </a:r>
          <a:r>
            <a:rPr lang="tr-TR" sz="1600" dirty="0" smtClean="0"/>
            <a:t> yapmak</a:t>
          </a:r>
          <a:endParaRPr lang="tr-TR" sz="1600" dirty="0"/>
        </a:p>
      </dgm:t>
    </dgm:pt>
    <dgm:pt modelId="{DC9D7A32-4D66-4005-AF44-6B862FC3DA94}" type="parTrans" cxnId="{05FE5393-5131-4E34-B13F-4933FE190E29}">
      <dgm:prSet/>
      <dgm:spPr/>
      <dgm:t>
        <a:bodyPr/>
        <a:lstStyle/>
        <a:p>
          <a:endParaRPr lang="tr-TR"/>
        </a:p>
      </dgm:t>
    </dgm:pt>
    <dgm:pt modelId="{2F5FDDC7-69B0-4232-9C5F-E86344B2BD7D}" type="sibTrans" cxnId="{05FE5393-5131-4E34-B13F-4933FE190E29}">
      <dgm:prSet/>
      <dgm:spPr/>
      <dgm:t>
        <a:bodyPr/>
        <a:lstStyle/>
        <a:p>
          <a:endParaRPr lang="tr-TR"/>
        </a:p>
      </dgm:t>
    </dgm:pt>
    <dgm:pt modelId="{A38E6BA2-2D62-4418-83F9-D851475BDA5C}">
      <dgm:prSet custT="1"/>
      <dgm:spPr>
        <a:solidFill>
          <a:srgbClr val="0070C0"/>
        </a:solidFill>
      </dgm:spPr>
      <dgm:t>
        <a:bodyPr/>
        <a:lstStyle/>
        <a:p>
          <a:pPr rtl="0"/>
          <a:r>
            <a:rPr lang="tr-TR" sz="1600" b="1" dirty="0" smtClean="0">
              <a:solidFill>
                <a:srgbClr val="FFC000"/>
              </a:solidFill>
            </a:rPr>
            <a:t>Projelendirme</a:t>
          </a:r>
          <a:r>
            <a:rPr lang="tr-TR" sz="1600" b="1" dirty="0" smtClean="0">
              <a:solidFill>
                <a:srgbClr val="92D050"/>
              </a:solidFill>
            </a:rPr>
            <a:t> </a:t>
          </a:r>
          <a:r>
            <a:rPr lang="tr-TR" sz="1600" dirty="0" smtClean="0"/>
            <a:t>olarak sıralanabilir.</a:t>
          </a:r>
          <a:endParaRPr lang="tr-TR" sz="1600" dirty="0"/>
        </a:p>
      </dgm:t>
    </dgm:pt>
    <dgm:pt modelId="{F0C062E1-CCB6-4BB1-83BE-3DE9B28A5B48}" type="parTrans" cxnId="{A5E17F80-330B-4FFF-9C3D-036B4D033465}">
      <dgm:prSet/>
      <dgm:spPr/>
      <dgm:t>
        <a:bodyPr/>
        <a:lstStyle/>
        <a:p>
          <a:endParaRPr lang="tr-TR"/>
        </a:p>
      </dgm:t>
    </dgm:pt>
    <dgm:pt modelId="{A818973B-9739-442B-AC97-F84C0B6A73E0}" type="sibTrans" cxnId="{A5E17F80-330B-4FFF-9C3D-036B4D033465}">
      <dgm:prSet/>
      <dgm:spPr/>
      <dgm:t>
        <a:bodyPr/>
        <a:lstStyle/>
        <a:p>
          <a:endParaRPr lang="tr-TR"/>
        </a:p>
      </dgm:t>
    </dgm:pt>
    <dgm:pt modelId="{D3124753-E29B-442B-81E0-B2CF16EE8C94}" type="pres">
      <dgm:prSet presAssocID="{328C43CE-2731-4A4B-A775-458EFAFBA278}" presName="CompostProcess" presStyleCnt="0">
        <dgm:presLayoutVars>
          <dgm:dir/>
          <dgm:resizeHandles val="exact"/>
        </dgm:presLayoutVars>
      </dgm:prSet>
      <dgm:spPr/>
      <dgm:t>
        <a:bodyPr/>
        <a:lstStyle/>
        <a:p>
          <a:endParaRPr lang="tr-TR"/>
        </a:p>
      </dgm:t>
    </dgm:pt>
    <dgm:pt modelId="{2344A713-7829-4C61-BBDD-74E643489334}" type="pres">
      <dgm:prSet presAssocID="{328C43CE-2731-4A4B-A775-458EFAFBA278}" presName="arrow" presStyleLbl="bgShp" presStyleIdx="0" presStyleCnt="1" custLinFactNeighborX="1410"/>
      <dgm:spPr/>
    </dgm:pt>
    <dgm:pt modelId="{1967F7B1-E7D2-438B-AE11-4E3877A9493D}" type="pres">
      <dgm:prSet presAssocID="{328C43CE-2731-4A4B-A775-458EFAFBA278}" presName="linearProcess" presStyleCnt="0"/>
      <dgm:spPr/>
    </dgm:pt>
    <dgm:pt modelId="{B8100B07-9AD8-4A16-9AF8-5992718DB816}" type="pres">
      <dgm:prSet presAssocID="{E099C9A6-4185-42EF-9868-063DBCDB82C1}" presName="textNode" presStyleLbl="node1" presStyleIdx="0" presStyleCnt="4" custScaleX="64007" custLinFactNeighborX="84412" custLinFactNeighborY="1923">
        <dgm:presLayoutVars>
          <dgm:bulletEnabled val="1"/>
        </dgm:presLayoutVars>
      </dgm:prSet>
      <dgm:spPr/>
      <dgm:t>
        <a:bodyPr/>
        <a:lstStyle/>
        <a:p>
          <a:endParaRPr lang="tr-TR"/>
        </a:p>
      </dgm:t>
    </dgm:pt>
    <dgm:pt modelId="{95CB6D68-72D4-48C5-AEEB-A018B892F783}" type="pres">
      <dgm:prSet presAssocID="{4BFFCCCD-010E-4367-BB97-1C0901286565}" presName="sibTrans" presStyleCnt="0"/>
      <dgm:spPr/>
    </dgm:pt>
    <dgm:pt modelId="{6E2F2B8D-6F40-45B3-B214-C1AA65C322BB}" type="pres">
      <dgm:prSet presAssocID="{A5D71601-D6A6-4682-8F13-5B8A02D4283F}" presName="textNode" presStyleLbl="node1" presStyleIdx="1" presStyleCnt="4" custScaleX="66552" custLinFactNeighborX="-70490" custLinFactNeighborY="1923">
        <dgm:presLayoutVars>
          <dgm:bulletEnabled val="1"/>
        </dgm:presLayoutVars>
      </dgm:prSet>
      <dgm:spPr/>
      <dgm:t>
        <a:bodyPr/>
        <a:lstStyle/>
        <a:p>
          <a:endParaRPr lang="tr-TR"/>
        </a:p>
      </dgm:t>
    </dgm:pt>
    <dgm:pt modelId="{BC007E53-1961-411C-B01A-2346747A8A93}" type="pres">
      <dgm:prSet presAssocID="{152630F9-1A8A-4334-A284-51E1EC62B2FF}" presName="sibTrans" presStyleCnt="0"/>
      <dgm:spPr/>
    </dgm:pt>
    <dgm:pt modelId="{1259BB3F-89B4-44CF-BF33-F9863E2812C5}" type="pres">
      <dgm:prSet presAssocID="{C594054F-3CE8-43DF-8BED-FF504AB75444}" presName="textNode" presStyleLbl="node1" presStyleIdx="2" presStyleCnt="4" custScaleX="73966" custLinFactX="-9531" custLinFactNeighborX="-100000" custLinFactNeighborY="1923">
        <dgm:presLayoutVars>
          <dgm:bulletEnabled val="1"/>
        </dgm:presLayoutVars>
      </dgm:prSet>
      <dgm:spPr/>
      <dgm:t>
        <a:bodyPr/>
        <a:lstStyle/>
        <a:p>
          <a:endParaRPr lang="tr-TR"/>
        </a:p>
      </dgm:t>
    </dgm:pt>
    <dgm:pt modelId="{3130D8A0-15F8-4960-8548-4A6BB83629CB}" type="pres">
      <dgm:prSet presAssocID="{2F5FDDC7-69B0-4232-9C5F-E86344B2BD7D}" presName="sibTrans" presStyleCnt="0"/>
      <dgm:spPr/>
    </dgm:pt>
    <dgm:pt modelId="{7F80E0C0-2380-4730-8081-C144D636ACC2}" type="pres">
      <dgm:prSet presAssocID="{A38E6BA2-2D62-4418-83F9-D851475BDA5C}" presName="textNode" presStyleLbl="node1" presStyleIdx="3" presStyleCnt="4" custScaleX="96211" custLinFactX="-1589" custLinFactNeighborX="-100000" custLinFactNeighborY="1923">
        <dgm:presLayoutVars>
          <dgm:bulletEnabled val="1"/>
        </dgm:presLayoutVars>
      </dgm:prSet>
      <dgm:spPr/>
      <dgm:t>
        <a:bodyPr/>
        <a:lstStyle/>
        <a:p>
          <a:endParaRPr lang="tr-TR"/>
        </a:p>
      </dgm:t>
    </dgm:pt>
  </dgm:ptLst>
  <dgm:cxnLst>
    <dgm:cxn modelId="{05FE5393-5131-4E34-B13F-4933FE190E29}" srcId="{328C43CE-2731-4A4B-A775-458EFAFBA278}" destId="{C594054F-3CE8-43DF-8BED-FF504AB75444}" srcOrd="2" destOrd="0" parTransId="{DC9D7A32-4D66-4005-AF44-6B862FC3DA94}" sibTransId="{2F5FDDC7-69B0-4232-9C5F-E86344B2BD7D}"/>
    <dgm:cxn modelId="{A5E17F80-330B-4FFF-9C3D-036B4D033465}" srcId="{328C43CE-2731-4A4B-A775-458EFAFBA278}" destId="{A38E6BA2-2D62-4418-83F9-D851475BDA5C}" srcOrd="3" destOrd="0" parTransId="{F0C062E1-CCB6-4BB1-83BE-3DE9B28A5B48}" sibTransId="{A818973B-9739-442B-AC97-F84C0B6A73E0}"/>
    <dgm:cxn modelId="{DA913DE4-DBB8-4FA9-8707-5D362D9C87F8}" type="presOf" srcId="{A38E6BA2-2D62-4418-83F9-D851475BDA5C}" destId="{7F80E0C0-2380-4730-8081-C144D636ACC2}" srcOrd="0" destOrd="0" presId="urn:microsoft.com/office/officeart/2005/8/layout/hProcess9"/>
    <dgm:cxn modelId="{0F19E08E-6418-4A4F-B046-6497ACF97682}" srcId="{328C43CE-2731-4A4B-A775-458EFAFBA278}" destId="{A5D71601-D6A6-4682-8F13-5B8A02D4283F}" srcOrd="1" destOrd="0" parTransId="{39172F11-2209-4C25-BACA-CAA584F56ECB}" sibTransId="{152630F9-1A8A-4334-A284-51E1EC62B2FF}"/>
    <dgm:cxn modelId="{D94D9B88-A4D6-44DD-814D-94C7AFB772CF}" srcId="{328C43CE-2731-4A4B-A775-458EFAFBA278}" destId="{E099C9A6-4185-42EF-9868-063DBCDB82C1}" srcOrd="0" destOrd="0" parTransId="{28C53DA0-ADBC-4B9C-A814-1FA623AE3DE0}" sibTransId="{4BFFCCCD-010E-4367-BB97-1C0901286565}"/>
    <dgm:cxn modelId="{15F5EF00-0ADC-422B-A9CB-7B0B27ED3DAA}" type="presOf" srcId="{328C43CE-2731-4A4B-A775-458EFAFBA278}" destId="{D3124753-E29B-442B-81E0-B2CF16EE8C94}" srcOrd="0" destOrd="0" presId="urn:microsoft.com/office/officeart/2005/8/layout/hProcess9"/>
    <dgm:cxn modelId="{48565BC1-058F-4371-9A65-87AC2CA1D6E3}" type="presOf" srcId="{E099C9A6-4185-42EF-9868-063DBCDB82C1}" destId="{B8100B07-9AD8-4A16-9AF8-5992718DB816}" srcOrd="0" destOrd="0" presId="urn:microsoft.com/office/officeart/2005/8/layout/hProcess9"/>
    <dgm:cxn modelId="{933F2F18-36D0-4456-8F34-D4C84DEBA366}" type="presOf" srcId="{A5D71601-D6A6-4682-8F13-5B8A02D4283F}" destId="{6E2F2B8D-6F40-45B3-B214-C1AA65C322BB}" srcOrd="0" destOrd="0" presId="urn:microsoft.com/office/officeart/2005/8/layout/hProcess9"/>
    <dgm:cxn modelId="{A64DB354-CECB-4520-AFA5-B941AF3707F0}" type="presOf" srcId="{C594054F-3CE8-43DF-8BED-FF504AB75444}" destId="{1259BB3F-89B4-44CF-BF33-F9863E2812C5}" srcOrd="0" destOrd="0" presId="urn:microsoft.com/office/officeart/2005/8/layout/hProcess9"/>
    <dgm:cxn modelId="{0CA57CBF-F30F-4BA2-99CC-3F05FDDC519B}" type="presParOf" srcId="{D3124753-E29B-442B-81E0-B2CF16EE8C94}" destId="{2344A713-7829-4C61-BBDD-74E643489334}" srcOrd="0" destOrd="0" presId="urn:microsoft.com/office/officeart/2005/8/layout/hProcess9"/>
    <dgm:cxn modelId="{5AFBAAEB-50B5-4501-B1B7-D6005638BBDA}" type="presParOf" srcId="{D3124753-E29B-442B-81E0-B2CF16EE8C94}" destId="{1967F7B1-E7D2-438B-AE11-4E3877A9493D}" srcOrd="1" destOrd="0" presId="urn:microsoft.com/office/officeart/2005/8/layout/hProcess9"/>
    <dgm:cxn modelId="{ABF5280B-B171-4B2B-A0A6-E02EA582F502}" type="presParOf" srcId="{1967F7B1-E7D2-438B-AE11-4E3877A9493D}" destId="{B8100B07-9AD8-4A16-9AF8-5992718DB816}" srcOrd="0" destOrd="0" presId="urn:microsoft.com/office/officeart/2005/8/layout/hProcess9"/>
    <dgm:cxn modelId="{544EF214-A570-4904-B66D-A167F9AAF656}" type="presParOf" srcId="{1967F7B1-E7D2-438B-AE11-4E3877A9493D}" destId="{95CB6D68-72D4-48C5-AEEB-A018B892F783}" srcOrd="1" destOrd="0" presId="urn:microsoft.com/office/officeart/2005/8/layout/hProcess9"/>
    <dgm:cxn modelId="{CA79A17C-4C86-4326-9722-775C2F41FE49}" type="presParOf" srcId="{1967F7B1-E7D2-438B-AE11-4E3877A9493D}" destId="{6E2F2B8D-6F40-45B3-B214-C1AA65C322BB}" srcOrd="2" destOrd="0" presId="urn:microsoft.com/office/officeart/2005/8/layout/hProcess9"/>
    <dgm:cxn modelId="{E8535C23-91D3-4A2F-860E-B2B2B2F6566E}" type="presParOf" srcId="{1967F7B1-E7D2-438B-AE11-4E3877A9493D}" destId="{BC007E53-1961-411C-B01A-2346747A8A93}" srcOrd="3" destOrd="0" presId="urn:microsoft.com/office/officeart/2005/8/layout/hProcess9"/>
    <dgm:cxn modelId="{F17E4C38-77D2-4BEA-88DE-CC07F30CBC0A}" type="presParOf" srcId="{1967F7B1-E7D2-438B-AE11-4E3877A9493D}" destId="{1259BB3F-89B4-44CF-BF33-F9863E2812C5}" srcOrd="4" destOrd="0" presId="urn:microsoft.com/office/officeart/2005/8/layout/hProcess9"/>
    <dgm:cxn modelId="{F1D35E0B-21E9-4024-8408-CB24F8FB91F5}" type="presParOf" srcId="{1967F7B1-E7D2-438B-AE11-4E3877A9493D}" destId="{3130D8A0-15F8-4960-8548-4A6BB83629CB}" srcOrd="5" destOrd="0" presId="urn:microsoft.com/office/officeart/2005/8/layout/hProcess9"/>
    <dgm:cxn modelId="{655F371E-49FE-4166-8E3F-C412E75EE2E9}" type="presParOf" srcId="{1967F7B1-E7D2-438B-AE11-4E3877A9493D}" destId="{7F80E0C0-2380-4730-8081-C144D636ACC2}" srcOrd="6" destOrd="0" presId="urn:microsoft.com/office/officeart/2005/8/layout/hProcess9"/>
  </dgm:cxnLst>
  <dgm:bg>
    <a:noFill/>
  </dgm:bg>
  <dgm:whole>
    <a:ln w="50800">
      <a:solidFill>
        <a:srgbClr val="4F81BD"/>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C3561-E64E-C041-ADDC-4EDD3E152602}" type="doc">
      <dgm:prSet loTypeId="urn:microsoft.com/office/officeart/2005/8/layout/pList2#1" loCatId="list" qsTypeId="urn:microsoft.com/office/officeart/2005/8/quickstyle/simple4" qsCatId="simple" csTypeId="urn:microsoft.com/office/officeart/2005/8/colors/accent1_2#2" csCatId="accent1" phldr="1"/>
      <dgm:spPr/>
    </dgm:pt>
    <dgm:pt modelId="{FE58CE11-B531-9944-998E-E2789963A6CF}">
      <dgm:prSet phldrT="[Testo]"/>
      <dgm:spPr>
        <a:xfrm rot="10800000">
          <a:off x="118872" y="1097279"/>
          <a:ext cx="1163954" cy="134112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it-IT" dirty="0" smtClean="0">
              <a:solidFill>
                <a:sysClr val="window" lastClr="FFFFFF"/>
              </a:solidFill>
              <a:latin typeface="Calibri"/>
              <a:ea typeface="+mn-ea"/>
              <a:cs typeface="+mn-cs"/>
            </a:rPr>
            <a:t>Proje 1</a:t>
          </a:r>
          <a:endParaRPr lang="it-IT" dirty="0">
            <a:solidFill>
              <a:sysClr val="window" lastClr="FFFFFF"/>
            </a:solidFill>
            <a:latin typeface="Calibri"/>
            <a:ea typeface="+mn-ea"/>
            <a:cs typeface="+mn-cs"/>
          </a:endParaRPr>
        </a:p>
      </dgm:t>
    </dgm:pt>
    <dgm:pt modelId="{7E1D1085-B9F3-8B48-BE5E-91A5902845F2}" type="parTrans" cxnId="{BEF0E701-1D02-EA42-9F96-B34FB0BA730F}">
      <dgm:prSet/>
      <dgm:spPr/>
      <dgm:t>
        <a:bodyPr/>
        <a:lstStyle/>
        <a:p>
          <a:endParaRPr lang="it-IT"/>
        </a:p>
      </dgm:t>
    </dgm:pt>
    <dgm:pt modelId="{60CF19A3-1FD5-B748-9E64-F49DBD870569}" type="sibTrans" cxnId="{BEF0E701-1D02-EA42-9F96-B34FB0BA730F}">
      <dgm:prSet/>
      <dgm:spPr/>
      <dgm:t>
        <a:bodyPr/>
        <a:lstStyle/>
        <a:p>
          <a:endParaRPr lang="it-IT"/>
        </a:p>
      </dgm:t>
    </dgm:pt>
    <dgm:pt modelId="{A3B6F08E-AD1B-334C-AEDC-89F8181DFC99}">
      <dgm:prSet phldrT="[Testo]"/>
      <dgm:spPr>
        <a:xfrm rot="10800000">
          <a:off x="1399222" y="1097279"/>
          <a:ext cx="1163954" cy="134112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it-IT" dirty="0" smtClean="0">
              <a:solidFill>
                <a:sysClr val="window" lastClr="FFFFFF"/>
              </a:solidFill>
              <a:latin typeface="Calibri"/>
              <a:ea typeface="+mn-ea"/>
              <a:cs typeface="+mn-cs"/>
            </a:rPr>
            <a:t>Proje 2</a:t>
          </a:r>
          <a:endParaRPr lang="it-IT" dirty="0">
            <a:solidFill>
              <a:sysClr val="window" lastClr="FFFFFF"/>
            </a:solidFill>
            <a:latin typeface="Calibri"/>
            <a:ea typeface="+mn-ea"/>
            <a:cs typeface="+mn-cs"/>
          </a:endParaRPr>
        </a:p>
      </dgm:t>
    </dgm:pt>
    <dgm:pt modelId="{EB0AAC01-7AA9-474E-BDB4-610B362C1D09}" type="parTrans" cxnId="{AB2E2BB5-B3B2-534D-93D4-8F2AC3BB8FCD}">
      <dgm:prSet/>
      <dgm:spPr/>
      <dgm:t>
        <a:bodyPr/>
        <a:lstStyle/>
        <a:p>
          <a:endParaRPr lang="it-IT"/>
        </a:p>
      </dgm:t>
    </dgm:pt>
    <dgm:pt modelId="{AECFF77D-82AE-9747-B6D2-91C84975A5CF}" type="sibTrans" cxnId="{AB2E2BB5-B3B2-534D-93D4-8F2AC3BB8FCD}">
      <dgm:prSet/>
      <dgm:spPr/>
      <dgm:t>
        <a:bodyPr/>
        <a:lstStyle/>
        <a:p>
          <a:endParaRPr lang="it-IT"/>
        </a:p>
      </dgm:t>
    </dgm:pt>
    <dgm:pt modelId="{BE0E0480-98F0-7446-B5EB-90213DE2D3CF}">
      <dgm:prSet phldrT="[Testo]"/>
      <dgm:spPr>
        <a:xfrm rot="10800000">
          <a:off x="2679572" y="1097279"/>
          <a:ext cx="1163954" cy="134112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it-IT" dirty="0" smtClean="0">
              <a:solidFill>
                <a:sysClr val="window" lastClr="FFFFFF"/>
              </a:solidFill>
              <a:latin typeface="Calibri"/>
              <a:ea typeface="+mn-ea"/>
              <a:cs typeface="+mn-cs"/>
            </a:rPr>
            <a:t>Proje 3</a:t>
          </a:r>
          <a:endParaRPr lang="it-IT" dirty="0">
            <a:solidFill>
              <a:sysClr val="window" lastClr="FFFFFF"/>
            </a:solidFill>
            <a:latin typeface="Calibri"/>
            <a:ea typeface="+mn-ea"/>
            <a:cs typeface="+mn-cs"/>
          </a:endParaRPr>
        </a:p>
      </dgm:t>
    </dgm:pt>
    <dgm:pt modelId="{3BB4D59C-FC77-C246-A1C0-4DDF09021D18}" type="parTrans" cxnId="{A1B58988-ED32-4446-8DF5-2A4015831D51}">
      <dgm:prSet/>
      <dgm:spPr/>
      <dgm:t>
        <a:bodyPr/>
        <a:lstStyle/>
        <a:p>
          <a:endParaRPr lang="it-IT"/>
        </a:p>
      </dgm:t>
    </dgm:pt>
    <dgm:pt modelId="{FD92B9A6-808E-8049-8F77-F3C84C09796C}" type="sibTrans" cxnId="{A1B58988-ED32-4446-8DF5-2A4015831D51}">
      <dgm:prSet/>
      <dgm:spPr/>
      <dgm:t>
        <a:bodyPr/>
        <a:lstStyle/>
        <a:p>
          <a:endParaRPr lang="it-IT"/>
        </a:p>
      </dgm:t>
    </dgm:pt>
    <dgm:pt modelId="{448DAE9E-3C85-CC49-8B1D-26E075FB60C7}" type="pres">
      <dgm:prSet presAssocID="{141C3561-E64E-C041-ADDC-4EDD3E152602}" presName="Name0" presStyleCnt="0">
        <dgm:presLayoutVars>
          <dgm:dir/>
          <dgm:resizeHandles val="exact"/>
        </dgm:presLayoutVars>
      </dgm:prSet>
      <dgm:spPr/>
    </dgm:pt>
    <dgm:pt modelId="{5C76D915-B46A-C24E-95B0-5915A4E95519}" type="pres">
      <dgm:prSet presAssocID="{141C3561-E64E-C041-ADDC-4EDD3E152602}" presName="bkgdShp" presStyleLbl="alignAccFollowNode1" presStyleIdx="0" presStyleCnt="1" custLinFactNeighborX="2585" custLinFactNeighborY="2086"/>
      <dgm:spPr>
        <a:xfrm>
          <a:off x="0" y="0"/>
          <a:ext cx="3962400" cy="1097280"/>
        </a:xfrm>
        <a:prstGeom prst="roundRect">
          <a:avLst>
            <a:gd name="adj" fmla="val 1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pt>
    <dgm:pt modelId="{5B607B4D-A11A-F949-BE74-7332F721AD17}" type="pres">
      <dgm:prSet presAssocID="{141C3561-E64E-C041-ADDC-4EDD3E152602}" presName="linComp" presStyleCnt="0"/>
      <dgm:spPr/>
    </dgm:pt>
    <dgm:pt modelId="{635716CD-98F7-D24F-930F-62A1B2AA7BA2}" type="pres">
      <dgm:prSet presAssocID="{FE58CE11-B531-9944-998E-E2789963A6CF}" presName="compNode" presStyleCnt="0"/>
      <dgm:spPr/>
    </dgm:pt>
    <dgm:pt modelId="{8D4B3142-489C-3740-802A-0AA0C4085622}" type="pres">
      <dgm:prSet presAssocID="{FE58CE11-B531-9944-998E-E2789963A6CF}" presName="node" presStyleLbl="node1" presStyleIdx="0" presStyleCnt="3">
        <dgm:presLayoutVars>
          <dgm:bulletEnabled val="1"/>
        </dgm:presLayoutVars>
      </dgm:prSet>
      <dgm:spPr>
        <a:prstGeom prst="round2SameRect">
          <a:avLst>
            <a:gd name="adj1" fmla="val 10500"/>
            <a:gd name="adj2" fmla="val 0"/>
          </a:avLst>
        </a:prstGeom>
      </dgm:spPr>
      <dgm:t>
        <a:bodyPr/>
        <a:lstStyle/>
        <a:p>
          <a:endParaRPr lang="it-IT"/>
        </a:p>
      </dgm:t>
    </dgm:pt>
    <dgm:pt modelId="{8BB8BD35-7BC6-7A4D-A7C8-B691D2D6EB41}" type="pres">
      <dgm:prSet presAssocID="{FE58CE11-B531-9944-998E-E2789963A6CF}" presName="invisiNode" presStyleLbl="node1" presStyleIdx="0" presStyleCnt="3"/>
      <dgm:spPr/>
    </dgm:pt>
    <dgm:pt modelId="{66DBE60B-6C0D-5742-B914-986767D813EA}" type="pres">
      <dgm:prSet presAssocID="{FE58CE11-B531-9944-998E-E2789963A6CF}" presName="imagNode" presStyleLbl="fgImgPlace1" presStyleIdx="0" presStyleCnt="3"/>
      <dgm:spPr>
        <a:xfrm>
          <a:off x="118872" y="146304"/>
          <a:ext cx="1163954" cy="80467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gm:spPr>
    </dgm:pt>
    <dgm:pt modelId="{3A2F0F5A-8463-C246-BEBE-3F10B899E0E2}" type="pres">
      <dgm:prSet presAssocID="{60CF19A3-1FD5-B748-9E64-F49DBD870569}" presName="sibTrans" presStyleLbl="sibTrans2D1" presStyleIdx="0" presStyleCnt="0"/>
      <dgm:spPr/>
      <dgm:t>
        <a:bodyPr/>
        <a:lstStyle/>
        <a:p>
          <a:endParaRPr lang="it-IT"/>
        </a:p>
      </dgm:t>
    </dgm:pt>
    <dgm:pt modelId="{203D090C-96A0-094E-B55C-5AF9E98C313B}" type="pres">
      <dgm:prSet presAssocID="{A3B6F08E-AD1B-334C-AEDC-89F8181DFC99}" presName="compNode" presStyleCnt="0"/>
      <dgm:spPr/>
    </dgm:pt>
    <dgm:pt modelId="{3AE813F8-0503-434D-8123-D1774D7C7CA0}" type="pres">
      <dgm:prSet presAssocID="{A3B6F08E-AD1B-334C-AEDC-89F8181DFC99}" presName="node" presStyleLbl="node1" presStyleIdx="1" presStyleCnt="3">
        <dgm:presLayoutVars>
          <dgm:bulletEnabled val="1"/>
        </dgm:presLayoutVars>
      </dgm:prSet>
      <dgm:spPr>
        <a:prstGeom prst="round2SameRect">
          <a:avLst>
            <a:gd name="adj1" fmla="val 10500"/>
            <a:gd name="adj2" fmla="val 0"/>
          </a:avLst>
        </a:prstGeom>
      </dgm:spPr>
      <dgm:t>
        <a:bodyPr/>
        <a:lstStyle/>
        <a:p>
          <a:endParaRPr lang="it-IT"/>
        </a:p>
      </dgm:t>
    </dgm:pt>
    <dgm:pt modelId="{33836EF8-A9F4-3346-AE50-6BD0B4798DBD}" type="pres">
      <dgm:prSet presAssocID="{A3B6F08E-AD1B-334C-AEDC-89F8181DFC99}" presName="invisiNode" presStyleLbl="node1" presStyleIdx="1" presStyleCnt="3"/>
      <dgm:spPr/>
    </dgm:pt>
    <dgm:pt modelId="{9EF14C76-7A72-6545-8F29-C8D53DDB2BAE}" type="pres">
      <dgm:prSet presAssocID="{A3B6F08E-AD1B-334C-AEDC-89F8181DFC99}" presName="imagNode" presStyleLbl="fgImgPlace1" presStyleIdx="1" presStyleCnt="3" custLinFactNeighborX="-761" custLinFactNeighborY="-2460"/>
      <dgm:spPr>
        <a:xfrm>
          <a:off x="1399222" y="146304"/>
          <a:ext cx="1163954" cy="804672"/>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gm:spPr>
    </dgm:pt>
    <dgm:pt modelId="{C4A70E96-CE13-3D41-A2C2-24F126A15139}" type="pres">
      <dgm:prSet presAssocID="{AECFF77D-82AE-9747-B6D2-91C84975A5CF}" presName="sibTrans" presStyleLbl="sibTrans2D1" presStyleIdx="0" presStyleCnt="0"/>
      <dgm:spPr/>
      <dgm:t>
        <a:bodyPr/>
        <a:lstStyle/>
        <a:p>
          <a:endParaRPr lang="it-IT"/>
        </a:p>
      </dgm:t>
    </dgm:pt>
    <dgm:pt modelId="{6105B7EA-E41B-304F-9BD1-AF5D7D6FD77D}" type="pres">
      <dgm:prSet presAssocID="{BE0E0480-98F0-7446-B5EB-90213DE2D3CF}" presName="compNode" presStyleCnt="0"/>
      <dgm:spPr/>
    </dgm:pt>
    <dgm:pt modelId="{D8048483-5273-C444-9916-5BAB2C79A301}" type="pres">
      <dgm:prSet presAssocID="{BE0E0480-98F0-7446-B5EB-90213DE2D3CF}" presName="node" presStyleLbl="node1" presStyleIdx="2" presStyleCnt="3" custLinFactNeighborY="5682">
        <dgm:presLayoutVars>
          <dgm:bulletEnabled val="1"/>
        </dgm:presLayoutVars>
      </dgm:prSet>
      <dgm:spPr>
        <a:prstGeom prst="round2SameRect">
          <a:avLst>
            <a:gd name="adj1" fmla="val 10500"/>
            <a:gd name="adj2" fmla="val 0"/>
          </a:avLst>
        </a:prstGeom>
      </dgm:spPr>
      <dgm:t>
        <a:bodyPr/>
        <a:lstStyle/>
        <a:p>
          <a:endParaRPr lang="it-IT"/>
        </a:p>
      </dgm:t>
    </dgm:pt>
    <dgm:pt modelId="{363D7225-5A9D-8245-BB54-32C1B217CB37}" type="pres">
      <dgm:prSet presAssocID="{BE0E0480-98F0-7446-B5EB-90213DE2D3CF}" presName="invisiNode" presStyleLbl="node1" presStyleIdx="2" presStyleCnt="3"/>
      <dgm:spPr/>
    </dgm:pt>
    <dgm:pt modelId="{E4A5BC94-991B-AF42-9728-E41C9B6BEBF1}" type="pres">
      <dgm:prSet presAssocID="{BE0E0480-98F0-7446-B5EB-90213DE2D3CF}" presName="imagNode" presStyleLbl="fgImgPlace1" presStyleIdx="2" presStyleCnt="3"/>
      <dgm:spPr>
        <a:xfrm>
          <a:off x="2679572" y="146304"/>
          <a:ext cx="1163954" cy="804672"/>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gm:spPr>
    </dgm:pt>
  </dgm:ptLst>
  <dgm:cxnLst>
    <dgm:cxn modelId="{5F8AD462-A2E3-46F2-BF59-7625E9F10BE5}" type="presOf" srcId="{141C3561-E64E-C041-ADDC-4EDD3E152602}" destId="{448DAE9E-3C85-CC49-8B1D-26E075FB60C7}" srcOrd="0" destOrd="0" presId="urn:microsoft.com/office/officeart/2005/8/layout/pList2#1"/>
    <dgm:cxn modelId="{BEF0E701-1D02-EA42-9F96-B34FB0BA730F}" srcId="{141C3561-E64E-C041-ADDC-4EDD3E152602}" destId="{FE58CE11-B531-9944-998E-E2789963A6CF}" srcOrd="0" destOrd="0" parTransId="{7E1D1085-B9F3-8B48-BE5E-91A5902845F2}" sibTransId="{60CF19A3-1FD5-B748-9E64-F49DBD870569}"/>
    <dgm:cxn modelId="{3D41A8B6-BFBE-41BD-9A4C-0923132EA0C3}" type="presOf" srcId="{FE58CE11-B531-9944-998E-E2789963A6CF}" destId="{8D4B3142-489C-3740-802A-0AA0C4085622}" srcOrd="0" destOrd="0" presId="urn:microsoft.com/office/officeart/2005/8/layout/pList2#1"/>
    <dgm:cxn modelId="{BF266D2D-8D62-4D80-8138-A8331FA2B03F}" type="presOf" srcId="{AECFF77D-82AE-9747-B6D2-91C84975A5CF}" destId="{C4A70E96-CE13-3D41-A2C2-24F126A15139}" srcOrd="0" destOrd="0" presId="urn:microsoft.com/office/officeart/2005/8/layout/pList2#1"/>
    <dgm:cxn modelId="{AB2E2BB5-B3B2-534D-93D4-8F2AC3BB8FCD}" srcId="{141C3561-E64E-C041-ADDC-4EDD3E152602}" destId="{A3B6F08E-AD1B-334C-AEDC-89F8181DFC99}" srcOrd="1" destOrd="0" parTransId="{EB0AAC01-7AA9-474E-BDB4-610B362C1D09}" sibTransId="{AECFF77D-82AE-9747-B6D2-91C84975A5CF}"/>
    <dgm:cxn modelId="{2390652E-A009-40E5-9D67-446085CF2D26}" type="presOf" srcId="{60CF19A3-1FD5-B748-9E64-F49DBD870569}" destId="{3A2F0F5A-8463-C246-BEBE-3F10B899E0E2}" srcOrd="0" destOrd="0" presId="urn:microsoft.com/office/officeart/2005/8/layout/pList2#1"/>
    <dgm:cxn modelId="{A1B58988-ED32-4446-8DF5-2A4015831D51}" srcId="{141C3561-E64E-C041-ADDC-4EDD3E152602}" destId="{BE0E0480-98F0-7446-B5EB-90213DE2D3CF}" srcOrd="2" destOrd="0" parTransId="{3BB4D59C-FC77-C246-A1C0-4DDF09021D18}" sibTransId="{FD92B9A6-808E-8049-8F77-F3C84C09796C}"/>
    <dgm:cxn modelId="{3BD31045-F4E9-4018-B338-643068B7652A}" type="presOf" srcId="{A3B6F08E-AD1B-334C-AEDC-89F8181DFC99}" destId="{3AE813F8-0503-434D-8123-D1774D7C7CA0}" srcOrd="0" destOrd="0" presId="urn:microsoft.com/office/officeart/2005/8/layout/pList2#1"/>
    <dgm:cxn modelId="{78F6C210-BA60-4951-8075-53ED0A1356A7}" type="presOf" srcId="{BE0E0480-98F0-7446-B5EB-90213DE2D3CF}" destId="{D8048483-5273-C444-9916-5BAB2C79A301}" srcOrd="0" destOrd="0" presId="urn:microsoft.com/office/officeart/2005/8/layout/pList2#1"/>
    <dgm:cxn modelId="{014CCF54-ADDB-497D-B455-01C88EF5B326}" type="presParOf" srcId="{448DAE9E-3C85-CC49-8B1D-26E075FB60C7}" destId="{5C76D915-B46A-C24E-95B0-5915A4E95519}" srcOrd="0" destOrd="0" presId="urn:microsoft.com/office/officeart/2005/8/layout/pList2#1"/>
    <dgm:cxn modelId="{0A49305F-A83E-4DF3-ACCA-1607F4E69F32}" type="presParOf" srcId="{448DAE9E-3C85-CC49-8B1D-26E075FB60C7}" destId="{5B607B4D-A11A-F949-BE74-7332F721AD17}" srcOrd="1" destOrd="0" presId="urn:microsoft.com/office/officeart/2005/8/layout/pList2#1"/>
    <dgm:cxn modelId="{9751A1AC-35DB-4A30-88CB-5C95E649E7B0}" type="presParOf" srcId="{5B607B4D-A11A-F949-BE74-7332F721AD17}" destId="{635716CD-98F7-D24F-930F-62A1B2AA7BA2}" srcOrd="0" destOrd="0" presId="urn:microsoft.com/office/officeart/2005/8/layout/pList2#1"/>
    <dgm:cxn modelId="{925DACAE-6927-488F-BA0C-F6798BEB0A9B}" type="presParOf" srcId="{635716CD-98F7-D24F-930F-62A1B2AA7BA2}" destId="{8D4B3142-489C-3740-802A-0AA0C4085622}" srcOrd="0" destOrd="0" presId="urn:microsoft.com/office/officeart/2005/8/layout/pList2#1"/>
    <dgm:cxn modelId="{7BEA834F-7A3E-4082-B9BC-249C0125C82D}" type="presParOf" srcId="{635716CD-98F7-D24F-930F-62A1B2AA7BA2}" destId="{8BB8BD35-7BC6-7A4D-A7C8-B691D2D6EB41}" srcOrd="1" destOrd="0" presId="urn:microsoft.com/office/officeart/2005/8/layout/pList2#1"/>
    <dgm:cxn modelId="{DA3FCDEB-1DE8-43BC-8135-5D9A6F1AE356}" type="presParOf" srcId="{635716CD-98F7-D24F-930F-62A1B2AA7BA2}" destId="{66DBE60B-6C0D-5742-B914-986767D813EA}" srcOrd="2" destOrd="0" presId="urn:microsoft.com/office/officeart/2005/8/layout/pList2#1"/>
    <dgm:cxn modelId="{E804C940-1558-4272-9031-89644935B731}" type="presParOf" srcId="{5B607B4D-A11A-F949-BE74-7332F721AD17}" destId="{3A2F0F5A-8463-C246-BEBE-3F10B899E0E2}" srcOrd="1" destOrd="0" presId="urn:microsoft.com/office/officeart/2005/8/layout/pList2#1"/>
    <dgm:cxn modelId="{A075A149-2D4B-4E4D-9331-52E8A5E4CC64}" type="presParOf" srcId="{5B607B4D-A11A-F949-BE74-7332F721AD17}" destId="{203D090C-96A0-094E-B55C-5AF9E98C313B}" srcOrd="2" destOrd="0" presId="urn:microsoft.com/office/officeart/2005/8/layout/pList2#1"/>
    <dgm:cxn modelId="{076DE081-82CC-4022-9C7E-E7524FF15FF2}" type="presParOf" srcId="{203D090C-96A0-094E-B55C-5AF9E98C313B}" destId="{3AE813F8-0503-434D-8123-D1774D7C7CA0}" srcOrd="0" destOrd="0" presId="urn:microsoft.com/office/officeart/2005/8/layout/pList2#1"/>
    <dgm:cxn modelId="{CF763625-C631-43F4-BE1E-3C433DE75752}" type="presParOf" srcId="{203D090C-96A0-094E-B55C-5AF9E98C313B}" destId="{33836EF8-A9F4-3346-AE50-6BD0B4798DBD}" srcOrd="1" destOrd="0" presId="urn:microsoft.com/office/officeart/2005/8/layout/pList2#1"/>
    <dgm:cxn modelId="{C1733F29-7AB0-46A6-A35F-1BDE88414354}" type="presParOf" srcId="{203D090C-96A0-094E-B55C-5AF9E98C313B}" destId="{9EF14C76-7A72-6545-8F29-C8D53DDB2BAE}" srcOrd="2" destOrd="0" presId="urn:microsoft.com/office/officeart/2005/8/layout/pList2#1"/>
    <dgm:cxn modelId="{CA064920-966D-4D94-83A8-001B48D001FC}" type="presParOf" srcId="{5B607B4D-A11A-F949-BE74-7332F721AD17}" destId="{C4A70E96-CE13-3D41-A2C2-24F126A15139}" srcOrd="3" destOrd="0" presId="urn:microsoft.com/office/officeart/2005/8/layout/pList2#1"/>
    <dgm:cxn modelId="{1E8FB96B-4024-4513-AF62-BEB6AF06A294}" type="presParOf" srcId="{5B607B4D-A11A-F949-BE74-7332F721AD17}" destId="{6105B7EA-E41B-304F-9BD1-AF5D7D6FD77D}" srcOrd="4" destOrd="0" presId="urn:microsoft.com/office/officeart/2005/8/layout/pList2#1"/>
    <dgm:cxn modelId="{49831E74-AC47-4191-9927-546AC23242C3}" type="presParOf" srcId="{6105B7EA-E41B-304F-9BD1-AF5D7D6FD77D}" destId="{D8048483-5273-C444-9916-5BAB2C79A301}" srcOrd="0" destOrd="0" presId="urn:microsoft.com/office/officeart/2005/8/layout/pList2#1"/>
    <dgm:cxn modelId="{B90CFD5A-E517-43B4-BCE6-C9F21CBB6172}" type="presParOf" srcId="{6105B7EA-E41B-304F-9BD1-AF5D7D6FD77D}" destId="{363D7225-5A9D-8245-BB54-32C1B217CB37}" srcOrd="1" destOrd="0" presId="urn:microsoft.com/office/officeart/2005/8/layout/pList2#1"/>
    <dgm:cxn modelId="{8E85FA65-AC71-4B88-A073-FA781C799ED4}" type="presParOf" srcId="{6105B7EA-E41B-304F-9BD1-AF5D7D6FD77D}" destId="{E4A5BC94-991B-AF42-9728-E41C9B6BEBF1}"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A325C-4C0D-AD4B-9064-EAFE56B4F156}"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it-IT"/>
        </a:p>
      </dgm:t>
    </dgm:pt>
    <dgm:pt modelId="{B42B23E6-9BF3-8747-90D8-B6239DCF0C8E}">
      <dgm:prSet phldrT="[Testo]" custT="1"/>
      <dgm:spPr>
        <a:xfrm rot="5400000">
          <a:off x="-165641" y="166218"/>
          <a:ext cx="1104274" cy="772992"/>
        </a:xfr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1</a:t>
          </a:r>
        </a:p>
      </dgm:t>
    </dgm:pt>
    <dgm:pt modelId="{6D689B51-FA88-D345-8069-A1EF45CD23A7}" type="parTrans" cxnId="{DD1574DD-C380-2A43-A09C-029D197DB661}">
      <dgm:prSet/>
      <dgm:spPr/>
      <dgm:t>
        <a:bodyPr/>
        <a:lstStyle/>
        <a:p>
          <a:endParaRPr lang="it-IT" sz="1200"/>
        </a:p>
      </dgm:t>
    </dgm:pt>
    <dgm:pt modelId="{EF5E7876-428B-EF43-A485-CBDA19C6DD11}" type="sibTrans" cxnId="{DD1574DD-C380-2A43-A09C-029D197DB661}">
      <dgm:prSet/>
      <dgm:spPr/>
      <dgm:t>
        <a:bodyPr/>
        <a:lstStyle/>
        <a:p>
          <a:endParaRPr lang="it-IT" sz="1200"/>
        </a:p>
      </dgm:t>
    </dgm:pt>
    <dgm:pt modelId="{62114F90-7110-5142-9391-8E235016C0BD}">
      <dgm:prSet phldrT="[Testo]" custT="1"/>
      <dgm:spPr>
        <a:xfrm rot="5400000">
          <a:off x="4330684" y="-3557114"/>
          <a:ext cx="717778" cy="7833162"/>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dgm:spPr>
      <dgm:t>
        <a:bodyPr/>
        <a:lstStyle/>
        <a:p>
          <a:r>
            <a:rPr lang="tr-TR" sz="1400" b="0" dirty="0">
              <a:solidFill>
                <a:srgbClr val="F79646">
                  <a:lumMod val="75000"/>
                </a:srgbClr>
              </a:solidFill>
              <a:latin typeface="Calibri"/>
              <a:ea typeface="+mn-ea"/>
              <a:cs typeface="+mn-cs"/>
            </a:rPr>
            <a:t>Planlama dokümanı için SÇD uygulanıp uygulanmayacağına karar verilmesi</a:t>
          </a:r>
          <a:r>
            <a:rPr lang="it-IT" sz="1400" b="0" dirty="0">
              <a:solidFill>
                <a:srgbClr val="F79646">
                  <a:lumMod val="75000"/>
                </a:srgbClr>
              </a:solidFill>
              <a:latin typeface="Calibri"/>
              <a:ea typeface="+mn-ea"/>
              <a:cs typeface="+mn-cs"/>
            </a:rPr>
            <a:t>, </a:t>
          </a:r>
          <a:r>
            <a:rPr lang="tr-TR" sz="1400" b="0" dirty="0">
              <a:solidFill>
                <a:srgbClr val="F79646">
                  <a:lumMod val="75000"/>
                </a:srgbClr>
              </a:solidFill>
              <a:latin typeface="Calibri"/>
              <a:ea typeface="+mn-ea"/>
              <a:cs typeface="+mn-cs"/>
            </a:rPr>
            <a:t>yani</a:t>
          </a:r>
          <a:r>
            <a:rPr lang="it-IT" sz="1400" b="0" dirty="0">
              <a:solidFill>
                <a:srgbClr val="F79646">
                  <a:lumMod val="75000"/>
                </a:srgbClr>
              </a:solidFill>
              <a:latin typeface="Calibri"/>
              <a:ea typeface="+mn-ea"/>
              <a:cs typeface="+mn-cs"/>
            </a:rPr>
            <a:t>: </a:t>
          </a:r>
          <a:r>
            <a:rPr lang="tr-TR" sz="1400" b="0" dirty="0">
              <a:solidFill>
                <a:srgbClr val="F79646">
                  <a:lumMod val="75000"/>
                </a:srgbClr>
              </a:solidFill>
              <a:latin typeface="Calibri"/>
              <a:ea typeface="+mn-ea"/>
              <a:cs typeface="+mn-cs"/>
            </a:rPr>
            <a:t>Planlama dokümanı, ÇED uygulanacak olan gelecekteki projeler için bir çerçeve oluşturuyor mu veya koruma alanlarını etkileme olasılığı var mı? </a:t>
          </a:r>
          <a:endParaRPr lang="it-IT" sz="1400" b="0" dirty="0">
            <a:solidFill>
              <a:srgbClr val="F79646">
                <a:lumMod val="75000"/>
              </a:srgbClr>
            </a:solidFill>
            <a:latin typeface="Calibri"/>
            <a:ea typeface="+mn-ea"/>
            <a:cs typeface="+mn-cs"/>
          </a:endParaRPr>
        </a:p>
      </dgm:t>
    </dgm:pt>
    <dgm:pt modelId="{F7A27F31-C74B-B64B-B119-3A3671BF3151}" type="parTrans" cxnId="{8554A735-2E66-D448-B29C-5AE8142D7BCD}">
      <dgm:prSet/>
      <dgm:spPr/>
      <dgm:t>
        <a:bodyPr/>
        <a:lstStyle/>
        <a:p>
          <a:endParaRPr lang="it-IT" sz="1200"/>
        </a:p>
      </dgm:t>
    </dgm:pt>
    <dgm:pt modelId="{3621B089-FF16-EF40-B1D0-0F39D739A087}" type="sibTrans" cxnId="{8554A735-2E66-D448-B29C-5AE8142D7BCD}">
      <dgm:prSet/>
      <dgm:spPr/>
      <dgm:t>
        <a:bodyPr/>
        <a:lstStyle/>
        <a:p>
          <a:endParaRPr lang="it-IT" sz="1200"/>
        </a:p>
      </dgm:t>
    </dgm:pt>
    <dgm:pt modelId="{9CEDF0CF-1E77-7E41-85C2-DA5FF7A422A7}">
      <dgm:prSet phldrT="[Testo]" custT="1"/>
      <dgm:spPr>
        <a:xfrm rot="5400000">
          <a:off x="-165641" y="1174238"/>
          <a:ext cx="1104274" cy="772992"/>
        </a:xfrm>
        <a:gradFill rotWithShape="0">
          <a:gsLst>
            <a:gs pos="0">
              <a:srgbClr val="C0504D">
                <a:hueOff val="936304"/>
                <a:satOff val="-1168"/>
                <a:lumOff val="275"/>
                <a:alphaOff val="0"/>
                <a:tint val="100000"/>
                <a:shade val="100000"/>
                <a:satMod val="130000"/>
              </a:srgbClr>
            </a:gs>
            <a:gs pos="100000">
              <a:srgbClr val="C0504D">
                <a:hueOff val="936304"/>
                <a:satOff val="-1168"/>
                <a:lumOff val="275"/>
                <a:alphaOff val="0"/>
                <a:tint val="50000"/>
                <a:shade val="100000"/>
                <a:satMod val="350000"/>
              </a:srgbClr>
            </a:gs>
          </a:gsLst>
          <a:lin ang="16200000" scaled="0"/>
        </a:gradFill>
        <a:ln w="9525" cap="flat" cmpd="sng" algn="ctr">
          <a:solidFill>
            <a:srgbClr val="C0504D">
              <a:hueOff val="936304"/>
              <a:satOff val="-1168"/>
              <a:lumOff val="275"/>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2</a:t>
          </a:r>
        </a:p>
      </dgm:t>
    </dgm:pt>
    <dgm:pt modelId="{D002DE45-9139-A242-99D0-B6D9E154FC31}" type="parTrans" cxnId="{A71E4FDE-620D-CA48-9C5C-C1F5A8CEE0B8}">
      <dgm:prSet/>
      <dgm:spPr/>
      <dgm:t>
        <a:bodyPr/>
        <a:lstStyle/>
        <a:p>
          <a:endParaRPr lang="it-IT" sz="1200"/>
        </a:p>
      </dgm:t>
    </dgm:pt>
    <dgm:pt modelId="{DFA56C58-2122-F34A-AEF8-4AD4375B4909}" type="sibTrans" cxnId="{A71E4FDE-620D-CA48-9C5C-C1F5A8CEE0B8}">
      <dgm:prSet/>
      <dgm:spPr/>
      <dgm:t>
        <a:bodyPr/>
        <a:lstStyle/>
        <a:p>
          <a:endParaRPr lang="it-IT" sz="1200"/>
        </a:p>
      </dgm:t>
    </dgm:pt>
    <dgm:pt modelId="{579468B1-EDC9-BD4E-A473-3812C3BBAAA4}">
      <dgm:prSet phldrT="[Testo]" custT="1"/>
      <dgm:spPr>
        <a:xfrm rot="5400000">
          <a:off x="4330684" y="-2549094"/>
          <a:ext cx="717778" cy="7833162"/>
        </a:xfr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ln>
        <a:effectLst/>
      </dgm:spPr>
      <dgm:t>
        <a:bodyPr/>
        <a:lstStyle/>
        <a:p>
          <a:r>
            <a:rPr lang="tr-TR" sz="1400" b="1" dirty="0">
              <a:solidFill>
                <a:srgbClr val="CC3300"/>
              </a:solidFill>
              <a:latin typeface="Calibri"/>
              <a:ea typeface="+mn-ea"/>
              <a:cs typeface="+mn-cs"/>
            </a:rPr>
            <a:t>KAPSAM BELİRLEME</a:t>
          </a:r>
          <a:endParaRPr lang="it-IT" sz="1400" b="1" dirty="0">
            <a:solidFill>
              <a:srgbClr val="CC3300"/>
            </a:solidFill>
            <a:latin typeface="Calibri"/>
            <a:ea typeface="+mn-ea"/>
            <a:cs typeface="+mn-cs"/>
          </a:endParaRPr>
        </a:p>
      </dgm:t>
    </dgm:pt>
    <dgm:pt modelId="{0E7DFFEC-2BD1-7444-878F-F478979A7904}" type="parTrans" cxnId="{C3C6B4D7-4C5D-6644-8B3C-F437D036F161}">
      <dgm:prSet/>
      <dgm:spPr/>
      <dgm:t>
        <a:bodyPr/>
        <a:lstStyle/>
        <a:p>
          <a:endParaRPr lang="it-IT" sz="1200"/>
        </a:p>
      </dgm:t>
    </dgm:pt>
    <dgm:pt modelId="{8B0E14CA-0594-1B47-A03C-B5FAFCF9EB3A}" type="sibTrans" cxnId="{C3C6B4D7-4C5D-6644-8B3C-F437D036F161}">
      <dgm:prSet/>
      <dgm:spPr/>
      <dgm:t>
        <a:bodyPr/>
        <a:lstStyle/>
        <a:p>
          <a:endParaRPr lang="it-IT" sz="1200"/>
        </a:p>
      </dgm:t>
    </dgm:pt>
    <dgm:pt modelId="{3A7AF2E2-8271-AB45-9B69-4F0C08347DBE}">
      <dgm:prSet phldrT="[Testo]" custT="1"/>
      <dgm:spPr>
        <a:xfrm rot="5400000">
          <a:off x="4330684" y="-2549094"/>
          <a:ext cx="717778" cy="7833162"/>
        </a:xfr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ln>
        <a:effectLst/>
      </dgm:spPr>
      <dgm:t>
        <a:bodyPr/>
        <a:lstStyle/>
        <a:p>
          <a:r>
            <a:rPr lang="tr-TR" sz="1400" b="0" dirty="0">
              <a:solidFill>
                <a:srgbClr val="CC3300"/>
              </a:solidFill>
              <a:latin typeface="Calibri"/>
              <a:ea typeface="+mn-ea"/>
              <a:cs typeface="+mn-cs"/>
            </a:rPr>
            <a:t>SÇD için kapsam belirlenmesi - </a:t>
          </a:r>
          <a:r>
            <a:rPr lang="tr-TR" sz="1400" b="0" dirty="0" smtClean="0">
              <a:solidFill>
                <a:srgbClr val="CC3300"/>
              </a:solidFill>
              <a:latin typeface="Calibri"/>
              <a:ea typeface="+mn-ea"/>
              <a:cs typeface="+mn-cs"/>
            </a:rPr>
            <a:t>Kapsam </a:t>
          </a:r>
          <a:r>
            <a:rPr lang="tr-TR" sz="1400" b="0" dirty="0">
              <a:solidFill>
                <a:srgbClr val="CC3300"/>
              </a:solidFill>
              <a:latin typeface="Calibri"/>
              <a:ea typeface="+mn-ea"/>
              <a:cs typeface="+mn-cs"/>
            </a:rPr>
            <a:t>Belirleme Raporu </a:t>
          </a:r>
          <a:r>
            <a:rPr lang="tr-TR" sz="1400" b="0" dirty="0" smtClean="0">
              <a:solidFill>
                <a:srgbClr val="CC3300"/>
              </a:solidFill>
              <a:latin typeface="Calibri"/>
              <a:ea typeface="+mn-ea"/>
              <a:cs typeface="+mn-cs"/>
            </a:rPr>
            <a:t>Hazırlanması                                                                    </a:t>
          </a:r>
          <a:r>
            <a:rPr lang="tr-TR" sz="1400" b="1" dirty="0" smtClean="0">
              <a:solidFill>
                <a:srgbClr val="CC3300"/>
              </a:solidFill>
              <a:latin typeface="Calibri"/>
              <a:ea typeface="+mn-ea"/>
              <a:cs typeface="+mn-cs"/>
            </a:rPr>
            <a:t>(Kapsam Belirleme Toplantısı)</a:t>
          </a:r>
          <a:endParaRPr lang="it-IT" sz="1400" b="1" dirty="0">
            <a:solidFill>
              <a:srgbClr val="CC3300"/>
            </a:solidFill>
            <a:latin typeface="Calibri"/>
            <a:ea typeface="+mn-ea"/>
            <a:cs typeface="+mn-cs"/>
          </a:endParaRPr>
        </a:p>
      </dgm:t>
    </dgm:pt>
    <dgm:pt modelId="{4E1D5F10-92CA-D242-96B3-93C9E643A540}" type="parTrans" cxnId="{F60E73E8-2EF4-CA45-A08E-708FC9CADF52}">
      <dgm:prSet/>
      <dgm:spPr/>
      <dgm:t>
        <a:bodyPr/>
        <a:lstStyle/>
        <a:p>
          <a:endParaRPr lang="it-IT" sz="1200"/>
        </a:p>
      </dgm:t>
    </dgm:pt>
    <dgm:pt modelId="{E2A3F6F5-ADA9-A74B-A56D-1947EB6AF235}" type="sibTrans" cxnId="{F60E73E8-2EF4-CA45-A08E-708FC9CADF52}">
      <dgm:prSet/>
      <dgm:spPr/>
      <dgm:t>
        <a:bodyPr/>
        <a:lstStyle/>
        <a:p>
          <a:endParaRPr lang="it-IT" sz="1200"/>
        </a:p>
      </dgm:t>
    </dgm:pt>
    <dgm:pt modelId="{5D018790-8C11-A44A-BDDB-F1AE477901C4}">
      <dgm:prSet phldrT="[Testo]" custT="1"/>
      <dgm:spPr>
        <a:xfrm rot="5400000">
          <a:off x="-165641" y="2235098"/>
          <a:ext cx="1104274" cy="772992"/>
        </a:xfrm>
        <a:gradFill rotWithShape="0">
          <a:gsLst>
            <a:gs pos="0">
              <a:srgbClr val="C0504D">
                <a:hueOff val="1872608"/>
                <a:satOff val="-2336"/>
                <a:lumOff val="549"/>
                <a:alphaOff val="0"/>
                <a:tint val="100000"/>
                <a:shade val="100000"/>
                <a:satMod val="130000"/>
              </a:srgbClr>
            </a:gs>
            <a:gs pos="100000">
              <a:srgbClr val="C0504D">
                <a:hueOff val="1872608"/>
                <a:satOff val="-2336"/>
                <a:lumOff val="549"/>
                <a:alphaOff val="0"/>
                <a:tint val="50000"/>
                <a:shade val="100000"/>
                <a:satMod val="350000"/>
              </a:srgbClr>
            </a:gs>
          </a:gsLst>
          <a:lin ang="16200000" scaled="0"/>
        </a:gradFill>
        <a:ln w="9525" cap="flat" cmpd="sng" algn="ctr">
          <a:solidFill>
            <a:srgbClr val="C0504D">
              <a:hueOff val="1872608"/>
              <a:satOff val="-2336"/>
              <a:lumOff val="549"/>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3</a:t>
          </a:r>
        </a:p>
      </dgm:t>
    </dgm:pt>
    <dgm:pt modelId="{2EAFBD42-C729-D44C-B950-376BD742343A}" type="parTrans" cxnId="{841816CD-93DA-FF43-8F1D-E8ECA9E1C8BA}">
      <dgm:prSet/>
      <dgm:spPr/>
      <dgm:t>
        <a:bodyPr/>
        <a:lstStyle/>
        <a:p>
          <a:endParaRPr lang="it-IT" sz="1200"/>
        </a:p>
      </dgm:t>
    </dgm:pt>
    <dgm:pt modelId="{8243A81E-8FD0-064B-BCF4-70CA7BC6429B}" type="sibTrans" cxnId="{841816CD-93DA-FF43-8F1D-E8ECA9E1C8BA}">
      <dgm:prSet/>
      <dgm:spPr/>
      <dgm:t>
        <a:bodyPr/>
        <a:lstStyle/>
        <a:p>
          <a:endParaRPr lang="it-IT" sz="1200"/>
        </a:p>
      </dgm:t>
    </dgm:pt>
    <dgm:pt modelId="{8C17F9DD-109A-A34C-A1CC-239B7F42BE44}">
      <dgm:prSet phldrT="[Testo]" custT="1"/>
      <dgm:spPr>
        <a:xfrm rot="5400000">
          <a:off x="-165641" y="4198298"/>
          <a:ext cx="1104274" cy="772992"/>
        </a:xfrm>
        <a:gradFill rotWithShape="0">
          <a:gsLst>
            <a:gs pos="0">
              <a:srgbClr val="C0504D">
                <a:hueOff val="3745215"/>
                <a:satOff val="-4671"/>
                <a:lumOff val="1098"/>
                <a:alphaOff val="0"/>
                <a:tint val="100000"/>
                <a:shade val="100000"/>
                <a:satMod val="130000"/>
              </a:srgbClr>
            </a:gs>
            <a:gs pos="100000">
              <a:srgbClr val="C0504D">
                <a:hueOff val="3745215"/>
                <a:satOff val="-4671"/>
                <a:lumOff val="1098"/>
                <a:alphaOff val="0"/>
                <a:tint val="50000"/>
                <a:shade val="100000"/>
                <a:satMod val="350000"/>
              </a:srgbClr>
            </a:gs>
          </a:gsLst>
          <a:lin ang="16200000" scaled="0"/>
        </a:gradFill>
        <a:ln w="9525" cap="flat" cmpd="sng" algn="ctr">
          <a:solidFill>
            <a:srgbClr val="C0504D">
              <a:hueOff val="3745215"/>
              <a:satOff val="-4671"/>
              <a:lumOff val="1098"/>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5</a:t>
          </a:r>
        </a:p>
      </dgm:t>
    </dgm:pt>
    <dgm:pt modelId="{3FE4C898-0833-2343-A411-0C0F89F3FFCA}" type="parTrans" cxnId="{5D4C3F43-45FC-AF45-9388-83677375DA14}">
      <dgm:prSet/>
      <dgm:spPr/>
      <dgm:t>
        <a:bodyPr/>
        <a:lstStyle/>
        <a:p>
          <a:endParaRPr lang="it-IT" sz="1200"/>
        </a:p>
      </dgm:t>
    </dgm:pt>
    <dgm:pt modelId="{724B3B48-61A9-F545-8A0F-8D314E11DF5B}" type="sibTrans" cxnId="{5D4C3F43-45FC-AF45-9388-83677375DA14}">
      <dgm:prSet/>
      <dgm:spPr/>
      <dgm:t>
        <a:bodyPr/>
        <a:lstStyle/>
        <a:p>
          <a:endParaRPr lang="it-IT" sz="1200"/>
        </a:p>
      </dgm:t>
    </dgm:pt>
    <dgm:pt modelId="{5607C83E-6F60-FD42-98D2-CB8A74B901D1}">
      <dgm:prSet phldrT="[Testo]" custT="1"/>
      <dgm:spPr>
        <a:xfrm rot="5400000">
          <a:off x="-165641" y="5206318"/>
          <a:ext cx="1104274" cy="772992"/>
        </a:xfrm>
        <a:gradFill rotWithShape="0">
          <a:gsLst>
            <a:gs pos="0">
              <a:srgbClr val="C0504D">
                <a:hueOff val="4681519"/>
                <a:satOff val="-5839"/>
                <a:lumOff val="1373"/>
                <a:alphaOff val="0"/>
                <a:tint val="100000"/>
                <a:shade val="100000"/>
                <a:satMod val="130000"/>
              </a:srgbClr>
            </a:gs>
            <a:gs pos="100000">
              <a:srgbClr val="C0504D">
                <a:hueOff val="4681519"/>
                <a:satOff val="-5839"/>
                <a:lumOff val="1373"/>
                <a:alphaOff val="0"/>
                <a:tint val="50000"/>
                <a:shade val="100000"/>
                <a:satMod val="350000"/>
              </a:srgbClr>
            </a:gs>
          </a:gsLst>
          <a:lin ang="16200000" scaled="0"/>
        </a:gradFill>
        <a:ln w="9525" cap="flat" cmpd="sng" algn="ctr">
          <a:solidFill>
            <a:srgbClr val="C0504D">
              <a:hueOff val="4681519"/>
              <a:satOff val="-5839"/>
              <a:lumOff val="1373"/>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6</a:t>
          </a:r>
        </a:p>
      </dgm:t>
    </dgm:pt>
    <dgm:pt modelId="{9A52F880-E8BA-9348-8062-C4CD6EB6A29C}" type="parTrans" cxnId="{12E958A0-FC4C-754F-BE17-626510DB1452}">
      <dgm:prSet/>
      <dgm:spPr/>
      <dgm:t>
        <a:bodyPr/>
        <a:lstStyle/>
        <a:p>
          <a:endParaRPr lang="it-IT" sz="1200"/>
        </a:p>
      </dgm:t>
    </dgm:pt>
    <dgm:pt modelId="{134E7EAA-A85C-BB44-A487-2278AEBDE8D1}" type="sibTrans" cxnId="{12E958A0-FC4C-754F-BE17-626510DB1452}">
      <dgm:prSet/>
      <dgm:spPr/>
      <dgm:t>
        <a:bodyPr/>
        <a:lstStyle/>
        <a:p>
          <a:endParaRPr lang="it-IT" sz="1200"/>
        </a:p>
      </dgm:t>
    </dgm:pt>
    <dgm:pt modelId="{3988C4F8-A1FD-1245-BD68-475CE6758806}">
      <dgm:prSet phldrT="[Testo]" custT="1"/>
      <dgm:spPr>
        <a:xfrm rot="5400000">
          <a:off x="4330684" y="-3557114"/>
          <a:ext cx="717778" cy="7833162"/>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dgm:spPr>
      <dgm:t>
        <a:bodyPr/>
        <a:lstStyle/>
        <a:p>
          <a:r>
            <a:rPr lang="tr-TR" sz="1400" b="1" dirty="0">
              <a:solidFill>
                <a:srgbClr val="F79646">
                  <a:lumMod val="75000"/>
                </a:srgbClr>
              </a:solidFill>
              <a:latin typeface="Calibri"/>
              <a:ea typeface="+mn-ea"/>
              <a:cs typeface="+mn-cs"/>
            </a:rPr>
            <a:t>ELEME</a:t>
          </a:r>
          <a:endParaRPr lang="it-IT" sz="1400" b="1" dirty="0">
            <a:solidFill>
              <a:srgbClr val="F79646">
                <a:lumMod val="75000"/>
              </a:srgbClr>
            </a:solidFill>
            <a:latin typeface="Calibri"/>
            <a:ea typeface="+mn-ea"/>
            <a:cs typeface="+mn-cs"/>
          </a:endParaRPr>
        </a:p>
      </dgm:t>
    </dgm:pt>
    <dgm:pt modelId="{6D1B7F45-C17D-3443-930B-076E3DBC2AF1}" type="sibTrans" cxnId="{E068612C-8F0B-2245-A05A-0756895950AE}">
      <dgm:prSet/>
      <dgm:spPr/>
      <dgm:t>
        <a:bodyPr/>
        <a:lstStyle/>
        <a:p>
          <a:endParaRPr lang="it-IT" sz="1200"/>
        </a:p>
      </dgm:t>
    </dgm:pt>
    <dgm:pt modelId="{0CBA9FC0-952A-7443-9FCF-D677DA0E76AA}" type="parTrans" cxnId="{E068612C-8F0B-2245-A05A-0756895950AE}">
      <dgm:prSet/>
      <dgm:spPr/>
      <dgm:t>
        <a:bodyPr/>
        <a:lstStyle/>
        <a:p>
          <a:endParaRPr lang="it-IT" sz="1200"/>
        </a:p>
      </dgm:t>
    </dgm:pt>
    <dgm:pt modelId="{C9A591A8-BE09-7843-9C48-C1239FD9C4AA}">
      <dgm:prSet custT="1"/>
      <dgm:spPr>
        <a:xfrm rot="5400000">
          <a:off x="4330684" y="-533054"/>
          <a:ext cx="717778" cy="7833162"/>
        </a:xfr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ln>
        <a:effectLst/>
      </dgm:spPr>
      <dgm:t>
        <a:bodyPr/>
        <a:lstStyle/>
        <a:p>
          <a:endParaRPr lang="it-IT" sz="1400" b="1" dirty="0">
            <a:solidFill>
              <a:srgbClr val="77933C"/>
            </a:solidFill>
            <a:latin typeface="Calibri"/>
            <a:ea typeface="+mn-ea"/>
            <a:cs typeface="+mn-cs"/>
          </a:endParaRPr>
        </a:p>
      </dgm:t>
    </dgm:pt>
    <dgm:pt modelId="{2D99EB43-7806-C74A-B538-E3F497DB85D2}" type="parTrans" cxnId="{D4FC565E-37CD-BB47-B8B5-8A9A218DAEEC}">
      <dgm:prSet/>
      <dgm:spPr/>
      <dgm:t>
        <a:bodyPr/>
        <a:lstStyle/>
        <a:p>
          <a:endParaRPr lang="it-IT" sz="1200"/>
        </a:p>
      </dgm:t>
    </dgm:pt>
    <dgm:pt modelId="{C19EA70F-4B8A-C84B-89E7-6251CB67044C}" type="sibTrans" cxnId="{D4FC565E-37CD-BB47-B8B5-8A9A218DAEEC}">
      <dgm:prSet/>
      <dgm:spPr/>
      <dgm:t>
        <a:bodyPr/>
        <a:lstStyle/>
        <a:p>
          <a:endParaRPr lang="it-IT" sz="1200"/>
        </a:p>
      </dgm:t>
    </dgm:pt>
    <dgm:pt modelId="{2CAA5331-4CCA-564C-89C7-DC0AE91F7299}">
      <dgm:prSet custT="1"/>
      <dgm:spPr>
        <a:xfrm rot="5400000">
          <a:off x="4330684" y="474965"/>
          <a:ext cx="717778" cy="7833162"/>
        </a:xfr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ln>
        <a:effectLst/>
      </dgm:spPr>
      <dgm:t>
        <a:bodyPr/>
        <a:lstStyle/>
        <a:p>
          <a:r>
            <a:rPr lang="tr-TR" sz="1400" b="1" dirty="0" smtClean="0">
              <a:solidFill>
                <a:srgbClr val="99CC00"/>
              </a:solidFill>
              <a:latin typeface="+mj-lt"/>
              <a:ea typeface="+mn-ea"/>
              <a:cs typeface="Times New Roman" panose="02020603050405020304" pitchFamily="18" charset="0"/>
            </a:rPr>
            <a:t>PLAN YA DA PROGRAMA İLİŞKİN KARAR </a:t>
          </a:r>
          <a:endParaRPr lang="it-IT" sz="1400" b="1" dirty="0">
            <a:solidFill>
              <a:srgbClr val="99CC00"/>
            </a:solidFill>
            <a:latin typeface="+mj-lt"/>
            <a:ea typeface="+mn-ea"/>
            <a:cs typeface="Times New Roman" panose="02020603050405020304" pitchFamily="18" charset="0"/>
          </a:endParaRPr>
        </a:p>
      </dgm:t>
    </dgm:pt>
    <dgm:pt modelId="{08EB6E4A-1BB4-4543-85C3-28F645AF8C20}" type="parTrans" cxnId="{FD3BEDEF-93C2-7641-8AC7-DC58A22C26AF}">
      <dgm:prSet/>
      <dgm:spPr/>
      <dgm:t>
        <a:bodyPr/>
        <a:lstStyle/>
        <a:p>
          <a:endParaRPr lang="it-IT" sz="1200"/>
        </a:p>
      </dgm:t>
    </dgm:pt>
    <dgm:pt modelId="{3DE11B0B-BB12-AA4A-B366-6896C54C1F4B}" type="sibTrans" cxnId="{FD3BEDEF-93C2-7641-8AC7-DC58A22C26AF}">
      <dgm:prSet/>
      <dgm:spPr/>
      <dgm:t>
        <a:bodyPr/>
        <a:lstStyle/>
        <a:p>
          <a:endParaRPr lang="it-IT" sz="1200"/>
        </a:p>
      </dgm:t>
    </dgm:pt>
    <dgm:pt modelId="{DBD0C1FD-9AD6-C944-94D8-0E5880C41DE9}">
      <dgm:prSet custT="1"/>
      <dgm:spPr>
        <a:xfrm rot="5400000">
          <a:off x="4330684" y="474965"/>
          <a:ext cx="717778" cy="7833162"/>
        </a:xfr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ln>
        <a:effectLst/>
      </dgm:spPr>
      <dgm:t>
        <a:bodyPr/>
        <a:lstStyle/>
        <a:p>
          <a:r>
            <a:rPr lang="tr-TR" sz="1400" b="0" dirty="0">
              <a:solidFill>
                <a:srgbClr val="99CC00"/>
              </a:solidFill>
              <a:latin typeface="+mj-lt"/>
              <a:ea typeface="+mn-ea"/>
              <a:cs typeface="Times New Roman" panose="02020603050405020304" pitchFamily="18" charset="0"/>
            </a:rPr>
            <a:t>SÇD </a:t>
          </a:r>
          <a:r>
            <a:rPr lang="tr-TR" sz="1400" b="0" dirty="0" smtClean="0">
              <a:solidFill>
                <a:srgbClr val="99CC00"/>
              </a:solidFill>
              <a:latin typeface="+mj-lt"/>
              <a:ea typeface="+mn-ea"/>
              <a:cs typeface="Times New Roman" panose="02020603050405020304" pitchFamily="18" charset="0"/>
            </a:rPr>
            <a:t>kararlarının/ bulgularının planlama </a:t>
          </a:r>
          <a:r>
            <a:rPr lang="tr-TR" sz="1400" b="0" dirty="0">
              <a:solidFill>
                <a:srgbClr val="99CC00"/>
              </a:solidFill>
              <a:latin typeface="+mj-lt"/>
              <a:ea typeface="+mn-ea"/>
              <a:cs typeface="Times New Roman" panose="02020603050405020304" pitchFamily="18" charset="0"/>
            </a:rPr>
            <a:t>dokümanına entegrasyonu - Yetkili Kurumun/öneren Makamın planlama dokümanını resmi olarak </a:t>
          </a:r>
          <a:r>
            <a:rPr lang="tr-TR" sz="1400" b="0" dirty="0" smtClean="0">
              <a:solidFill>
                <a:srgbClr val="99CC00"/>
              </a:solidFill>
              <a:latin typeface="+mj-lt"/>
              <a:ea typeface="+mn-ea"/>
              <a:cs typeface="Times New Roman" panose="02020603050405020304" pitchFamily="18" charset="0"/>
            </a:rPr>
            <a:t>onaylaması/kabul </a:t>
          </a:r>
          <a:r>
            <a:rPr lang="tr-TR" sz="1400" b="0" dirty="0">
              <a:solidFill>
                <a:srgbClr val="99CC00"/>
              </a:solidFill>
              <a:latin typeface="+mj-lt"/>
              <a:ea typeface="+mn-ea"/>
              <a:cs typeface="Times New Roman" panose="02020603050405020304" pitchFamily="18" charset="0"/>
            </a:rPr>
            <a:t>etmesi</a:t>
          </a:r>
          <a:endParaRPr lang="it-IT" sz="1400" b="0" dirty="0">
            <a:solidFill>
              <a:srgbClr val="99CC00"/>
            </a:solidFill>
            <a:latin typeface="+mj-lt"/>
            <a:ea typeface="+mn-ea"/>
            <a:cs typeface="Times New Roman" panose="02020603050405020304" pitchFamily="18" charset="0"/>
          </a:endParaRPr>
        </a:p>
      </dgm:t>
    </dgm:pt>
    <dgm:pt modelId="{11447CE0-F2D6-E44C-BC78-3E26D8A26B16}" type="parTrans" cxnId="{F1F5289D-A58C-D544-9E2C-CC5BAEE9F3AB}">
      <dgm:prSet/>
      <dgm:spPr/>
      <dgm:t>
        <a:bodyPr/>
        <a:lstStyle/>
        <a:p>
          <a:endParaRPr lang="it-IT" sz="1200"/>
        </a:p>
      </dgm:t>
    </dgm:pt>
    <dgm:pt modelId="{31562F6B-DF1E-EB4C-89A6-6CBF1E8BFA5B}" type="sibTrans" cxnId="{F1F5289D-A58C-D544-9E2C-CC5BAEE9F3AB}">
      <dgm:prSet/>
      <dgm:spPr/>
      <dgm:t>
        <a:bodyPr/>
        <a:lstStyle/>
        <a:p>
          <a:endParaRPr lang="it-IT" sz="1200"/>
        </a:p>
      </dgm:t>
    </dgm:pt>
    <dgm:pt modelId="{0D7F25C4-A971-D044-BE9C-E3B34384B8F5}">
      <dgm:prSet custT="1"/>
      <dgm:spPr>
        <a:xfrm rot="5400000">
          <a:off x="4330684" y="1482985"/>
          <a:ext cx="717778" cy="7833162"/>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dgm:spPr>
      <dgm:t>
        <a:bodyPr/>
        <a:lstStyle/>
        <a:p>
          <a:r>
            <a:rPr lang="tr-TR" sz="1400" b="1" dirty="0" smtClean="0">
              <a:solidFill>
                <a:srgbClr val="77933C"/>
              </a:solidFill>
              <a:latin typeface="Calibri"/>
              <a:ea typeface="+mn-ea"/>
              <a:cs typeface="+mn-cs"/>
            </a:rPr>
            <a:t>BİLGİLENDİRME </a:t>
          </a:r>
          <a:r>
            <a:rPr lang="tr-TR" sz="1400" b="1" dirty="0">
              <a:solidFill>
                <a:srgbClr val="77933C"/>
              </a:solidFill>
              <a:latin typeface="Calibri"/>
              <a:ea typeface="+mn-ea"/>
              <a:cs typeface="+mn-cs"/>
            </a:rPr>
            <a:t>ve İZLEME </a:t>
          </a:r>
          <a:endParaRPr lang="it-IT" sz="1400" b="1" dirty="0">
            <a:solidFill>
              <a:srgbClr val="77933C"/>
            </a:solidFill>
            <a:latin typeface="Calibri"/>
            <a:ea typeface="+mn-ea"/>
            <a:cs typeface="+mn-cs"/>
          </a:endParaRPr>
        </a:p>
      </dgm:t>
    </dgm:pt>
    <dgm:pt modelId="{06C13FA6-A05F-954C-9743-FC3167EFDE77}" type="parTrans" cxnId="{0DED7431-6287-C346-B655-1F9FBAD3E743}">
      <dgm:prSet/>
      <dgm:spPr/>
      <dgm:t>
        <a:bodyPr/>
        <a:lstStyle/>
        <a:p>
          <a:endParaRPr lang="it-IT" sz="1200"/>
        </a:p>
      </dgm:t>
    </dgm:pt>
    <dgm:pt modelId="{444C7A7D-307A-CD47-A7C6-115FFC552603}" type="sibTrans" cxnId="{0DED7431-6287-C346-B655-1F9FBAD3E743}">
      <dgm:prSet/>
      <dgm:spPr/>
      <dgm:t>
        <a:bodyPr/>
        <a:lstStyle/>
        <a:p>
          <a:endParaRPr lang="it-IT" sz="1200"/>
        </a:p>
      </dgm:t>
    </dgm:pt>
    <dgm:pt modelId="{6B146043-9716-EB4B-8BFB-C7587830ECA4}">
      <dgm:prSet custT="1"/>
      <dgm:spPr>
        <a:xfrm rot="5400000">
          <a:off x="4330684" y="1482985"/>
          <a:ext cx="717778" cy="7833162"/>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dgm:spPr>
      <dgm:t>
        <a:bodyPr/>
        <a:lstStyle/>
        <a:p>
          <a:r>
            <a:rPr lang="tr-TR" sz="1400" dirty="0">
              <a:solidFill>
                <a:srgbClr val="77933C"/>
              </a:solidFill>
              <a:latin typeface="Calibri"/>
              <a:ea typeface="+mn-ea"/>
              <a:cs typeface="+mn-cs"/>
            </a:rPr>
            <a:t>Planlama dokümanının Çevre ve Sağlık üzerine etkilerinin yetkili kurum tarafından bütün uygulama süreci boyunca izlenmesi</a:t>
          </a:r>
          <a:endParaRPr lang="it-IT" sz="1400" dirty="0">
            <a:solidFill>
              <a:srgbClr val="77933C"/>
            </a:solidFill>
            <a:latin typeface="Calibri"/>
            <a:ea typeface="+mn-ea"/>
            <a:cs typeface="+mn-cs"/>
          </a:endParaRPr>
        </a:p>
      </dgm:t>
    </dgm:pt>
    <dgm:pt modelId="{66FA210F-BBEF-B44F-9E9B-F7397654FEA0}" type="parTrans" cxnId="{4ECE33DB-816C-2148-B913-0D2B423EA459}">
      <dgm:prSet/>
      <dgm:spPr/>
      <dgm:t>
        <a:bodyPr/>
        <a:lstStyle/>
        <a:p>
          <a:endParaRPr lang="it-IT" sz="1200"/>
        </a:p>
      </dgm:t>
    </dgm:pt>
    <dgm:pt modelId="{A3BE6F6E-4117-1C4B-A349-309BCD4122A2}" type="sibTrans" cxnId="{4ECE33DB-816C-2148-B913-0D2B423EA459}">
      <dgm:prSet/>
      <dgm:spPr/>
      <dgm:t>
        <a:bodyPr/>
        <a:lstStyle/>
        <a:p>
          <a:endParaRPr lang="it-IT" sz="1200"/>
        </a:p>
      </dgm:t>
    </dgm:pt>
    <dgm:pt modelId="{AF30FEF8-38CC-594C-A47C-7717B6F42A62}">
      <dgm:prSet custT="1"/>
      <dgm:spPr>
        <a:xfrm rot="5400000">
          <a:off x="4330684" y="-533054"/>
          <a:ext cx="717778" cy="7833162"/>
        </a:xfr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ln>
        <a:effectLst/>
      </dgm:spPr>
      <dgm:t>
        <a:bodyPr/>
        <a:lstStyle/>
        <a:p>
          <a:endParaRPr lang="it-IT" sz="1400" b="1" dirty="0">
            <a:solidFill>
              <a:srgbClr val="77933C"/>
            </a:solidFill>
            <a:latin typeface="Calibri"/>
            <a:ea typeface="+mn-ea"/>
            <a:cs typeface="+mn-cs"/>
          </a:endParaRPr>
        </a:p>
      </dgm:t>
    </dgm:pt>
    <dgm:pt modelId="{47649D22-8230-AC4E-AA28-55AF1B5C60B1}" type="sibTrans" cxnId="{D6C61B00-C6E6-2848-95AE-44F76EFEA661}">
      <dgm:prSet/>
      <dgm:spPr/>
      <dgm:t>
        <a:bodyPr/>
        <a:lstStyle/>
        <a:p>
          <a:endParaRPr lang="it-IT" sz="1200"/>
        </a:p>
      </dgm:t>
    </dgm:pt>
    <dgm:pt modelId="{7C112CE9-9B37-034D-99AB-AFE77C0C6D92}" type="parTrans" cxnId="{D6C61B00-C6E6-2848-95AE-44F76EFEA661}">
      <dgm:prSet/>
      <dgm:spPr/>
      <dgm:t>
        <a:bodyPr/>
        <a:lstStyle/>
        <a:p>
          <a:endParaRPr lang="it-IT" sz="1200"/>
        </a:p>
      </dgm:t>
    </dgm:pt>
    <dgm:pt modelId="{0CF1B068-7ACA-1343-AE02-A48A97DC61F9}">
      <dgm:prSet phldrT="[Testo]" custT="1"/>
      <dgm:spPr>
        <a:xfrm rot="5400000">
          <a:off x="-165641" y="3190278"/>
          <a:ext cx="1104274" cy="772992"/>
        </a:xfrm>
        <a:gradFill rotWithShape="0">
          <a:gsLst>
            <a:gs pos="0">
              <a:srgbClr val="C0504D">
                <a:hueOff val="2808911"/>
                <a:satOff val="-3503"/>
                <a:lumOff val="824"/>
                <a:alphaOff val="0"/>
                <a:tint val="100000"/>
                <a:shade val="100000"/>
                <a:satMod val="130000"/>
              </a:srgbClr>
            </a:gs>
            <a:gs pos="100000">
              <a:srgbClr val="C0504D">
                <a:hueOff val="2808911"/>
                <a:satOff val="-3503"/>
                <a:lumOff val="824"/>
                <a:alphaOff val="0"/>
                <a:tint val="50000"/>
                <a:shade val="100000"/>
                <a:satMod val="350000"/>
              </a:srgbClr>
            </a:gs>
          </a:gsLst>
          <a:lin ang="16200000" scaled="0"/>
        </a:gradFill>
        <a:ln w="9525" cap="flat" cmpd="sng" algn="ctr">
          <a:solidFill>
            <a:srgbClr val="C0504D">
              <a:hueOff val="2808911"/>
              <a:satOff val="-3503"/>
              <a:lumOff val="824"/>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4</a:t>
          </a:r>
        </a:p>
      </dgm:t>
    </dgm:pt>
    <dgm:pt modelId="{AAF8432D-3E7E-1145-8287-6BDB919E8104}" type="sibTrans" cxnId="{62403638-13E7-4545-A5B9-1E970C3FB0DB}">
      <dgm:prSet/>
      <dgm:spPr/>
      <dgm:t>
        <a:bodyPr/>
        <a:lstStyle/>
        <a:p>
          <a:endParaRPr lang="it-IT" sz="1200"/>
        </a:p>
      </dgm:t>
    </dgm:pt>
    <dgm:pt modelId="{CA22C9EE-C417-8144-8600-5FBB65BA0541}" type="parTrans" cxnId="{62403638-13E7-4545-A5B9-1E970C3FB0DB}">
      <dgm:prSet/>
      <dgm:spPr/>
      <dgm:t>
        <a:bodyPr/>
        <a:lstStyle/>
        <a:p>
          <a:endParaRPr lang="it-IT" sz="1200"/>
        </a:p>
      </dgm:t>
    </dgm:pt>
    <dgm:pt modelId="{8991267F-D47E-B942-AED7-785DEBA372D4}">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r>
            <a:rPr lang="tr-TR" sz="1400" b="1" dirty="0" smtClean="0">
              <a:solidFill>
                <a:srgbClr val="CC9900"/>
              </a:solidFill>
              <a:latin typeface="+mn-lt"/>
              <a:ea typeface="+mn-ea"/>
              <a:cs typeface="+mn-cs"/>
            </a:rPr>
            <a:t>STRATEJİK ÇEVRESEL DEĞERLENDİRME RAPORUNUN HAZIRLANMASI</a:t>
          </a:r>
          <a:endParaRPr lang="it-IT" sz="1400" b="1" dirty="0">
            <a:solidFill>
              <a:srgbClr val="F79646">
                <a:lumMod val="75000"/>
              </a:srgbClr>
            </a:solidFill>
            <a:latin typeface="Calibri"/>
            <a:ea typeface="+mn-ea"/>
            <a:cs typeface="+mn-cs"/>
          </a:endParaRPr>
        </a:p>
      </dgm:t>
    </dgm:pt>
    <dgm:pt modelId="{EAF853C1-165C-0B41-A254-1B8ECF9C1255}" type="parTrans" cxnId="{91BA3248-21ED-5D42-A144-EE5670F07E68}">
      <dgm:prSet/>
      <dgm:spPr/>
      <dgm:t>
        <a:bodyPr/>
        <a:lstStyle/>
        <a:p>
          <a:endParaRPr lang="it-IT" sz="1200"/>
        </a:p>
      </dgm:t>
    </dgm:pt>
    <dgm:pt modelId="{268CEC86-126F-C34D-9942-D9633C975531}" type="sibTrans" cxnId="{91BA3248-21ED-5D42-A144-EE5670F07E68}">
      <dgm:prSet/>
      <dgm:spPr/>
      <dgm:t>
        <a:bodyPr/>
        <a:lstStyle/>
        <a:p>
          <a:endParaRPr lang="it-IT" sz="1200"/>
        </a:p>
      </dgm:t>
    </dgm:pt>
    <dgm:pt modelId="{86E97B2F-A29B-4CCE-9E72-F56D8B74910D}">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endParaRPr lang="it-IT" sz="1400" b="1" dirty="0">
            <a:solidFill>
              <a:srgbClr val="CC9900"/>
            </a:solidFill>
            <a:latin typeface="Calibri"/>
            <a:ea typeface="+mn-ea"/>
            <a:cs typeface="+mn-cs"/>
          </a:endParaRPr>
        </a:p>
      </dgm:t>
    </dgm:pt>
    <dgm:pt modelId="{20281198-8FAE-4FD1-B0FF-FAE807D62F22}" type="parTrans" cxnId="{7BA60EDE-0021-4255-9354-952DA3F97C9C}">
      <dgm:prSet/>
      <dgm:spPr/>
      <dgm:t>
        <a:bodyPr/>
        <a:lstStyle/>
        <a:p>
          <a:endParaRPr lang="tr-TR"/>
        </a:p>
      </dgm:t>
    </dgm:pt>
    <dgm:pt modelId="{45FE6DCD-22E8-40C1-9EFB-B74A0462D7DF}" type="sibTrans" cxnId="{7BA60EDE-0021-4255-9354-952DA3F97C9C}">
      <dgm:prSet/>
      <dgm:spPr/>
      <dgm:t>
        <a:bodyPr/>
        <a:lstStyle/>
        <a:p>
          <a:endParaRPr lang="tr-TR"/>
        </a:p>
      </dgm:t>
    </dgm:pt>
    <dgm:pt modelId="{6C68367E-2DCD-486D-ACF8-21A90C1CDCF9}">
      <dgm:prSet custT="1"/>
      <dgm:spPr/>
      <dgm:t>
        <a:bodyPr/>
        <a:lstStyle/>
        <a:p>
          <a:r>
            <a:rPr lang="tr-TR" sz="1400" b="1" dirty="0" smtClean="0">
              <a:solidFill>
                <a:srgbClr val="CCCC00"/>
              </a:solidFill>
              <a:latin typeface="Calibri"/>
              <a:ea typeface="+mn-ea"/>
              <a:cs typeface="+mn-cs"/>
            </a:rPr>
            <a:t>KALİTE KONTROL</a:t>
          </a:r>
          <a:endParaRPr lang="tr-TR" sz="1400" b="1" dirty="0">
            <a:solidFill>
              <a:srgbClr val="CCCC00"/>
            </a:solidFill>
            <a:latin typeface="Calibri"/>
            <a:ea typeface="+mn-ea"/>
            <a:cs typeface="+mn-cs"/>
          </a:endParaRPr>
        </a:p>
      </dgm:t>
    </dgm:pt>
    <dgm:pt modelId="{6DBD4E69-5DB9-459D-9CE7-3BF90F525AC4}" type="parTrans" cxnId="{EAAD4D90-9FD6-4BBA-BD33-CCEE427CED52}">
      <dgm:prSet/>
      <dgm:spPr/>
      <dgm:t>
        <a:bodyPr/>
        <a:lstStyle/>
        <a:p>
          <a:endParaRPr lang="tr-TR"/>
        </a:p>
      </dgm:t>
    </dgm:pt>
    <dgm:pt modelId="{F6E8A3D3-9150-4087-B955-0F862DF5792B}" type="sibTrans" cxnId="{EAAD4D90-9FD6-4BBA-BD33-CCEE427CED52}">
      <dgm:prSet/>
      <dgm:spPr/>
      <dgm:t>
        <a:bodyPr/>
        <a:lstStyle/>
        <a:p>
          <a:endParaRPr lang="tr-TR"/>
        </a:p>
      </dgm:t>
    </dgm:pt>
    <dgm:pt modelId="{218C1538-78FB-4238-B5BA-C9877A400124}">
      <dgm:prSet custT="1"/>
      <dgm:spPr/>
      <dgm:t>
        <a:bodyPr/>
        <a:lstStyle/>
        <a:p>
          <a:r>
            <a:rPr lang="tr-TR" sz="1400" b="1" dirty="0" smtClean="0">
              <a:solidFill>
                <a:srgbClr val="CCCC00"/>
              </a:solidFill>
              <a:latin typeface="Calibri"/>
              <a:ea typeface="+mn-ea"/>
              <a:cs typeface="+mn-cs"/>
            </a:rPr>
            <a:t>Çevre ve Şehircilik Bakanlığı tarafından SÇD Raporu’nun kalite kontrolünün yapılması                                      (İnceleme-değerlendirme)</a:t>
          </a:r>
          <a:endParaRPr lang="tr-TR" sz="1400" b="0" dirty="0">
            <a:solidFill>
              <a:srgbClr val="CCCC00"/>
            </a:solidFill>
            <a:latin typeface="Calibri"/>
            <a:ea typeface="+mn-ea"/>
            <a:cs typeface="+mn-cs"/>
          </a:endParaRPr>
        </a:p>
      </dgm:t>
    </dgm:pt>
    <dgm:pt modelId="{AAE3A3CE-9B20-49AC-9664-81E726867142}" type="parTrans" cxnId="{F37CF9D2-BD69-4C83-BA0F-FC6BB052CE6A}">
      <dgm:prSet/>
      <dgm:spPr/>
      <dgm:t>
        <a:bodyPr/>
        <a:lstStyle/>
        <a:p>
          <a:endParaRPr lang="tr-TR"/>
        </a:p>
      </dgm:t>
    </dgm:pt>
    <dgm:pt modelId="{2FD9E79D-CB17-48B0-B0CF-7DC7A0C7EE00}" type="sibTrans" cxnId="{F37CF9D2-BD69-4C83-BA0F-FC6BB052CE6A}">
      <dgm:prSet/>
      <dgm:spPr/>
      <dgm:t>
        <a:bodyPr/>
        <a:lstStyle/>
        <a:p>
          <a:endParaRPr lang="tr-TR"/>
        </a:p>
      </dgm:t>
    </dgm:pt>
    <dgm:pt modelId="{44A2E4AE-30BC-4FCE-906B-25698552F84A}">
      <dgm:prSet custT="1"/>
      <dgm:spPr/>
      <dgm:t>
        <a:bodyPr/>
        <a:lstStyle/>
        <a:p>
          <a:endParaRPr lang="tr-TR" sz="1400" b="1" dirty="0">
            <a:solidFill>
              <a:srgbClr val="77933C"/>
            </a:solidFill>
            <a:latin typeface="Calibri"/>
            <a:ea typeface="+mn-ea"/>
            <a:cs typeface="+mn-cs"/>
          </a:endParaRPr>
        </a:p>
      </dgm:t>
    </dgm:pt>
    <dgm:pt modelId="{0CFCEC77-9AEA-401D-B9C8-DC4F728DE964}" type="parTrans" cxnId="{0F2A0B26-AC4A-4864-AFAF-F33851102EEB}">
      <dgm:prSet/>
      <dgm:spPr/>
      <dgm:t>
        <a:bodyPr/>
        <a:lstStyle/>
        <a:p>
          <a:endParaRPr lang="tr-TR"/>
        </a:p>
      </dgm:t>
    </dgm:pt>
    <dgm:pt modelId="{506DCC56-7B72-40AB-A5B3-8652CED0A4BC}" type="sibTrans" cxnId="{0F2A0B26-AC4A-4864-AFAF-F33851102EEB}">
      <dgm:prSet/>
      <dgm:spPr/>
      <dgm:t>
        <a:bodyPr/>
        <a:lstStyle/>
        <a:p>
          <a:endParaRPr lang="tr-TR"/>
        </a:p>
      </dgm:t>
    </dgm:pt>
    <dgm:pt modelId="{20B3EFE4-9A97-476F-AA46-6BC227844576}">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r>
            <a:rPr lang="tr-TR" sz="1400" dirty="0" smtClean="0">
              <a:solidFill>
                <a:srgbClr val="CC9900"/>
              </a:solidFill>
              <a:latin typeface="+mn-lt"/>
              <a:ea typeface="+mn-ea"/>
              <a:cs typeface="+mn-cs"/>
            </a:rPr>
            <a:t>Çevre ve Sağlık üzerindeki olası etkilerinin tespit edilmesi ve bunların en aza indirgenmesi ya da ortadan kaldırılması için tedbirlerin geliştirilmesi- </a:t>
          </a:r>
          <a:r>
            <a:rPr lang="tr-TR" sz="1400" b="1" dirty="0" smtClean="0">
              <a:solidFill>
                <a:srgbClr val="CC9900"/>
              </a:solidFill>
              <a:latin typeface="+mn-lt"/>
              <a:ea typeface="+mn-ea"/>
              <a:cs typeface="+mn-cs"/>
            </a:rPr>
            <a:t>SÇD Raporu hazırlanması (İstişare Toplantısı)</a:t>
          </a:r>
          <a:endParaRPr lang="it-IT" sz="1400" b="1" dirty="0" smtClean="0">
            <a:solidFill>
              <a:srgbClr val="CC9900"/>
            </a:solidFill>
            <a:latin typeface="+mn-lt"/>
            <a:ea typeface="+mn-ea"/>
            <a:cs typeface="+mn-cs"/>
          </a:endParaRPr>
        </a:p>
        <a:p>
          <a:pPr algn="l"/>
          <a:endParaRPr lang="it-IT" sz="1400" b="1" dirty="0">
            <a:solidFill>
              <a:srgbClr val="F79646">
                <a:lumMod val="75000"/>
              </a:srgbClr>
            </a:solidFill>
            <a:latin typeface="Calibri"/>
            <a:ea typeface="+mn-ea"/>
            <a:cs typeface="+mn-cs"/>
          </a:endParaRPr>
        </a:p>
      </dgm:t>
    </dgm:pt>
    <dgm:pt modelId="{224E9241-F136-4706-92CB-A5F10F4F8826}" type="parTrans" cxnId="{B851797C-0CED-49B9-AC71-495F32A53497}">
      <dgm:prSet/>
      <dgm:spPr/>
      <dgm:t>
        <a:bodyPr/>
        <a:lstStyle/>
        <a:p>
          <a:endParaRPr lang="tr-TR"/>
        </a:p>
      </dgm:t>
    </dgm:pt>
    <dgm:pt modelId="{F3C8286B-367E-4B8C-8540-0CCF6FDD242F}" type="sibTrans" cxnId="{B851797C-0CED-49B9-AC71-495F32A53497}">
      <dgm:prSet/>
      <dgm:spPr/>
      <dgm:t>
        <a:bodyPr/>
        <a:lstStyle/>
        <a:p>
          <a:endParaRPr lang="tr-TR"/>
        </a:p>
      </dgm:t>
    </dgm:pt>
    <dgm:pt modelId="{F7ADEF8D-0184-4B85-A875-B2E20C7ECEDC}">
      <dgm:prSet custT="1"/>
      <dgm:spPr/>
      <dgm:t>
        <a:bodyPr/>
        <a:lstStyle/>
        <a:p>
          <a:endParaRPr lang="tr-TR" sz="1400" b="1" dirty="0">
            <a:solidFill>
              <a:srgbClr val="CCCC00"/>
            </a:solidFill>
            <a:latin typeface="Calibri"/>
            <a:ea typeface="+mn-ea"/>
            <a:cs typeface="+mn-cs"/>
          </a:endParaRPr>
        </a:p>
      </dgm:t>
    </dgm:pt>
    <dgm:pt modelId="{C809826A-645F-48D7-9824-03D5D9CC1C1D}" type="parTrans" cxnId="{B4E6FD0B-CFBA-4E25-9B91-4913E0F19E8C}">
      <dgm:prSet/>
      <dgm:spPr/>
      <dgm:t>
        <a:bodyPr/>
        <a:lstStyle/>
        <a:p>
          <a:endParaRPr lang="tr-TR"/>
        </a:p>
      </dgm:t>
    </dgm:pt>
    <dgm:pt modelId="{308771FC-1EE7-4D08-8D8D-93269812EC90}" type="sibTrans" cxnId="{B4E6FD0B-CFBA-4E25-9B91-4913E0F19E8C}">
      <dgm:prSet/>
      <dgm:spPr/>
      <dgm:t>
        <a:bodyPr/>
        <a:lstStyle/>
        <a:p>
          <a:endParaRPr lang="tr-TR"/>
        </a:p>
      </dgm:t>
    </dgm:pt>
    <dgm:pt modelId="{343A5C08-E18E-AD4E-BA5D-FB5C8D78EA13}" type="pres">
      <dgm:prSet presAssocID="{477A325C-4C0D-AD4B-9064-EAFE56B4F156}" presName="linearFlow" presStyleCnt="0">
        <dgm:presLayoutVars>
          <dgm:dir/>
          <dgm:animLvl val="lvl"/>
          <dgm:resizeHandles val="exact"/>
        </dgm:presLayoutVars>
      </dgm:prSet>
      <dgm:spPr/>
      <dgm:t>
        <a:bodyPr/>
        <a:lstStyle/>
        <a:p>
          <a:endParaRPr lang="it-IT"/>
        </a:p>
      </dgm:t>
    </dgm:pt>
    <dgm:pt modelId="{4C2494B4-8468-C046-A3DF-D22BD752863B}" type="pres">
      <dgm:prSet presAssocID="{B42B23E6-9BF3-8747-90D8-B6239DCF0C8E}" presName="composite" presStyleCnt="0"/>
      <dgm:spPr/>
    </dgm:pt>
    <dgm:pt modelId="{EDF4AE0E-7BEC-B84A-9BD8-84508FB42120}" type="pres">
      <dgm:prSet presAssocID="{B42B23E6-9BF3-8747-90D8-B6239DCF0C8E}" presName="parentText" presStyleLbl="alignNode1" presStyleIdx="0" presStyleCnt="6">
        <dgm:presLayoutVars>
          <dgm:chMax val="1"/>
          <dgm:bulletEnabled val="1"/>
        </dgm:presLayoutVars>
      </dgm:prSet>
      <dgm:spPr>
        <a:prstGeom prst="chevron">
          <a:avLst/>
        </a:prstGeom>
      </dgm:spPr>
      <dgm:t>
        <a:bodyPr/>
        <a:lstStyle/>
        <a:p>
          <a:endParaRPr lang="it-IT"/>
        </a:p>
      </dgm:t>
    </dgm:pt>
    <dgm:pt modelId="{14CE9B5A-834E-5746-A67C-FCD6B213AB85}" type="pres">
      <dgm:prSet presAssocID="{B42B23E6-9BF3-8747-90D8-B6239DCF0C8E}" presName="descendantText" presStyleLbl="alignAcc1" presStyleIdx="0" presStyleCnt="6" custScaleY="115098">
        <dgm:presLayoutVars>
          <dgm:bulletEnabled val="1"/>
        </dgm:presLayoutVars>
      </dgm:prSet>
      <dgm:spPr>
        <a:prstGeom prst="round2SameRect">
          <a:avLst/>
        </a:prstGeom>
      </dgm:spPr>
      <dgm:t>
        <a:bodyPr/>
        <a:lstStyle/>
        <a:p>
          <a:endParaRPr lang="it-IT"/>
        </a:p>
      </dgm:t>
    </dgm:pt>
    <dgm:pt modelId="{304DD3C3-C0EC-0843-A455-C15FB0ACEBC2}" type="pres">
      <dgm:prSet presAssocID="{EF5E7876-428B-EF43-A485-CBDA19C6DD11}" presName="sp" presStyleCnt="0"/>
      <dgm:spPr/>
    </dgm:pt>
    <dgm:pt modelId="{CA584D32-B16F-F74B-A716-5E7A212E0C28}" type="pres">
      <dgm:prSet presAssocID="{9CEDF0CF-1E77-7E41-85C2-DA5FF7A422A7}" presName="composite" presStyleCnt="0"/>
      <dgm:spPr/>
    </dgm:pt>
    <dgm:pt modelId="{4243E054-8B5D-554B-8615-72AE0247EE9E}" type="pres">
      <dgm:prSet presAssocID="{9CEDF0CF-1E77-7E41-85C2-DA5FF7A422A7}" presName="parentText" presStyleLbl="alignNode1" presStyleIdx="1" presStyleCnt="6">
        <dgm:presLayoutVars>
          <dgm:chMax val="1"/>
          <dgm:bulletEnabled val="1"/>
        </dgm:presLayoutVars>
      </dgm:prSet>
      <dgm:spPr>
        <a:prstGeom prst="chevron">
          <a:avLst/>
        </a:prstGeom>
      </dgm:spPr>
      <dgm:t>
        <a:bodyPr/>
        <a:lstStyle/>
        <a:p>
          <a:endParaRPr lang="it-IT"/>
        </a:p>
      </dgm:t>
    </dgm:pt>
    <dgm:pt modelId="{04D6A0DE-42BD-B142-AEFC-FD06E3697F70}" type="pres">
      <dgm:prSet presAssocID="{9CEDF0CF-1E77-7E41-85C2-DA5FF7A422A7}" presName="descendantText" presStyleLbl="alignAcc1" presStyleIdx="1" presStyleCnt="6">
        <dgm:presLayoutVars>
          <dgm:bulletEnabled val="1"/>
        </dgm:presLayoutVars>
      </dgm:prSet>
      <dgm:spPr>
        <a:prstGeom prst="round2SameRect">
          <a:avLst/>
        </a:prstGeom>
      </dgm:spPr>
      <dgm:t>
        <a:bodyPr/>
        <a:lstStyle/>
        <a:p>
          <a:endParaRPr lang="it-IT"/>
        </a:p>
      </dgm:t>
    </dgm:pt>
    <dgm:pt modelId="{90A3F745-884C-1A49-BE99-547912CFDC67}" type="pres">
      <dgm:prSet presAssocID="{DFA56C58-2122-F34A-AEF8-4AD4375B4909}" presName="sp" presStyleCnt="0"/>
      <dgm:spPr/>
    </dgm:pt>
    <dgm:pt modelId="{487494A1-6AE6-3C46-802E-D75428B11F7B}" type="pres">
      <dgm:prSet presAssocID="{5D018790-8C11-A44A-BDDB-F1AE477901C4}" presName="composite" presStyleCnt="0"/>
      <dgm:spPr/>
    </dgm:pt>
    <dgm:pt modelId="{840805CE-ADCF-FC4F-A452-035B14085CC6}" type="pres">
      <dgm:prSet presAssocID="{5D018790-8C11-A44A-BDDB-F1AE477901C4}" presName="parentText" presStyleLbl="alignNode1" presStyleIdx="2" presStyleCnt="6" custLinFactNeighborY="4785">
        <dgm:presLayoutVars>
          <dgm:chMax val="1"/>
          <dgm:bulletEnabled val="1"/>
        </dgm:presLayoutVars>
      </dgm:prSet>
      <dgm:spPr>
        <a:prstGeom prst="chevron">
          <a:avLst/>
        </a:prstGeom>
      </dgm:spPr>
      <dgm:t>
        <a:bodyPr/>
        <a:lstStyle/>
        <a:p>
          <a:endParaRPr lang="it-IT"/>
        </a:p>
      </dgm:t>
    </dgm:pt>
    <dgm:pt modelId="{6E4EE9FC-A41C-1B4D-B84B-DF177A0B057A}" type="pres">
      <dgm:prSet presAssocID="{5D018790-8C11-A44A-BDDB-F1AE477901C4}" presName="descendantText" presStyleLbl="alignAcc1" presStyleIdx="2" presStyleCnt="6" custScaleY="119176" custLinFactNeighborX="219" custLinFactNeighborY="11011">
        <dgm:presLayoutVars>
          <dgm:bulletEnabled val="1"/>
        </dgm:presLayoutVars>
      </dgm:prSet>
      <dgm:spPr>
        <a:prstGeom prst="round2SameRect">
          <a:avLst/>
        </a:prstGeom>
      </dgm:spPr>
      <dgm:t>
        <a:bodyPr/>
        <a:lstStyle/>
        <a:p>
          <a:endParaRPr lang="it-IT"/>
        </a:p>
      </dgm:t>
    </dgm:pt>
    <dgm:pt modelId="{6B3D1A32-1530-6A4A-9B90-2B49619949EE}" type="pres">
      <dgm:prSet presAssocID="{8243A81E-8FD0-064B-BCF4-70CA7BC6429B}" presName="sp" presStyleCnt="0"/>
      <dgm:spPr/>
    </dgm:pt>
    <dgm:pt modelId="{10019E96-600F-DC4D-8283-A3E7FF79C733}" type="pres">
      <dgm:prSet presAssocID="{0CF1B068-7ACA-1343-AE02-A48A97DC61F9}" presName="composite" presStyleCnt="0"/>
      <dgm:spPr/>
    </dgm:pt>
    <dgm:pt modelId="{2AFD7BD0-D47C-5649-AE1D-572B72CE2123}" type="pres">
      <dgm:prSet presAssocID="{0CF1B068-7ACA-1343-AE02-A48A97DC61F9}" presName="parentText" presStyleLbl="alignNode1" presStyleIdx="3" presStyleCnt="6">
        <dgm:presLayoutVars>
          <dgm:chMax val="1"/>
          <dgm:bulletEnabled val="1"/>
        </dgm:presLayoutVars>
      </dgm:prSet>
      <dgm:spPr>
        <a:prstGeom prst="chevron">
          <a:avLst/>
        </a:prstGeom>
      </dgm:spPr>
      <dgm:t>
        <a:bodyPr/>
        <a:lstStyle/>
        <a:p>
          <a:endParaRPr lang="it-IT"/>
        </a:p>
      </dgm:t>
    </dgm:pt>
    <dgm:pt modelId="{DA7E6AE4-BD5D-3549-9568-14B3680FE549}" type="pres">
      <dgm:prSet presAssocID="{0CF1B068-7ACA-1343-AE02-A48A97DC61F9}" presName="descendantText" presStyleLbl="alignAcc1" presStyleIdx="3" presStyleCnt="6" custLinFactNeighborX="-42" custLinFactNeighborY="-456">
        <dgm:presLayoutVars>
          <dgm:bulletEnabled val="1"/>
        </dgm:presLayoutVars>
      </dgm:prSet>
      <dgm:spPr>
        <a:prstGeom prst="round2SameRect">
          <a:avLst/>
        </a:prstGeom>
      </dgm:spPr>
      <dgm:t>
        <a:bodyPr/>
        <a:lstStyle/>
        <a:p>
          <a:endParaRPr lang="it-IT"/>
        </a:p>
      </dgm:t>
    </dgm:pt>
    <dgm:pt modelId="{480A9120-40FE-D247-B8A4-51372EA27730}" type="pres">
      <dgm:prSet presAssocID="{AAF8432D-3E7E-1145-8287-6BDB919E8104}" presName="sp" presStyleCnt="0"/>
      <dgm:spPr/>
    </dgm:pt>
    <dgm:pt modelId="{1ABC1B69-F927-1444-8208-477ED04CF05F}" type="pres">
      <dgm:prSet presAssocID="{8C17F9DD-109A-A34C-A1CC-239B7F42BE44}" presName="composite" presStyleCnt="0"/>
      <dgm:spPr/>
    </dgm:pt>
    <dgm:pt modelId="{436EC88A-8DBB-C249-9F25-2AEDBB830257}" type="pres">
      <dgm:prSet presAssocID="{8C17F9DD-109A-A34C-A1CC-239B7F42BE44}" presName="parentText" presStyleLbl="alignNode1" presStyleIdx="4" presStyleCnt="6">
        <dgm:presLayoutVars>
          <dgm:chMax val="1"/>
          <dgm:bulletEnabled val="1"/>
        </dgm:presLayoutVars>
      </dgm:prSet>
      <dgm:spPr>
        <a:prstGeom prst="chevron">
          <a:avLst/>
        </a:prstGeom>
      </dgm:spPr>
      <dgm:t>
        <a:bodyPr/>
        <a:lstStyle/>
        <a:p>
          <a:endParaRPr lang="it-IT"/>
        </a:p>
      </dgm:t>
    </dgm:pt>
    <dgm:pt modelId="{786EE4F7-282F-644A-82DF-976F0443FEC0}" type="pres">
      <dgm:prSet presAssocID="{8C17F9DD-109A-A34C-A1CC-239B7F42BE44}" presName="descendantText" presStyleLbl="alignAcc1" presStyleIdx="4" presStyleCnt="6">
        <dgm:presLayoutVars>
          <dgm:bulletEnabled val="1"/>
        </dgm:presLayoutVars>
      </dgm:prSet>
      <dgm:spPr>
        <a:prstGeom prst="round2SameRect">
          <a:avLst/>
        </a:prstGeom>
      </dgm:spPr>
      <dgm:t>
        <a:bodyPr/>
        <a:lstStyle/>
        <a:p>
          <a:endParaRPr lang="it-IT"/>
        </a:p>
      </dgm:t>
    </dgm:pt>
    <dgm:pt modelId="{C68A0A3B-BD5E-CF48-A5AA-E5E11C01CD10}" type="pres">
      <dgm:prSet presAssocID="{724B3B48-61A9-F545-8A0F-8D314E11DF5B}" presName="sp" presStyleCnt="0"/>
      <dgm:spPr/>
    </dgm:pt>
    <dgm:pt modelId="{02EC59CE-FD92-A142-9F9E-EADFA56DF79B}" type="pres">
      <dgm:prSet presAssocID="{5607C83E-6F60-FD42-98D2-CB8A74B901D1}" presName="composite" presStyleCnt="0"/>
      <dgm:spPr/>
    </dgm:pt>
    <dgm:pt modelId="{DDDD260C-8D7D-3A4B-B6CD-ECA4FB0BE62D}" type="pres">
      <dgm:prSet presAssocID="{5607C83E-6F60-FD42-98D2-CB8A74B901D1}" presName="parentText" presStyleLbl="alignNode1" presStyleIdx="5" presStyleCnt="6">
        <dgm:presLayoutVars>
          <dgm:chMax val="1"/>
          <dgm:bulletEnabled val="1"/>
        </dgm:presLayoutVars>
      </dgm:prSet>
      <dgm:spPr>
        <a:prstGeom prst="chevron">
          <a:avLst/>
        </a:prstGeom>
      </dgm:spPr>
      <dgm:t>
        <a:bodyPr/>
        <a:lstStyle/>
        <a:p>
          <a:endParaRPr lang="it-IT"/>
        </a:p>
      </dgm:t>
    </dgm:pt>
    <dgm:pt modelId="{7564977A-A842-D545-9BB5-5595F765B6B9}" type="pres">
      <dgm:prSet presAssocID="{5607C83E-6F60-FD42-98D2-CB8A74B901D1}" presName="descendantText" presStyleLbl="alignAcc1" presStyleIdx="5" presStyleCnt="6">
        <dgm:presLayoutVars>
          <dgm:bulletEnabled val="1"/>
        </dgm:presLayoutVars>
      </dgm:prSet>
      <dgm:spPr>
        <a:prstGeom prst="round2SameRect">
          <a:avLst/>
        </a:prstGeom>
      </dgm:spPr>
      <dgm:t>
        <a:bodyPr/>
        <a:lstStyle/>
        <a:p>
          <a:endParaRPr lang="it-IT"/>
        </a:p>
      </dgm:t>
    </dgm:pt>
  </dgm:ptLst>
  <dgm:cxnLst>
    <dgm:cxn modelId="{88C2B916-28DE-42A3-93FF-F06D247CEAA9}" type="presOf" srcId="{6C68367E-2DCD-486D-ACF8-21A90C1CDCF9}" destId="{DA7E6AE4-BD5D-3549-9568-14B3680FE549}" srcOrd="0" destOrd="2" presId="urn:microsoft.com/office/officeart/2005/8/layout/chevron2"/>
    <dgm:cxn modelId="{E5ABB18A-96CC-411C-A4FE-743060DADF27}" type="presOf" srcId="{6B146043-9716-EB4B-8BFB-C7587830ECA4}" destId="{7564977A-A842-D545-9BB5-5595F765B6B9}" srcOrd="0" destOrd="1" presId="urn:microsoft.com/office/officeart/2005/8/layout/chevron2"/>
    <dgm:cxn modelId="{7F26E59E-0567-4369-8ED4-5DC801E74C64}" type="presOf" srcId="{0CF1B068-7ACA-1343-AE02-A48A97DC61F9}" destId="{2AFD7BD0-D47C-5649-AE1D-572B72CE2123}" srcOrd="0" destOrd="0" presId="urn:microsoft.com/office/officeart/2005/8/layout/chevron2"/>
    <dgm:cxn modelId="{54D4D19D-DDC6-4E7A-9FBA-9D4CE7B22F24}" type="presOf" srcId="{3988C4F8-A1FD-1245-BD68-475CE6758806}" destId="{14CE9B5A-834E-5746-A67C-FCD6B213AB85}" srcOrd="0" destOrd="0" presId="urn:microsoft.com/office/officeart/2005/8/layout/chevron2"/>
    <dgm:cxn modelId="{C3C6B4D7-4C5D-6644-8B3C-F437D036F161}" srcId="{9CEDF0CF-1E77-7E41-85C2-DA5FF7A422A7}" destId="{579468B1-EDC9-BD4E-A473-3812C3BBAAA4}" srcOrd="0" destOrd="0" parTransId="{0E7DFFEC-2BD1-7444-878F-F478979A7904}" sibTransId="{8B0E14CA-0594-1B47-A03C-B5FAFCF9EB3A}"/>
    <dgm:cxn modelId="{A5E479CE-832C-4D0F-8C80-B9A2713E1343}" type="presOf" srcId="{579468B1-EDC9-BD4E-A473-3812C3BBAAA4}" destId="{04D6A0DE-42BD-B142-AEFC-FD06E3697F70}" srcOrd="0" destOrd="0" presId="urn:microsoft.com/office/officeart/2005/8/layout/chevron2"/>
    <dgm:cxn modelId="{54A31A0D-C1B7-46DC-958F-280FE5B1AAFF}" type="presOf" srcId="{8C17F9DD-109A-A34C-A1CC-239B7F42BE44}" destId="{436EC88A-8DBB-C249-9F25-2AEDBB830257}" srcOrd="0" destOrd="0" presId="urn:microsoft.com/office/officeart/2005/8/layout/chevron2"/>
    <dgm:cxn modelId="{0B50CD19-C80B-465B-A2D3-C7EA1BA3BAEC}" type="presOf" srcId="{DBD0C1FD-9AD6-C944-94D8-0E5880C41DE9}" destId="{786EE4F7-282F-644A-82DF-976F0443FEC0}" srcOrd="0" destOrd="1" presId="urn:microsoft.com/office/officeart/2005/8/layout/chevron2"/>
    <dgm:cxn modelId="{62403638-13E7-4545-A5B9-1E970C3FB0DB}" srcId="{477A325C-4C0D-AD4B-9064-EAFE56B4F156}" destId="{0CF1B068-7ACA-1343-AE02-A48A97DC61F9}" srcOrd="3" destOrd="0" parTransId="{CA22C9EE-C417-8144-8600-5FBB65BA0541}" sibTransId="{AAF8432D-3E7E-1145-8287-6BDB919E8104}"/>
    <dgm:cxn modelId="{2D769C70-E351-4EAE-96EF-752B8752DB8B}" type="presOf" srcId="{AF30FEF8-38CC-594C-A47C-7717B6F42A62}" destId="{DA7E6AE4-BD5D-3549-9568-14B3680FE549}" srcOrd="0" destOrd="0" presId="urn:microsoft.com/office/officeart/2005/8/layout/chevron2"/>
    <dgm:cxn modelId="{E068612C-8F0B-2245-A05A-0756895950AE}" srcId="{B42B23E6-9BF3-8747-90D8-B6239DCF0C8E}" destId="{3988C4F8-A1FD-1245-BD68-475CE6758806}" srcOrd="0" destOrd="0" parTransId="{0CBA9FC0-952A-7443-9FCF-D677DA0E76AA}" sibTransId="{6D1B7F45-C17D-3443-930B-076E3DBC2AF1}"/>
    <dgm:cxn modelId="{B4E6FD0B-CFBA-4E25-9B91-4913E0F19E8C}" srcId="{0CF1B068-7ACA-1343-AE02-A48A97DC61F9}" destId="{F7ADEF8D-0184-4B85-A875-B2E20C7ECEDC}" srcOrd="1" destOrd="0" parTransId="{C809826A-645F-48D7-9824-03D5D9CC1C1D}" sibTransId="{308771FC-1EE7-4D08-8D8D-93269812EC90}"/>
    <dgm:cxn modelId="{773D6859-D100-4CCB-AC7C-C6D189C6D607}" type="presOf" srcId="{9CEDF0CF-1E77-7E41-85C2-DA5FF7A422A7}" destId="{4243E054-8B5D-554B-8615-72AE0247EE9E}" srcOrd="0" destOrd="0" presId="urn:microsoft.com/office/officeart/2005/8/layout/chevron2"/>
    <dgm:cxn modelId="{F5E0EC6C-FFD9-4E2A-8484-E4915B3BF0CF}" type="presOf" srcId="{62114F90-7110-5142-9391-8E235016C0BD}" destId="{14CE9B5A-834E-5746-A67C-FCD6B213AB85}" srcOrd="0" destOrd="1" presId="urn:microsoft.com/office/officeart/2005/8/layout/chevron2"/>
    <dgm:cxn modelId="{4ECE33DB-816C-2148-B913-0D2B423EA459}" srcId="{5607C83E-6F60-FD42-98D2-CB8A74B901D1}" destId="{6B146043-9716-EB4B-8BFB-C7587830ECA4}" srcOrd="1" destOrd="0" parTransId="{66FA210F-BBEF-B44F-9E9B-F7397654FEA0}" sibTransId="{A3BE6F6E-4117-1C4B-A349-309BCD4122A2}"/>
    <dgm:cxn modelId="{0F2A0B26-AC4A-4864-AFAF-F33851102EEB}" srcId="{0CF1B068-7ACA-1343-AE02-A48A97DC61F9}" destId="{44A2E4AE-30BC-4FCE-906B-25698552F84A}" srcOrd="4" destOrd="0" parTransId="{0CFCEC77-9AEA-401D-B9C8-DC4F728DE964}" sibTransId="{506DCC56-7B72-40AB-A5B3-8652CED0A4BC}"/>
    <dgm:cxn modelId="{34DA959A-6872-4F6B-BED9-18E61AD8295F}" type="presOf" srcId="{2CAA5331-4CCA-564C-89C7-DC0AE91F7299}" destId="{786EE4F7-282F-644A-82DF-976F0443FEC0}" srcOrd="0" destOrd="0" presId="urn:microsoft.com/office/officeart/2005/8/layout/chevron2"/>
    <dgm:cxn modelId="{0D4C8695-E729-4752-A444-E0B4164B908C}" type="presOf" srcId="{477A325C-4C0D-AD4B-9064-EAFE56B4F156}" destId="{343A5C08-E18E-AD4E-BA5D-FB5C8D78EA13}" srcOrd="0" destOrd="0" presId="urn:microsoft.com/office/officeart/2005/8/layout/chevron2"/>
    <dgm:cxn modelId="{F60E73E8-2EF4-CA45-A08E-708FC9CADF52}" srcId="{9CEDF0CF-1E77-7E41-85C2-DA5FF7A422A7}" destId="{3A7AF2E2-8271-AB45-9B69-4F0C08347DBE}" srcOrd="1" destOrd="0" parTransId="{4E1D5F10-92CA-D242-96B3-93C9E643A540}" sibTransId="{E2A3F6F5-ADA9-A74B-A56D-1947EB6AF235}"/>
    <dgm:cxn modelId="{D4FC565E-37CD-BB47-B8B5-8A9A218DAEEC}" srcId="{0CF1B068-7ACA-1343-AE02-A48A97DC61F9}" destId="{C9A591A8-BE09-7843-9C48-C1239FD9C4AA}" srcOrd="5" destOrd="0" parTransId="{2D99EB43-7806-C74A-B538-E3F497DB85D2}" sibTransId="{C19EA70F-4B8A-C84B-89E7-6251CB67044C}"/>
    <dgm:cxn modelId="{C6D25B76-119C-42B5-86C3-BAC97424DD05}" type="presOf" srcId="{0D7F25C4-A971-D044-BE9C-E3B34384B8F5}" destId="{7564977A-A842-D545-9BB5-5595F765B6B9}" srcOrd="0" destOrd="0" presId="urn:microsoft.com/office/officeart/2005/8/layout/chevron2"/>
    <dgm:cxn modelId="{91BA3248-21ED-5D42-A144-EE5670F07E68}" srcId="{5D018790-8C11-A44A-BDDB-F1AE477901C4}" destId="{8991267F-D47E-B942-AED7-785DEBA372D4}" srcOrd="1" destOrd="0" parTransId="{EAF853C1-165C-0B41-A254-1B8ECF9C1255}" sibTransId="{268CEC86-126F-C34D-9942-D9633C975531}"/>
    <dgm:cxn modelId="{CA00758E-43C5-4BB2-934C-43198377096E}" type="presOf" srcId="{C9A591A8-BE09-7843-9C48-C1239FD9C4AA}" destId="{DA7E6AE4-BD5D-3549-9568-14B3680FE549}" srcOrd="0" destOrd="5" presId="urn:microsoft.com/office/officeart/2005/8/layout/chevron2"/>
    <dgm:cxn modelId="{1479F790-6A03-49E2-A4F9-F56337FA07B3}" type="presOf" srcId="{218C1538-78FB-4238-B5BA-C9877A400124}" destId="{DA7E6AE4-BD5D-3549-9568-14B3680FE549}" srcOrd="0" destOrd="3" presId="urn:microsoft.com/office/officeart/2005/8/layout/chevron2"/>
    <dgm:cxn modelId="{A71E4FDE-620D-CA48-9C5C-C1F5A8CEE0B8}" srcId="{477A325C-4C0D-AD4B-9064-EAFE56B4F156}" destId="{9CEDF0CF-1E77-7E41-85C2-DA5FF7A422A7}" srcOrd="1" destOrd="0" parTransId="{D002DE45-9139-A242-99D0-B6D9E154FC31}" sibTransId="{DFA56C58-2122-F34A-AEF8-4AD4375B4909}"/>
    <dgm:cxn modelId="{F1F5289D-A58C-D544-9E2C-CC5BAEE9F3AB}" srcId="{8C17F9DD-109A-A34C-A1CC-239B7F42BE44}" destId="{DBD0C1FD-9AD6-C944-94D8-0E5880C41DE9}" srcOrd="1" destOrd="0" parTransId="{11447CE0-F2D6-E44C-BC78-3E26D8A26B16}" sibTransId="{31562F6B-DF1E-EB4C-89A6-6CBF1E8BFA5B}"/>
    <dgm:cxn modelId="{F504D99F-C8E8-4F6D-BF51-DE760E861E25}" type="presOf" srcId="{F7ADEF8D-0184-4B85-A875-B2E20C7ECEDC}" destId="{DA7E6AE4-BD5D-3549-9568-14B3680FE549}" srcOrd="0" destOrd="1" presId="urn:microsoft.com/office/officeart/2005/8/layout/chevron2"/>
    <dgm:cxn modelId="{2B404ED2-2898-4488-8D37-05EC97092DB2}" type="presOf" srcId="{5607C83E-6F60-FD42-98D2-CB8A74B901D1}" destId="{DDDD260C-8D7D-3A4B-B6CD-ECA4FB0BE62D}" srcOrd="0" destOrd="0" presId="urn:microsoft.com/office/officeart/2005/8/layout/chevron2"/>
    <dgm:cxn modelId="{9C253E69-51FF-42CA-BB94-3C6C1F8C90F2}" type="presOf" srcId="{44A2E4AE-30BC-4FCE-906B-25698552F84A}" destId="{DA7E6AE4-BD5D-3549-9568-14B3680FE549}" srcOrd="0" destOrd="4" presId="urn:microsoft.com/office/officeart/2005/8/layout/chevron2"/>
    <dgm:cxn modelId="{841816CD-93DA-FF43-8F1D-E8ECA9E1C8BA}" srcId="{477A325C-4C0D-AD4B-9064-EAFE56B4F156}" destId="{5D018790-8C11-A44A-BDDB-F1AE477901C4}" srcOrd="2" destOrd="0" parTransId="{2EAFBD42-C729-D44C-B950-376BD742343A}" sibTransId="{8243A81E-8FD0-064B-BCF4-70CA7BC6429B}"/>
    <dgm:cxn modelId="{CC110529-A5A3-42F9-B2B8-35AC9363E0E5}" type="presOf" srcId="{5D018790-8C11-A44A-BDDB-F1AE477901C4}" destId="{840805CE-ADCF-FC4F-A452-035B14085CC6}" srcOrd="0" destOrd="0" presId="urn:microsoft.com/office/officeart/2005/8/layout/chevron2"/>
    <dgm:cxn modelId="{59B407B3-DD2B-4AB0-9EF7-151E01EF1A9C}" type="presOf" srcId="{20B3EFE4-9A97-476F-AA46-6BC227844576}" destId="{6E4EE9FC-A41C-1B4D-B84B-DF177A0B057A}" srcOrd="0" destOrd="2" presId="urn:microsoft.com/office/officeart/2005/8/layout/chevron2"/>
    <dgm:cxn modelId="{0DED7431-6287-C346-B655-1F9FBAD3E743}" srcId="{5607C83E-6F60-FD42-98D2-CB8A74B901D1}" destId="{0D7F25C4-A971-D044-BE9C-E3B34384B8F5}" srcOrd="0" destOrd="0" parTransId="{06C13FA6-A05F-954C-9743-FC3167EFDE77}" sibTransId="{444C7A7D-307A-CD47-A7C6-115FFC552603}"/>
    <dgm:cxn modelId="{5D4C3F43-45FC-AF45-9388-83677375DA14}" srcId="{477A325C-4C0D-AD4B-9064-EAFE56B4F156}" destId="{8C17F9DD-109A-A34C-A1CC-239B7F42BE44}" srcOrd="4" destOrd="0" parTransId="{3FE4C898-0833-2343-A411-0C0F89F3FFCA}" sibTransId="{724B3B48-61A9-F545-8A0F-8D314E11DF5B}"/>
    <dgm:cxn modelId="{8554A735-2E66-D448-B29C-5AE8142D7BCD}" srcId="{B42B23E6-9BF3-8747-90D8-B6239DCF0C8E}" destId="{62114F90-7110-5142-9391-8E235016C0BD}" srcOrd="1" destOrd="0" parTransId="{F7A27F31-C74B-B64B-B119-3A3671BF3151}" sibTransId="{3621B089-FF16-EF40-B1D0-0F39D739A087}"/>
    <dgm:cxn modelId="{12E958A0-FC4C-754F-BE17-626510DB1452}" srcId="{477A325C-4C0D-AD4B-9064-EAFE56B4F156}" destId="{5607C83E-6F60-FD42-98D2-CB8A74B901D1}" srcOrd="5" destOrd="0" parTransId="{9A52F880-E8BA-9348-8062-C4CD6EB6A29C}" sibTransId="{134E7EAA-A85C-BB44-A487-2278AEBDE8D1}"/>
    <dgm:cxn modelId="{B851797C-0CED-49B9-AC71-495F32A53497}" srcId="{5D018790-8C11-A44A-BDDB-F1AE477901C4}" destId="{20B3EFE4-9A97-476F-AA46-6BC227844576}" srcOrd="2" destOrd="0" parTransId="{224E9241-F136-4706-92CB-A5F10F4F8826}" sibTransId="{F3C8286B-367E-4B8C-8540-0CCF6FDD242F}"/>
    <dgm:cxn modelId="{DD1574DD-C380-2A43-A09C-029D197DB661}" srcId="{477A325C-4C0D-AD4B-9064-EAFE56B4F156}" destId="{B42B23E6-9BF3-8747-90D8-B6239DCF0C8E}" srcOrd="0" destOrd="0" parTransId="{6D689B51-FA88-D345-8069-A1EF45CD23A7}" sibTransId="{EF5E7876-428B-EF43-A485-CBDA19C6DD11}"/>
    <dgm:cxn modelId="{58803ED6-9887-4D6A-A6B1-CF6AE05500D9}" type="presOf" srcId="{B42B23E6-9BF3-8747-90D8-B6239DCF0C8E}" destId="{EDF4AE0E-7BEC-B84A-9BD8-84508FB42120}" srcOrd="0" destOrd="0" presId="urn:microsoft.com/office/officeart/2005/8/layout/chevron2"/>
    <dgm:cxn modelId="{3E6C3BB2-ED08-486E-9384-C65513FA9544}" type="presOf" srcId="{8991267F-D47E-B942-AED7-785DEBA372D4}" destId="{6E4EE9FC-A41C-1B4D-B84B-DF177A0B057A}" srcOrd="0" destOrd="1" presId="urn:microsoft.com/office/officeart/2005/8/layout/chevron2"/>
    <dgm:cxn modelId="{7BA60EDE-0021-4255-9354-952DA3F97C9C}" srcId="{5D018790-8C11-A44A-BDDB-F1AE477901C4}" destId="{86E97B2F-A29B-4CCE-9E72-F56D8B74910D}" srcOrd="0" destOrd="0" parTransId="{20281198-8FAE-4FD1-B0FF-FAE807D62F22}" sibTransId="{45FE6DCD-22E8-40C1-9EFB-B74A0462D7DF}"/>
    <dgm:cxn modelId="{D6C61B00-C6E6-2848-95AE-44F76EFEA661}" srcId="{0CF1B068-7ACA-1343-AE02-A48A97DC61F9}" destId="{AF30FEF8-38CC-594C-A47C-7717B6F42A62}" srcOrd="0" destOrd="0" parTransId="{7C112CE9-9B37-034D-99AB-AFE77C0C6D92}" sibTransId="{47649D22-8230-AC4E-AA28-55AF1B5C60B1}"/>
    <dgm:cxn modelId="{B7F0216A-B367-4577-8A63-8505AB90A5E7}" type="presOf" srcId="{86E97B2F-A29B-4CCE-9E72-F56D8B74910D}" destId="{6E4EE9FC-A41C-1B4D-B84B-DF177A0B057A}" srcOrd="0" destOrd="0" presId="urn:microsoft.com/office/officeart/2005/8/layout/chevron2"/>
    <dgm:cxn modelId="{EAAD4D90-9FD6-4BBA-BD33-CCEE427CED52}" srcId="{0CF1B068-7ACA-1343-AE02-A48A97DC61F9}" destId="{6C68367E-2DCD-486D-ACF8-21A90C1CDCF9}" srcOrd="2" destOrd="0" parTransId="{6DBD4E69-5DB9-459D-9CE7-3BF90F525AC4}" sibTransId="{F6E8A3D3-9150-4087-B955-0F862DF5792B}"/>
    <dgm:cxn modelId="{F37CF9D2-BD69-4C83-BA0F-FC6BB052CE6A}" srcId="{0CF1B068-7ACA-1343-AE02-A48A97DC61F9}" destId="{218C1538-78FB-4238-B5BA-C9877A400124}" srcOrd="3" destOrd="0" parTransId="{AAE3A3CE-9B20-49AC-9664-81E726867142}" sibTransId="{2FD9E79D-CB17-48B0-B0CF-7DC7A0C7EE00}"/>
    <dgm:cxn modelId="{0BFF7F44-C5D5-4F69-9816-DC25DF13D60E}" type="presOf" srcId="{3A7AF2E2-8271-AB45-9B69-4F0C08347DBE}" destId="{04D6A0DE-42BD-B142-AEFC-FD06E3697F70}" srcOrd="0" destOrd="1" presId="urn:microsoft.com/office/officeart/2005/8/layout/chevron2"/>
    <dgm:cxn modelId="{FD3BEDEF-93C2-7641-8AC7-DC58A22C26AF}" srcId="{8C17F9DD-109A-A34C-A1CC-239B7F42BE44}" destId="{2CAA5331-4CCA-564C-89C7-DC0AE91F7299}" srcOrd="0" destOrd="0" parTransId="{08EB6E4A-1BB4-4543-85C3-28F645AF8C20}" sibTransId="{3DE11B0B-BB12-AA4A-B366-6896C54C1F4B}"/>
    <dgm:cxn modelId="{A2865E43-C56D-4BBF-AC68-C2D47675CE4E}" type="presParOf" srcId="{343A5C08-E18E-AD4E-BA5D-FB5C8D78EA13}" destId="{4C2494B4-8468-C046-A3DF-D22BD752863B}" srcOrd="0" destOrd="0" presId="urn:microsoft.com/office/officeart/2005/8/layout/chevron2"/>
    <dgm:cxn modelId="{2114A14F-D882-4D1B-9FF6-9DD790DDCDD2}" type="presParOf" srcId="{4C2494B4-8468-C046-A3DF-D22BD752863B}" destId="{EDF4AE0E-7BEC-B84A-9BD8-84508FB42120}" srcOrd="0" destOrd="0" presId="urn:microsoft.com/office/officeart/2005/8/layout/chevron2"/>
    <dgm:cxn modelId="{2448B8B7-D8D0-45EB-81A1-E98B9F8B4F03}" type="presParOf" srcId="{4C2494B4-8468-C046-A3DF-D22BD752863B}" destId="{14CE9B5A-834E-5746-A67C-FCD6B213AB85}" srcOrd="1" destOrd="0" presId="urn:microsoft.com/office/officeart/2005/8/layout/chevron2"/>
    <dgm:cxn modelId="{8239F045-ACD8-4E80-9398-29D44A83885F}" type="presParOf" srcId="{343A5C08-E18E-AD4E-BA5D-FB5C8D78EA13}" destId="{304DD3C3-C0EC-0843-A455-C15FB0ACEBC2}" srcOrd="1" destOrd="0" presId="urn:microsoft.com/office/officeart/2005/8/layout/chevron2"/>
    <dgm:cxn modelId="{257BAC1F-B6E3-4446-B402-21C2C196009F}" type="presParOf" srcId="{343A5C08-E18E-AD4E-BA5D-FB5C8D78EA13}" destId="{CA584D32-B16F-F74B-A716-5E7A212E0C28}" srcOrd="2" destOrd="0" presId="urn:microsoft.com/office/officeart/2005/8/layout/chevron2"/>
    <dgm:cxn modelId="{705D67EA-8286-47D5-A342-333B7AC30F96}" type="presParOf" srcId="{CA584D32-B16F-F74B-A716-5E7A212E0C28}" destId="{4243E054-8B5D-554B-8615-72AE0247EE9E}" srcOrd="0" destOrd="0" presId="urn:microsoft.com/office/officeart/2005/8/layout/chevron2"/>
    <dgm:cxn modelId="{D698E974-8C7B-4C21-A978-E3548279FF2D}" type="presParOf" srcId="{CA584D32-B16F-F74B-A716-5E7A212E0C28}" destId="{04D6A0DE-42BD-B142-AEFC-FD06E3697F70}" srcOrd="1" destOrd="0" presId="urn:microsoft.com/office/officeart/2005/8/layout/chevron2"/>
    <dgm:cxn modelId="{59998C20-3927-4B25-B430-68CDABF8F8EF}" type="presParOf" srcId="{343A5C08-E18E-AD4E-BA5D-FB5C8D78EA13}" destId="{90A3F745-884C-1A49-BE99-547912CFDC67}" srcOrd="3" destOrd="0" presId="urn:microsoft.com/office/officeart/2005/8/layout/chevron2"/>
    <dgm:cxn modelId="{73A859B0-D1DE-456F-947F-CFD64D58CA01}" type="presParOf" srcId="{343A5C08-E18E-AD4E-BA5D-FB5C8D78EA13}" destId="{487494A1-6AE6-3C46-802E-D75428B11F7B}" srcOrd="4" destOrd="0" presId="urn:microsoft.com/office/officeart/2005/8/layout/chevron2"/>
    <dgm:cxn modelId="{C9B8EC25-E9C5-4E1B-99E4-4FB52E5D1441}" type="presParOf" srcId="{487494A1-6AE6-3C46-802E-D75428B11F7B}" destId="{840805CE-ADCF-FC4F-A452-035B14085CC6}" srcOrd="0" destOrd="0" presId="urn:microsoft.com/office/officeart/2005/8/layout/chevron2"/>
    <dgm:cxn modelId="{3E09935F-1FED-450A-AFE4-7EF11DCBBE94}" type="presParOf" srcId="{487494A1-6AE6-3C46-802E-D75428B11F7B}" destId="{6E4EE9FC-A41C-1B4D-B84B-DF177A0B057A}" srcOrd="1" destOrd="0" presId="urn:microsoft.com/office/officeart/2005/8/layout/chevron2"/>
    <dgm:cxn modelId="{B9705486-A062-40D0-88D3-33866C7CEBAF}" type="presParOf" srcId="{343A5C08-E18E-AD4E-BA5D-FB5C8D78EA13}" destId="{6B3D1A32-1530-6A4A-9B90-2B49619949EE}" srcOrd="5" destOrd="0" presId="urn:microsoft.com/office/officeart/2005/8/layout/chevron2"/>
    <dgm:cxn modelId="{645807E2-1A0D-4257-A3CD-F1F165141C8B}" type="presParOf" srcId="{343A5C08-E18E-AD4E-BA5D-FB5C8D78EA13}" destId="{10019E96-600F-DC4D-8283-A3E7FF79C733}" srcOrd="6" destOrd="0" presId="urn:microsoft.com/office/officeart/2005/8/layout/chevron2"/>
    <dgm:cxn modelId="{01D32E1C-E553-4824-989B-4FB23566E43A}" type="presParOf" srcId="{10019E96-600F-DC4D-8283-A3E7FF79C733}" destId="{2AFD7BD0-D47C-5649-AE1D-572B72CE2123}" srcOrd="0" destOrd="0" presId="urn:microsoft.com/office/officeart/2005/8/layout/chevron2"/>
    <dgm:cxn modelId="{9E2F0F44-15A4-4888-9BAD-C0B161FB6A01}" type="presParOf" srcId="{10019E96-600F-DC4D-8283-A3E7FF79C733}" destId="{DA7E6AE4-BD5D-3549-9568-14B3680FE549}" srcOrd="1" destOrd="0" presId="urn:microsoft.com/office/officeart/2005/8/layout/chevron2"/>
    <dgm:cxn modelId="{E68354DF-F5CC-480D-8DB2-FB7C8E6C85F8}" type="presParOf" srcId="{343A5C08-E18E-AD4E-BA5D-FB5C8D78EA13}" destId="{480A9120-40FE-D247-B8A4-51372EA27730}" srcOrd="7" destOrd="0" presId="urn:microsoft.com/office/officeart/2005/8/layout/chevron2"/>
    <dgm:cxn modelId="{9D5AF186-1773-490F-9BF7-755D24A8E8B6}" type="presParOf" srcId="{343A5C08-E18E-AD4E-BA5D-FB5C8D78EA13}" destId="{1ABC1B69-F927-1444-8208-477ED04CF05F}" srcOrd="8" destOrd="0" presId="urn:microsoft.com/office/officeart/2005/8/layout/chevron2"/>
    <dgm:cxn modelId="{FBD8B48D-EF11-4C8C-B9BE-879B6C0EBEA2}" type="presParOf" srcId="{1ABC1B69-F927-1444-8208-477ED04CF05F}" destId="{436EC88A-8DBB-C249-9F25-2AEDBB830257}" srcOrd="0" destOrd="0" presId="urn:microsoft.com/office/officeart/2005/8/layout/chevron2"/>
    <dgm:cxn modelId="{E69F3E2B-50CA-4D56-9584-C0EB24228BE1}" type="presParOf" srcId="{1ABC1B69-F927-1444-8208-477ED04CF05F}" destId="{786EE4F7-282F-644A-82DF-976F0443FEC0}" srcOrd="1" destOrd="0" presId="urn:microsoft.com/office/officeart/2005/8/layout/chevron2"/>
    <dgm:cxn modelId="{08908000-BED1-40B3-B8B1-1823C3BB5B71}" type="presParOf" srcId="{343A5C08-E18E-AD4E-BA5D-FB5C8D78EA13}" destId="{C68A0A3B-BD5E-CF48-A5AA-E5E11C01CD10}" srcOrd="9" destOrd="0" presId="urn:microsoft.com/office/officeart/2005/8/layout/chevron2"/>
    <dgm:cxn modelId="{93A9553B-CAC2-4F53-9485-C62F6FF692C9}" type="presParOf" srcId="{343A5C08-E18E-AD4E-BA5D-FB5C8D78EA13}" destId="{02EC59CE-FD92-A142-9F9E-EADFA56DF79B}" srcOrd="10" destOrd="0" presId="urn:microsoft.com/office/officeart/2005/8/layout/chevron2"/>
    <dgm:cxn modelId="{138314AF-F538-4727-B0E6-323A9F34BF83}" type="presParOf" srcId="{02EC59CE-FD92-A142-9F9E-EADFA56DF79B}" destId="{DDDD260C-8D7D-3A4B-B6CD-ECA4FB0BE62D}" srcOrd="0" destOrd="0" presId="urn:microsoft.com/office/officeart/2005/8/layout/chevron2"/>
    <dgm:cxn modelId="{8F3A0054-5F42-4A84-B2A8-B7A62B1774A4}" type="presParOf" srcId="{02EC59CE-FD92-A142-9F9E-EADFA56DF79B}" destId="{7564977A-A842-D545-9BB5-5595F765B6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4A713-7829-4C61-BBDD-74E643489334}">
      <dsp:nvSpPr>
        <dsp:cNvPr id="0" name=""/>
        <dsp:cNvSpPr/>
      </dsp:nvSpPr>
      <dsp:spPr>
        <a:xfrm>
          <a:off x="746958" y="0"/>
          <a:ext cx="7299126" cy="28083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00B07-9AD8-4A16-9AF8-5992718DB816}">
      <dsp:nvSpPr>
        <dsp:cNvPr id="0" name=""/>
        <dsp:cNvSpPr/>
      </dsp:nvSpPr>
      <dsp:spPr>
        <a:xfrm>
          <a:off x="190470" y="864095"/>
          <a:ext cx="1685231" cy="112332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İleriye dönük hedefler için </a:t>
          </a:r>
          <a:r>
            <a:rPr lang="tr-TR" sz="1600" b="1" kern="1200" dirty="0" smtClean="0">
              <a:solidFill>
                <a:srgbClr val="92D050"/>
              </a:solidFill>
            </a:rPr>
            <a:t>politikalar </a:t>
          </a:r>
          <a:r>
            <a:rPr lang="tr-TR" sz="1600" kern="1200" dirty="0" smtClean="0"/>
            <a:t>oluşturmak</a:t>
          </a:r>
          <a:endParaRPr lang="tr-TR" sz="1600" kern="1200" dirty="0"/>
        </a:p>
      </dsp:txBody>
      <dsp:txXfrm>
        <a:off x="245306" y="918931"/>
        <a:ext cx="1575559" cy="1013652"/>
      </dsp:txXfrm>
    </dsp:sp>
    <dsp:sp modelId="{6E2F2B8D-6F40-45B3-B214-C1AA65C322BB}">
      <dsp:nvSpPr>
        <dsp:cNvPr id="0" name=""/>
        <dsp:cNvSpPr/>
      </dsp:nvSpPr>
      <dsp:spPr>
        <a:xfrm>
          <a:off x="1755067" y="864095"/>
          <a:ext cx="1752238" cy="112332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Politikalar doğrultusunda </a:t>
          </a:r>
          <a:r>
            <a:rPr lang="tr-TR" sz="1600" b="1" kern="1200" dirty="0" smtClean="0">
              <a:solidFill>
                <a:srgbClr val="92D050"/>
              </a:solidFill>
            </a:rPr>
            <a:t>planlamalar</a:t>
          </a:r>
          <a:r>
            <a:rPr lang="tr-TR" sz="1600" b="1" kern="1200" dirty="0" smtClean="0">
              <a:solidFill>
                <a:srgbClr val="FFC000"/>
              </a:solidFill>
            </a:rPr>
            <a:t> </a:t>
          </a:r>
          <a:r>
            <a:rPr lang="tr-TR" sz="1600" kern="1200" dirty="0" smtClean="0"/>
            <a:t>gerçekleştirmek</a:t>
          </a:r>
          <a:endParaRPr lang="tr-TR" sz="1600" kern="1200" dirty="0"/>
        </a:p>
      </dsp:txBody>
      <dsp:txXfrm>
        <a:off x="1809903" y="918931"/>
        <a:ext cx="1642566" cy="1013652"/>
      </dsp:txXfrm>
    </dsp:sp>
    <dsp:sp modelId="{1259BB3F-89B4-44CF-BF33-F9863E2812C5}">
      <dsp:nvSpPr>
        <dsp:cNvPr id="0" name=""/>
        <dsp:cNvSpPr/>
      </dsp:nvSpPr>
      <dsp:spPr>
        <a:xfrm>
          <a:off x="3411251" y="864095"/>
          <a:ext cx="1947440" cy="112332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Planlamaların hedeflerini gerçekleştirmek için </a:t>
          </a:r>
          <a:r>
            <a:rPr lang="tr-TR" sz="1600" b="1" kern="1200" dirty="0" smtClean="0">
              <a:solidFill>
                <a:srgbClr val="92D050"/>
              </a:solidFill>
            </a:rPr>
            <a:t>programlar</a:t>
          </a:r>
          <a:r>
            <a:rPr lang="tr-TR" sz="1600" kern="1200" dirty="0" smtClean="0"/>
            <a:t> yapmak</a:t>
          </a:r>
          <a:endParaRPr lang="tr-TR" sz="1600" kern="1200" dirty="0"/>
        </a:p>
      </dsp:txBody>
      <dsp:txXfrm>
        <a:off x="3466087" y="918931"/>
        <a:ext cx="1837768" cy="1013652"/>
      </dsp:txXfrm>
    </dsp:sp>
    <dsp:sp modelId="{7F80E0C0-2380-4730-8081-C144D636ACC2}">
      <dsp:nvSpPr>
        <dsp:cNvPr id="0" name=""/>
        <dsp:cNvSpPr/>
      </dsp:nvSpPr>
      <dsp:spPr>
        <a:xfrm>
          <a:off x="5787523" y="864095"/>
          <a:ext cx="2533126" cy="112332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smtClean="0">
              <a:solidFill>
                <a:srgbClr val="FFC000"/>
              </a:solidFill>
            </a:rPr>
            <a:t>Projelendirme</a:t>
          </a:r>
          <a:r>
            <a:rPr lang="tr-TR" sz="1600" b="1" kern="1200" dirty="0" smtClean="0">
              <a:solidFill>
                <a:srgbClr val="92D050"/>
              </a:solidFill>
            </a:rPr>
            <a:t> </a:t>
          </a:r>
          <a:r>
            <a:rPr lang="tr-TR" sz="1600" kern="1200" dirty="0" smtClean="0"/>
            <a:t>olarak sıralanabilir.</a:t>
          </a:r>
          <a:endParaRPr lang="tr-TR" sz="1600" kern="1200" dirty="0"/>
        </a:p>
      </dsp:txBody>
      <dsp:txXfrm>
        <a:off x="5842359" y="918931"/>
        <a:ext cx="2423454" cy="101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D915-B46A-C24E-95B0-5915A4E95519}">
      <dsp:nvSpPr>
        <dsp:cNvPr id="0" name=""/>
        <dsp:cNvSpPr/>
      </dsp:nvSpPr>
      <dsp:spPr>
        <a:xfrm>
          <a:off x="0" y="16898"/>
          <a:ext cx="2507081" cy="810089"/>
        </a:xfrm>
        <a:prstGeom prst="roundRect">
          <a:avLst>
            <a:gd name="adj" fmla="val 1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66DBE60B-6C0D-5742-B914-986767D813EA}">
      <dsp:nvSpPr>
        <dsp:cNvPr id="0" name=""/>
        <dsp:cNvSpPr/>
      </dsp:nvSpPr>
      <dsp:spPr>
        <a:xfrm>
          <a:off x="75212" y="108012"/>
          <a:ext cx="736455" cy="59406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4B3142-489C-3740-802A-0AA0C4085622}">
      <dsp:nvSpPr>
        <dsp:cNvPr id="0" name=""/>
        <dsp:cNvSpPr/>
      </dsp:nvSpPr>
      <dsp:spPr>
        <a:xfrm rot="10800000">
          <a:off x="75212" y="810089"/>
          <a:ext cx="736455" cy="990110"/>
        </a:xfrm>
        <a:prstGeom prst="round2SameRect">
          <a:avLst>
            <a:gd name="adj1" fmla="val 10500"/>
            <a:gd name="adj2" fmla="val 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solidFill>
                <a:sysClr val="window" lastClr="FFFFFF"/>
              </a:solidFill>
              <a:latin typeface="Calibri"/>
              <a:ea typeface="+mn-ea"/>
              <a:cs typeface="+mn-cs"/>
            </a:rPr>
            <a:t>Proje 1</a:t>
          </a:r>
          <a:endParaRPr lang="it-IT" sz="1600" kern="1200" dirty="0">
            <a:solidFill>
              <a:sysClr val="window" lastClr="FFFFFF"/>
            </a:solidFill>
            <a:latin typeface="Calibri"/>
            <a:ea typeface="+mn-ea"/>
            <a:cs typeface="+mn-cs"/>
          </a:endParaRPr>
        </a:p>
      </dsp:txBody>
      <dsp:txXfrm rot="10800000">
        <a:off x="97861" y="810089"/>
        <a:ext cx="691157" cy="967461"/>
      </dsp:txXfrm>
    </dsp:sp>
    <dsp:sp modelId="{9EF14C76-7A72-6545-8F29-C8D53DDB2BAE}">
      <dsp:nvSpPr>
        <dsp:cNvPr id="0" name=""/>
        <dsp:cNvSpPr/>
      </dsp:nvSpPr>
      <dsp:spPr>
        <a:xfrm>
          <a:off x="879708" y="93397"/>
          <a:ext cx="736455" cy="594066"/>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E813F8-0503-434D-8123-D1774D7C7CA0}">
      <dsp:nvSpPr>
        <dsp:cNvPr id="0" name=""/>
        <dsp:cNvSpPr/>
      </dsp:nvSpPr>
      <dsp:spPr>
        <a:xfrm rot="10800000">
          <a:off x="885312" y="810089"/>
          <a:ext cx="736455" cy="990110"/>
        </a:xfrm>
        <a:prstGeom prst="round2SameRect">
          <a:avLst>
            <a:gd name="adj1" fmla="val 10500"/>
            <a:gd name="adj2" fmla="val 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solidFill>
                <a:sysClr val="window" lastClr="FFFFFF"/>
              </a:solidFill>
              <a:latin typeface="Calibri"/>
              <a:ea typeface="+mn-ea"/>
              <a:cs typeface="+mn-cs"/>
            </a:rPr>
            <a:t>Proje 2</a:t>
          </a:r>
          <a:endParaRPr lang="it-IT" sz="1600" kern="1200" dirty="0">
            <a:solidFill>
              <a:sysClr val="window" lastClr="FFFFFF"/>
            </a:solidFill>
            <a:latin typeface="Calibri"/>
            <a:ea typeface="+mn-ea"/>
            <a:cs typeface="+mn-cs"/>
          </a:endParaRPr>
        </a:p>
      </dsp:txBody>
      <dsp:txXfrm rot="10800000">
        <a:off x="907961" y="810089"/>
        <a:ext cx="691157" cy="967461"/>
      </dsp:txXfrm>
    </dsp:sp>
    <dsp:sp modelId="{E4A5BC94-991B-AF42-9728-E41C9B6BEBF1}">
      <dsp:nvSpPr>
        <dsp:cNvPr id="0" name=""/>
        <dsp:cNvSpPr/>
      </dsp:nvSpPr>
      <dsp:spPr>
        <a:xfrm>
          <a:off x="1695413" y="108012"/>
          <a:ext cx="736455" cy="594066"/>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048483-5273-C444-9916-5BAB2C79A301}">
      <dsp:nvSpPr>
        <dsp:cNvPr id="0" name=""/>
        <dsp:cNvSpPr/>
      </dsp:nvSpPr>
      <dsp:spPr>
        <a:xfrm rot="10800000">
          <a:off x="1695413" y="810089"/>
          <a:ext cx="736455" cy="990110"/>
        </a:xfrm>
        <a:prstGeom prst="round2SameRect">
          <a:avLst>
            <a:gd name="adj1" fmla="val 10500"/>
            <a:gd name="adj2" fmla="val 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solidFill>
                <a:sysClr val="window" lastClr="FFFFFF"/>
              </a:solidFill>
              <a:latin typeface="Calibri"/>
              <a:ea typeface="+mn-ea"/>
              <a:cs typeface="+mn-cs"/>
            </a:rPr>
            <a:t>Proje 3</a:t>
          </a:r>
          <a:endParaRPr lang="it-IT" sz="1600" kern="1200" dirty="0">
            <a:solidFill>
              <a:sysClr val="window" lastClr="FFFFFF"/>
            </a:solidFill>
            <a:latin typeface="Calibri"/>
            <a:ea typeface="+mn-ea"/>
            <a:cs typeface="+mn-cs"/>
          </a:endParaRPr>
        </a:p>
      </dsp:txBody>
      <dsp:txXfrm rot="10800000">
        <a:off x="1718062" y="810089"/>
        <a:ext cx="691157" cy="967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AE0E-7BEC-B84A-9BD8-84508FB42120}">
      <dsp:nvSpPr>
        <dsp:cNvPr id="0" name=""/>
        <dsp:cNvSpPr/>
      </dsp:nvSpPr>
      <dsp:spPr>
        <a:xfrm rot="5400000">
          <a:off x="-167314" y="232882"/>
          <a:ext cx="1115433" cy="780803"/>
        </a:xfrm>
        <a:prstGeom prst="chevron">
          <a:avLst/>
        </a:prstGeo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w="9525" cap="flat" cmpd="sng" algn="ctr">
          <a:solidFill>
            <a:srgbClr val="C0504D">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1</a:t>
          </a:r>
        </a:p>
      </dsp:txBody>
      <dsp:txXfrm rot="-5400000">
        <a:off x="2" y="455969"/>
        <a:ext cx="780803" cy="334630"/>
      </dsp:txXfrm>
    </dsp:sp>
    <dsp:sp modelId="{14CE9B5A-834E-5746-A67C-FCD6B213AB85}">
      <dsp:nvSpPr>
        <dsp:cNvPr id="0" name=""/>
        <dsp:cNvSpPr/>
      </dsp:nvSpPr>
      <dsp:spPr>
        <a:xfrm rot="5400000">
          <a:off x="4545153" y="-3753515"/>
          <a:ext cx="834496" cy="8363196"/>
        </a:xfrm>
        <a:prstGeom prst="round2SameRect">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a:solidFill>
                <a:srgbClr val="F79646">
                  <a:lumMod val="75000"/>
                </a:srgbClr>
              </a:solidFill>
              <a:latin typeface="Calibri"/>
              <a:ea typeface="+mn-ea"/>
              <a:cs typeface="+mn-cs"/>
            </a:rPr>
            <a:t>ELEME</a:t>
          </a:r>
          <a:endParaRPr lang="it-IT" sz="1400" b="1" kern="1200" dirty="0">
            <a:solidFill>
              <a:srgbClr val="F79646">
                <a:lumMod val="75000"/>
              </a:srgbClr>
            </a:solidFill>
            <a:latin typeface="Calibri"/>
            <a:ea typeface="+mn-ea"/>
            <a:cs typeface="+mn-cs"/>
          </a:endParaRPr>
        </a:p>
        <a:p>
          <a:pPr marL="114300" lvl="1" indent="-114300" algn="l" defTabSz="622300">
            <a:lnSpc>
              <a:spcPct val="90000"/>
            </a:lnSpc>
            <a:spcBef>
              <a:spcPct val="0"/>
            </a:spcBef>
            <a:spcAft>
              <a:spcPct val="15000"/>
            </a:spcAft>
            <a:buChar char="••"/>
          </a:pPr>
          <a:r>
            <a:rPr lang="tr-TR" sz="1400" b="0" kern="1200" dirty="0">
              <a:solidFill>
                <a:srgbClr val="F79646">
                  <a:lumMod val="75000"/>
                </a:srgbClr>
              </a:solidFill>
              <a:latin typeface="Calibri"/>
              <a:ea typeface="+mn-ea"/>
              <a:cs typeface="+mn-cs"/>
            </a:rPr>
            <a:t>Planlama dokümanı için SÇD uygulanıp uygulanmayacağına karar verilmesi</a:t>
          </a:r>
          <a:r>
            <a:rPr lang="it-IT" sz="1400" b="0" kern="1200" dirty="0">
              <a:solidFill>
                <a:srgbClr val="F79646">
                  <a:lumMod val="75000"/>
                </a:srgbClr>
              </a:solidFill>
              <a:latin typeface="Calibri"/>
              <a:ea typeface="+mn-ea"/>
              <a:cs typeface="+mn-cs"/>
            </a:rPr>
            <a:t>, </a:t>
          </a:r>
          <a:r>
            <a:rPr lang="tr-TR" sz="1400" b="0" kern="1200" dirty="0">
              <a:solidFill>
                <a:srgbClr val="F79646">
                  <a:lumMod val="75000"/>
                </a:srgbClr>
              </a:solidFill>
              <a:latin typeface="Calibri"/>
              <a:ea typeface="+mn-ea"/>
              <a:cs typeface="+mn-cs"/>
            </a:rPr>
            <a:t>yani</a:t>
          </a:r>
          <a:r>
            <a:rPr lang="it-IT" sz="1400" b="0" kern="1200" dirty="0">
              <a:solidFill>
                <a:srgbClr val="F79646">
                  <a:lumMod val="75000"/>
                </a:srgbClr>
              </a:solidFill>
              <a:latin typeface="Calibri"/>
              <a:ea typeface="+mn-ea"/>
              <a:cs typeface="+mn-cs"/>
            </a:rPr>
            <a:t>: </a:t>
          </a:r>
          <a:r>
            <a:rPr lang="tr-TR" sz="1400" b="0" kern="1200" dirty="0">
              <a:solidFill>
                <a:srgbClr val="F79646">
                  <a:lumMod val="75000"/>
                </a:srgbClr>
              </a:solidFill>
              <a:latin typeface="Calibri"/>
              <a:ea typeface="+mn-ea"/>
              <a:cs typeface="+mn-cs"/>
            </a:rPr>
            <a:t>Planlama dokümanı, ÇED uygulanacak olan gelecekteki projeler için bir çerçeve oluşturuyor mu veya koruma alanlarını etkileme olasılığı var mı? </a:t>
          </a:r>
          <a:endParaRPr lang="it-IT" sz="1400" b="0" kern="1200" dirty="0">
            <a:solidFill>
              <a:srgbClr val="F79646">
                <a:lumMod val="75000"/>
              </a:srgbClr>
            </a:solidFill>
            <a:latin typeface="Calibri"/>
            <a:ea typeface="+mn-ea"/>
            <a:cs typeface="+mn-cs"/>
          </a:endParaRPr>
        </a:p>
      </dsp:txBody>
      <dsp:txXfrm rot="-5400000">
        <a:off x="780804" y="51571"/>
        <a:ext cx="8322459" cy="753022"/>
      </dsp:txXfrm>
    </dsp:sp>
    <dsp:sp modelId="{4243E054-8B5D-554B-8615-72AE0247EE9E}">
      <dsp:nvSpPr>
        <dsp:cNvPr id="0" name=""/>
        <dsp:cNvSpPr/>
      </dsp:nvSpPr>
      <dsp:spPr>
        <a:xfrm rot="5400000">
          <a:off x="-167314" y="1254506"/>
          <a:ext cx="1115433" cy="780803"/>
        </a:xfrm>
        <a:prstGeom prst="chevron">
          <a:avLst/>
        </a:prstGeom>
        <a:gradFill rotWithShape="0">
          <a:gsLst>
            <a:gs pos="0">
              <a:srgbClr val="C0504D">
                <a:hueOff val="936304"/>
                <a:satOff val="-1168"/>
                <a:lumOff val="275"/>
                <a:alphaOff val="0"/>
                <a:tint val="100000"/>
                <a:shade val="100000"/>
                <a:satMod val="130000"/>
              </a:srgbClr>
            </a:gs>
            <a:gs pos="100000">
              <a:srgbClr val="C0504D">
                <a:hueOff val="936304"/>
                <a:satOff val="-1168"/>
                <a:lumOff val="275"/>
                <a:alphaOff val="0"/>
                <a:tint val="50000"/>
                <a:shade val="100000"/>
                <a:satMod val="350000"/>
              </a:srgbClr>
            </a:gs>
          </a:gsLst>
          <a:lin ang="16200000" scaled="0"/>
        </a:gradFill>
        <a:ln w="9525" cap="flat" cmpd="sng" algn="ctr">
          <a:solidFill>
            <a:srgbClr val="C0504D">
              <a:hueOff val="936304"/>
              <a:satOff val="-1168"/>
              <a:lumOff val="275"/>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2</a:t>
          </a:r>
        </a:p>
      </dsp:txBody>
      <dsp:txXfrm rot="-5400000">
        <a:off x="2" y="1477593"/>
        <a:ext cx="780803" cy="334630"/>
      </dsp:txXfrm>
    </dsp:sp>
    <dsp:sp modelId="{04D6A0DE-42BD-B142-AEFC-FD06E3697F70}">
      <dsp:nvSpPr>
        <dsp:cNvPr id="0" name=""/>
        <dsp:cNvSpPr/>
      </dsp:nvSpPr>
      <dsp:spPr>
        <a:xfrm rot="5400000">
          <a:off x="4599885" y="-2731891"/>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a:solidFill>
                <a:srgbClr val="CC3300"/>
              </a:solidFill>
              <a:latin typeface="Calibri"/>
              <a:ea typeface="+mn-ea"/>
              <a:cs typeface="+mn-cs"/>
            </a:rPr>
            <a:t>KAPSAM BELİRLEME</a:t>
          </a:r>
          <a:endParaRPr lang="it-IT" sz="1400" b="1" kern="1200" dirty="0">
            <a:solidFill>
              <a:srgbClr val="CC33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0" kern="1200" dirty="0">
              <a:solidFill>
                <a:srgbClr val="CC3300"/>
              </a:solidFill>
              <a:latin typeface="Calibri"/>
              <a:ea typeface="+mn-ea"/>
              <a:cs typeface="+mn-cs"/>
            </a:rPr>
            <a:t>SÇD için kapsam belirlenmesi - </a:t>
          </a:r>
          <a:r>
            <a:rPr lang="tr-TR" sz="1400" b="0" kern="1200" dirty="0" smtClean="0">
              <a:solidFill>
                <a:srgbClr val="CC3300"/>
              </a:solidFill>
              <a:latin typeface="Calibri"/>
              <a:ea typeface="+mn-ea"/>
              <a:cs typeface="+mn-cs"/>
            </a:rPr>
            <a:t>Kapsam </a:t>
          </a:r>
          <a:r>
            <a:rPr lang="tr-TR" sz="1400" b="0" kern="1200" dirty="0">
              <a:solidFill>
                <a:srgbClr val="CC3300"/>
              </a:solidFill>
              <a:latin typeface="Calibri"/>
              <a:ea typeface="+mn-ea"/>
              <a:cs typeface="+mn-cs"/>
            </a:rPr>
            <a:t>Belirleme Raporu </a:t>
          </a:r>
          <a:r>
            <a:rPr lang="tr-TR" sz="1400" b="0" kern="1200" dirty="0" smtClean="0">
              <a:solidFill>
                <a:srgbClr val="CC3300"/>
              </a:solidFill>
              <a:latin typeface="Calibri"/>
              <a:ea typeface="+mn-ea"/>
              <a:cs typeface="+mn-cs"/>
            </a:rPr>
            <a:t>Hazırlanması                                                                    </a:t>
          </a:r>
          <a:r>
            <a:rPr lang="tr-TR" sz="1400" b="1" kern="1200" dirty="0" smtClean="0">
              <a:solidFill>
                <a:srgbClr val="CC3300"/>
              </a:solidFill>
              <a:latin typeface="Calibri"/>
              <a:ea typeface="+mn-ea"/>
              <a:cs typeface="+mn-cs"/>
            </a:rPr>
            <a:t>(Kapsam Belirleme Toplantısı)</a:t>
          </a:r>
          <a:endParaRPr lang="it-IT" sz="1400" b="1" kern="1200" dirty="0">
            <a:solidFill>
              <a:srgbClr val="CC3300"/>
            </a:solidFill>
            <a:latin typeface="Calibri"/>
            <a:ea typeface="+mn-ea"/>
            <a:cs typeface="+mn-cs"/>
          </a:endParaRPr>
        </a:p>
      </dsp:txBody>
      <dsp:txXfrm rot="-5400000">
        <a:off x="780803" y="1122584"/>
        <a:ext cx="8327803" cy="654245"/>
      </dsp:txXfrm>
    </dsp:sp>
    <dsp:sp modelId="{840805CE-ADCF-FC4F-A452-035B14085CC6}">
      <dsp:nvSpPr>
        <dsp:cNvPr id="0" name=""/>
        <dsp:cNvSpPr/>
      </dsp:nvSpPr>
      <dsp:spPr>
        <a:xfrm rot="5400000">
          <a:off x="-167314" y="2399019"/>
          <a:ext cx="1115433" cy="780803"/>
        </a:xfrm>
        <a:prstGeom prst="chevron">
          <a:avLst/>
        </a:prstGeom>
        <a:gradFill rotWithShape="0">
          <a:gsLst>
            <a:gs pos="0">
              <a:srgbClr val="C0504D">
                <a:hueOff val="1872608"/>
                <a:satOff val="-2336"/>
                <a:lumOff val="549"/>
                <a:alphaOff val="0"/>
                <a:tint val="100000"/>
                <a:shade val="100000"/>
                <a:satMod val="130000"/>
              </a:srgbClr>
            </a:gs>
            <a:gs pos="100000">
              <a:srgbClr val="C0504D">
                <a:hueOff val="1872608"/>
                <a:satOff val="-2336"/>
                <a:lumOff val="549"/>
                <a:alphaOff val="0"/>
                <a:tint val="50000"/>
                <a:shade val="100000"/>
                <a:satMod val="350000"/>
              </a:srgbClr>
            </a:gs>
          </a:gsLst>
          <a:lin ang="16200000" scaled="0"/>
        </a:gradFill>
        <a:ln w="9525" cap="flat" cmpd="sng" algn="ctr">
          <a:solidFill>
            <a:srgbClr val="C0504D">
              <a:hueOff val="1872608"/>
              <a:satOff val="-2336"/>
              <a:lumOff val="549"/>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3</a:t>
          </a:r>
        </a:p>
      </dsp:txBody>
      <dsp:txXfrm rot="-5400000">
        <a:off x="2" y="2622106"/>
        <a:ext cx="780803" cy="334630"/>
      </dsp:txXfrm>
    </dsp:sp>
    <dsp:sp modelId="{6E4EE9FC-A41C-1B4D-B84B-DF177A0B057A}">
      <dsp:nvSpPr>
        <dsp:cNvPr id="0" name=""/>
        <dsp:cNvSpPr/>
      </dsp:nvSpPr>
      <dsp:spPr>
        <a:xfrm rot="5400000">
          <a:off x="4530369" y="-1560918"/>
          <a:ext cx="864063" cy="8363196"/>
        </a:xfrm>
        <a:prstGeom prst="round2SameRect">
          <a:avLst/>
        </a:prstGeo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it-IT" sz="1400" b="1" kern="1200" dirty="0">
            <a:solidFill>
              <a:srgbClr val="CC99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1" kern="1200" dirty="0" smtClean="0">
              <a:solidFill>
                <a:srgbClr val="CC9900"/>
              </a:solidFill>
              <a:latin typeface="+mn-lt"/>
              <a:ea typeface="+mn-ea"/>
              <a:cs typeface="+mn-cs"/>
            </a:rPr>
            <a:t>STRATEJİK ÇEVRESEL DEĞERLENDİRME RAPORUNUN HAZIRLANMASI</a:t>
          </a:r>
          <a:endParaRPr lang="it-IT" sz="1400" b="1" kern="1200" dirty="0">
            <a:solidFill>
              <a:srgbClr val="F79646">
                <a:lumMod val="75000"/>
              </a:srgbClr>
            </a:solidFill>
            <a:latin typeface="Calibri"/>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rgbClr val="CC9900"/>
              </a:solidFill>
              <a:latin typeface="+mn-lt"/>
              <a:ea typeface="+mn-ea"/>
              <a:cs typeface="+mn-cs"/>
            </a:rPr>
            <a:t>Çevre ve Sağlık üzerindeki olası etkilerinin tespit edilmesi ve bunların en aza indirgenmesi ya da ortadan kaldırılması için tedbirlerin geliştirilmesi- </a:t>
          </a:r>
          <a:r>
            <a:rPr lang="tr-TR" sz="1400" b="1" kern="1200" dirty="0" smtClean="0">
              <a:solidFill>
                <a:srgbClr val="CC9900"/>
              </a:solidFill>
              <a:latin typeface="+mn-lt"/>
              <a:ea typeface="+mn-ea"/>
              <a:cs typeface="+mn-cs"/>
            </a:rPr>
            <a:t>SÇD Raporu hazırlanması (İstişare Toplantısı)</a:t>
          </a:r>
          <a:endParaRPr lang="it-IT" sz="1400" b="1" kern="1200" dirty="0" smtClean="0">
            <a:solidFill>
              <a:srgbClr val="CC9900"/>
            </a:solidFill>
            <a:latin typeface="+mn-lt"/>
            <a:ea typeface="+mn-ea"/>
            <a:cs typeface="+mn-cs"/>
          </a:endParaRPr>
        </a:p>
        <a:p>
          <a:pPr marL="114300" lvl="1" indent="-114300" algn="l" defTabSz="622300">
            <a:lnSpc>
              <a:spcPct val="90000"/>
            </a:lnSpc>
            <a:spcBef>
              <a:spcPct val="0"/>
            </a:spcBef>
            <a:spcAft>
              <a:spcPct val="15000"/>
            </a:spcAft>
            <a:buChar char="••"/>
          </a:pPr>
          <a:endParaRPr lang="it-IT" sz="1400" b="1" kern="1200" dirty="0">
            <a:solidFill>
              <a:srgbClr val="F79646">
                <a:lumMod val="75000"/>
              </a:srgbClr>
            </a:solidFill>
            <a:latin typeface="Calibri"/>
            <a:ea typeface="+mn-ea"/>
            <a:cs typeface="+mn-cs"/>
          </a:endParaRPr>
        </a:p>
      </dsp:txBody>
      <dsp:txXfrm rot="-5400000">
        <a:off x="780803" y="2230828"/>
        <a:ext cx="8321016" cy="779703"/>
      </dsp:txXfrm>
    </dsp:sp>
    <dsp:sp modelId="{2AFD7BD0-D47C-5649-AE1D-572B72CE2123}">
      <dsp:nvSpPr>
        <dsp:cNvPr id="0" name=""/>
        <dsp:cNvSpPr/>
      </dsp:nvSpPr>
      <dsp:spPr>
        <a:xfrm rot="5400000">
          <a:off x="-167314" y="3367270"/>
          <a:ext cx="1115433" cy="780803"/>
        </a:xfrm>
        <a:prstGeom prst="chevron">
          <a:avLst/>
        </a:prstGeom>
        <a:gradFill rotWithShape="0">
          <a:gsLst>
            <a:gs pos="0">
              <a:srgbClr val="C0504D">
                <a:hueOff val="2808911"/>
                <a:satOff val="-3503"/>
                <a:lumOff val="824"/>
                <a:alphaOff val="0"/>
                <a:tint val="100000"/>
                <a:shade val="100000"/>
                <a:satMod val="130000"/>
              </a:srgbClr>
            </a:gs>
            <a:gs pos="100000">
              <a:srgbClr val="C0504D">
                <a:hueOff val="2808911"/>
                <a:satOff val="-3503"/>
                <a:lumOff val="824"/>
                <a:alphaOff val="0"/>
                <a:tint val="50000"/>
                <a:shade val="100000"/>
                <a:satMod val="350000"/>
              </a:srgbClr>
            </a:gs>
          </a:gsLst>
          <a:lin ang="16200000" scaled="0"/>
        </a:gradFill>
        <a:ln w="9525" cap="flat" cmpd="sng" algn="ctr">
          <a:solidFill>
            <a:srgbClr val="C0504D">
              <a:hueOff val="2808911"/>
              <a:satOff val="-3503"/>
              <a:lumOff val="824"/>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4</a:t>
          </a:r>
        </a:p>
      </dsp:txBody>
      <dsp:txXfrm rot="-5400000">
        <a:off x="2" y="3590357"/>
        <a:ext cx="780803" cy="334630"/>
      </dsp:txXfrm>
    </dsp:sp>
    <dsp:sp modelId="{DA7E6AE4-BD5D-3549-9568-14B3680FE549}">
      <dsp:nvSpPr>
        <dsp:cNvPr id="0" name=""/>
        <dsp:cNvSpPr/>
      </dsp:nvSpPr>
      <dsp:spPr>
        <a:xfrm rot="5400000">
          <a:off x="4596373" y="-622433"/>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it-IT" sz="1400" b="1" kern="1200" dirty="0">
            <a:solidFill>
              <a:srgbClr val="77933C"/>
            </a:solidFill>
            <a:latin typeface="Calibri"/>
            <a:ea typeface="+mn-ea"/>
            <a:cs typeface="+mn-cs"/>
          </a:endParaRPr>
        </a:p>
        <a:p>
          <a:pPr marL="114300" lvl="1" indent="-114300" algn="l" defTabSz="622300">
            <a:lnSpc>
              <a:spcPct val="90000"/>
            </a:lnSpc>
            <a:spcBef>
              <a:spcPct val="0"/>
            </a:spcBef>
            <a:spcAft>
              <a:spcPct val="15000"/>
            </a:spcAft>
            <a:buChar char="••"/>
          </a:pPr>
          <a:endParaRPr lang="tr-TR" sz="1400" b="1" kern="1200" dirty="0">
            <a:solidFill>
              <a:srgbClr val="CCCC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1" kern="1200" dirty="0" smtClean="0">
              <a:solidFill>
                <a:srgbClr val="CCCC00"/>
              </a:solidFill>
              <a:latin typeface="Calibri"/>
              <a:ea typeface="+mn-ea"/>
              <a:cs typeface="+mn-cs"/>
            </a:rPr>
            <a:t>KALİTE KONTROL</a:t>
          </a:r>
          <a:endParaRPr lang="tr-TR" sz="1400" b="1" kern="1200" dirty="0">
            <a:solidFill>
              <a:srgbClr val="CCCC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1" kern="1200" dirty="0" smtClean="0">
              <a:solidFill>
                <a:srgbClr val="CCCC00"/>
              </a:solidFill>
              <a:latin typeface="Calibri"/>
              <a:ea typeface="+mn-ea"/>
              <a:cs typeface="+mn-cs"/>
            </a:rPr>
            <a:t>Çevre ve Şehircilik Bakanlığı tarafından SÇD Raporu’nun kalite kontrolünün yapılması                                      (İnceleme-değerlendirme)</a:t>
          </a:r>
          <a:endParaRPr lang="tr-TR" sz="1400" b="0" kern="1200" dirty="0">
            <a:solidFill>
              <a:srgbClr val="CCCC00"/>
            </a:solidFill>
            <a:latin typeface="Calibri"/>
            <a:ea typeface="+mn-ea"/>
            <a:cs typeface="+mn-cs"/>
          </a:endParaRPr>
        </a:p>
        <a:p>
          <a:pPr marL="114300" lvl="1" indent="-114300" algn="l" defTabSz="622300">
            <a:lnSpc>
              <a:spcPct val="90000"/>
            </a:lnSpc>
            <a:spcBef>
              <a:spcPct val="0"/>
            </a:spcBef>
            <a:spcAft>
              <a:spcPct val="15000"/>
            </a:spcAft>
            <a:buChar char="••"/>
          </a:pPr>
          <a:endParaRPr lang="tr-TR" sz="1400" b="1" kern="1200" dirty="0">
            <a:solidFill>
              <a:srgbClr val="77933C"/>
            </a:solidFill>
            <a:latin typeface="Calibri"/>
            <a:ea typeface="+mn-ea"/>
            <a:cs typeface="+mn-cs"/>
          </a:endParaRPr>
        </a:p>
        <a:p>
          <a:pPr marL="114300" lvl="1" indent="-114300" algn="l" defTabSz="622300">
            <a:lnSpc>
              <a:spcPct val="90000"/>
            </a:lnSpc>
            <a:spcBef>
              <a:spcPct val="0"/>
            </a:spcBef>
            <a:spcAft>
              <a:spcPct val="15000"/>
            </a:spcAft>
            <a:buChar char="••"/>
          </a:pPr>
          <a:endParaRPr lang="it-IT" sz="1400" b="1" kern="1200" dirty="0">
            <a:solidFill>
              <a:srgbClr val="77933C"/>
            </a:solidFill>
            <a:latin typeface="Calibri"/>
            <a:ea typeface="+mn-ea"/>
            <a:cs typeface="+mn-cs"/>
          </a:endParaRPr>
        </a:p>
      </dsp:txBody>
      <dsp:txXfrm rot="-5400000">
        <a:off x="777291" y="3232042"/>
        <a:ext cx="8327803" cy="654245"/>
      </dsp:txXfrm>
    </dsp:sp>
    <dsp:sp modelId="{436EC88A-8DBB-C249-9F25-2AEDBB830257}">
      <dsp:nvSpPr>
        <dsp:cNvPr id="0" name=""/>
        <dsp:cNvSpPr/>
      </dsp:nvSpPr>
      <dsp:spPr>
        <a:xfrm rot="5400000">
          <a:off x="-167314" y="4388894"/>
          <a:ext cx="1115433" cy="780803"/>
        </a:xfrm>
        <a:prstGeom prst="chevron">
          <a:avLst/>
        </a:prstGeom>
        <a:gradFill rotWithShape="0">
          <a:gsLst>
            <a:gs pos="0">
              <a:srgbClr val="C0504D">
                <a:hueOff val="3745215"/>
                <a:satOff val="-4671"/>
                <a:lumOff val="1098"/>
                <a:alphaOff val="0"/>
                <a:tint val="100000"/>
                <a:shade val="100000"/>
                <a:satMod val="130000"/>
              </a:srgbClr>
            </a:gs>
            <a:gs pos="100000">
              <a:srgbClr val="C0504D">
                <a:hueOff val="3745215"/>
                <a:satOff val="-4671"/>
                <a:lumOff val="1098"/>
                <a:alphaOff val="0"/>
                <a:tint val="50000"/>
                <a:shade val="100000"/>
                <a:satMod val="350000"/>
              </a:srgbClr>
            </a:gs>
          </a:gsLst>
          <a:lin ang="16200000" scaled="0"/>
        </a:gradFill>
        <a:ln w="9525" cap="flat" cmpd="sng" algn="ctr">
          <a:solidFill>
            <a:srgbClr val="C0504D">
              <a:hueOff val="3745215"/>
              <a:satOff val="-4671"/>
              <a:lumOff val="1098"/>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5</a:t>
          </a:r>
        </a:p>
      </dsp:txBody>
      <dsp:txXfrm rot="-5400000">
        <a:off x="2" y="4611981"/>
        <a:ext cx="780803" cy="334630"/>
      </dsp:txXfrm>
    </dsp:sp>
    <dsp:sp modelId="{786EE4F7-282F-644A-82DF-976F0443FEC0}">
      <dsp:nvSpPr>
        <dsp:cNvPr id="0" name=""/>
        <dsp:cNvSpPr/>
      </dsp:nvSpPr>
      <dsp:spPr>
        <a:xfrm rot="5400000">
          <a:off x="4599885" y="402496"/>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smtClean="0">
              <a:solidFill>
                <a:srgbClr val="99CC00"/>
              </a:solidFill>
              <a:latin typeface="+mj-lt"/>
              <a:ea typeface="+mn-ea"/>
              <a:cs typeface="Times New Roman" panose="02020603050405020304" pitchFamily="18" charset="0"/>
            </a:rPr>
            <a:t>PLAN YA DA PROGRAMA İLİŞKİN KARAR </a:t>
          </a:r>
          <a:endParaRPr lang="it-IT" sz="1400" b="1" kern="1200" dirty="0">
            <a:solidFill>
              <a:srgbClr val="99CC00"/>
            </a:solidFill>
            <a:latin typeface="+mj-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tr-TR" sz="1400" b="0" kern="1200" dirty="0">
              <a:solidFill>
                <a:srgbClr val="99CC00"/>
              </a:solidFill>
              <a:latin typeface="+mj-lt"/>
              <a:ea typeface="+mn-ea"/>
              <a:cs typeface="Times New Roman" panose="02020603050405020304" pitchFamily="18" charset="0"/>
            </a:rPr>
            <a:t>SÇD </a:t>
          </a:r>
          <a:r>
            <a:rPr lang="tr-TR" sz="1400" b="0" kern="1200" dirty="0" smtClean="0">
              <a:solidFill>
                <a:srgbClr val="99CC00"/>
              </a:solidFill>
              <a:latin typeface="+mj-lt"/>
              <a:ea typeface="+mn-ea"/>
              <a:cs typeface="Times New Roman" panose="02020603050405020304" pitchFamily="18" charset="0"/>
            </a:rPr>
            <a:t>kararlarının/ bulgularının planlama </a:t>
          </a:r>
          <a:r>
            <a:rPr lang="tr-TR" sz="1400" b="0" kern="1200" dirty="0">
              <a:solidFill>
                <a:srgbClr val="99CC00"/>
              </a:solidFill>
              <a:latin typeface="+mj-lt"/>
              <a:ea typeface="+mn-ea"/>
              <a:cs typeface="Times New Roman" panose="02020603050405020304" pitchFamily="18" charset="0"/>
            </a:rPr>
            <a:t>dokümanına entegrasyonu - Yetkili Kurumun/öneren Makamın planlama dokümanını resmi olarak </a:t>
          </a:r>
          <a:r>
            <a:rPr lang="tr-TR" sz="1400" b="0" kern="1200" dirty="0" smtClean="0">
              <a:solidFill>
                <a:srgbClr val="99CC00"/>
              </a:solidFill>
              <a:latin typeface="+mj-lt"/>
              <a:ea typeface="+mn-ea"/>
              <a:cs typeface="Times New Roman" panose="02020603050405020304" pitchFamily="18" charset="0"/>
            </a:rPr>
            <a:t>onaylaması/kabul </a:t>
          </a:r>
          <a:r>
            <a:rPr lang="tr-TR" sz="1400" b="0" kern="1200" dirty="0">
              <a:solidFill>
                <a:srgbClr val="99CC00"/>
              </a:solidFill>
              <a:latin typeface="+mj-lt"/>
              <a:ea typeface="+mn-ea"/>
              <a:cs typeface="Times New Roman" panose="02020603050405020304" pitchFamily="18" charset="0"/>
            </a:rPr>
            <a:t>etmesi</a:t>
          </a:r>
          <a:endParaRPr lang="it-IT" sz="1400" b="0" kern="1200" dirty="0">
            <a:solidFill>
              <a:srgbClr val="99CC00"/>
            </a:solidFill>
            <a:latin typeface="+mj-lt"/>
            <a:ea typeface="+mn-ea"/>
            <a:cs typeface="Times New Roman" panose="02020603050405020304" pitchFamily="18" charset="0"/>
          </a:endParaRPr>
        </a:p>
      </dsp:txBody>
      <dsp:txXfrm rot="-5400000">
        <a:off x="780803" y="4256972"/>
        <a:ext cx="8327803" cy="654245"/>
      </dsp:txXfrm>
    </dsp:sp>
    <dsp:sp modelId="{DDDD260C-8D7D-3A4B-B6CD-ECA4FB0BE62D}">
      <dsp:nvSpPr>
        <dsp:cNvPr id="0" name=""/>
        <dsp:cNvSpPr/>
      </dsp:nvSpPr>
      <dsp:spPr>
        <a:xfrm rot="5400000">
          <a:off x="-167314" y="5410517"/>
          <a:ext cx="1115433" cy="780803"/>
        </a:xfrm>
        <a:prstGeom prst="chevron">
          <a:avLst/>
        </a:prstGeom>
        <a:gradFill rotWithShape="0">
          <a:gsLst>
            <a:gs pos="0">
              <a:srgbClr val="C0504D">
                <a:hueOff val="4681519"/>
                <a:satOff val="-5839"/>
                <a:lumOff val="1373"/>
                <a:alphaOff val="0"/>
                <a:tint val="100000"/>
                <a:shade val="100000"/>
                <a:satMod val="130000"/>
              </a:srgbClr>
            </a:gs>
            <a:gs pos="100000">
              <a:srgbClr val="C0504D">
                <a:hueOff val="4681519"/>
                <a:satOff val="-5839"/>
                <a:lumOff val="1373"/>
                <a:alphaOff val="0"/>
                <a:tint val="50000"/>
                <a:shade val="100000"/>
                <a:satMod val="350000"/>
              </a:srgbClr>
            </a:gs>
          </a:gsLst>
          <a:lin ang="16200000" scaled="0"/>
        </a:gradFill>
        <a:ln w="9525" cap="flat" cmpd="sng" algn="ctr">
          <a:solidFill>
            <a:srgbClr val="C0504D">
              <a:hueOff val="4681519"/>
              <a:satOff val="-5839"/>
              <a:lumOff val="1373"/>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6</a:t>
          </a:r>
        </a:p>
      </dsp:txBody>
      <dsp:txXfrm rot="-5400000">
        <a:off x="2" y="5633604"/>
        <a:ext cx="780803" cy="334630"/>
      </dsp:txXfrm>
    </dsp:sp>
    <dsp:sp modelId="{7564977A-A842-D545-9BB5-5595F765B6B9}">
      <dsp:nvSpPr>
        <dsp:cNvPr id="0" name=""/>
        <dsp:cNvSpPr/>
      </dsp:nvSpPr>
      <dsp:spPr>
        <a:xfrm rot="5400000">
          <a:off x="4599885" y="1424120"/>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smtClean="0">
              <a:solidFill>
                <a:srgbClr val="77933C"/>
              </a:solidFill>
              <a:latin typeface="Calibri"/>
              <a:ea typeface="+mn-ea"/>
              <a:cs typeface="+mn-cs"/>
            </a:rPr>
            <a:t>BİLGİLENDİRME </a:t>
          </a:r>
          <a:r>
            <a:rPr lang="tr-TR" sz="1400" b="1" kern="1200" dirty="0">
              <a:solidFill>
                <a:srgbClr val="77933C"/>
              </a:solidFill>
              <a:latin typeface="Calibri"/>
              <a:ea typeface="+mn-ea"/>
              <a:cs typeface="+mn-cs"/>
            </a:rPr>
            <a:t>ve İZLEME </a:t>
          </a:r>
          <a:endParaRPr lang="it-IT" sz="1400" b="1" kern="1200" dirty="0">
            <a:solidFill>
              <a:srgbClr val="77933C"/>
            </a:solidFill>
            <a:latin typeface="Calibri"/>
            <a:ea typeface="+mn-ea"/>
            <a:cs typeface="+mn-cs"/>
          </a:endParaRPr>
        </a:p>
        <a:p>
          <a:pPr marL="114300" lvl="1" indent="-114300" algn="l" defTabSz="622300">
            <a:lnSpc>
              <a:spcPct val="90000"/>
            </a:lnSpc>
            <a:spcBef>
              <a:spcPct val="0"/>
            </a:spcBef>
            <a:spcAft>
              <a:spcPct val="15000"/>
            </a:spcAft>
            <a:buChar char="••"/>
          </a:pPr>
          <a:r>
            <a:rPr lang="tr-TR" sz="1400" kern="1200" dirty="0">
              <a:solidFill>
                <a:srgbClr val="77933C"/>
              </a:solidFill>
              <a:latin typeface="Calibri"/>
              <a:ea typeface="+mn-ea"/>
              <a:cs typeface="+mn-cs"/>
            </a:rPr>
            <a:t>Planlama dokümanının Çevre ve Sağlık üzerine etkilerinin yetkili kurum tarafından bütün uygulama süreci boyunca izlenmesi</a:t>
          </a:r>
          <a:endParaRPr lang="it-IT" sz="1400" kern="1200" dirty="0">
            <a:solidFill>
              <a:srgbClr val="77933C"/>
            </a:solidFill>
            <a:latin typeface="Calibri"/>
            <a:ea typeface="+mn-ea"/>
            <a:cs typeface="+mn-cs"/>
          </a:endParaRPr>
        </a:p>
      </dsp:txBody>
      <dsp:txXfrm rot="-5400000">
        <a:off x="780803" y="5278596"/>
        <a:ext cx="8327803" cy="6542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2FD521D-0CA3-4302-88C7-5B49A783E035}" type="datetimeFigureOut">
              <a:rPr lang="tr-TR" smtClean="0"/>
              <a:t>07.12.2018</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DFD3AA5-62B9-48C2-A502-19DF78835160}" type="slidenum">
              <a:rPr lang="tr-TR" smtClean="0"/>
              <a:t>‹#›</a:t>
            </a:fld>
            <a:endParaRPr lang="tr-TR"/>
          </a:p>
        </p:txBody>
      </p:sp>
    </p:spTree>
    <p:extLst>
      <p:ext uri="{BB962C8B-B14F-4D97-AF65-F5344CB8AC3E}">
        <p14:creationId xmlns:p14="http://schemas.microsoft.com/office/powerpoint/2010/main" val="3915289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1766C9-C1A9-46A7-9141-5594B3B1C381}" type="datetimeFigureOut">
              <a:rPr lang="tr-TR" smtClean="0"/>
              <a:t>07.12.2018</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D43EA0-C77F-46FC-AE26-80ED193616E0}" type="slidenum">
              <a:rPr lang="tr-TR" smtClean="0"/>
              <a:t>‹#›</a:t>
            </a:fld>
            <a:endParaRPr lang="tr-TR"/>
          </a:p>
        </p:txBody>
      </p:sp>
    </p:spTree>
    <p:extLst>
      <p:ext uri="{BB962C8B-B14F-4D97-AF65-F5344CB8AC3E}">
        <p14:creationId xmlns:p14="http://schemas.microsoft.com/office/powerpoint/2010/main" val="157637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ayt Görüntüsü Yer Tutucusu 1"/>
          <p:cNvSpPr>
            <a:spLocks noGrp="1" noRot="1" noChangeAspect="1"/>
          </p:cNvSpPr>
          <p:nvPr>
            <p:ph type="sldImg"/>
          </p:nvPr>
        </p:nvSpPr>
        <p:spPr bwMode="auto">
          <a:noFill/>
          <a:ln>
            <a:solidFill>
              <a:srgbClr val="000000"/>
            </a:solidFill>
            <a:miter lim="800000"/>
            <a:headEnd/>
            <a:tailEnd/>
          </a:ln>
        </p:spPr>
      </p:sp>
      <p:sp>
        <p:nvSpPr>
          <p:cNvPr id="35842"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mtClean="0"/>
              <a:t>Sürdürülebilir kalkınma ilkeleri doğrultusunda karar verme sürecinin her aşamasında çevresel koşulları incelemek, geleceğe yönelik projeksiyon yapmak ve buna uygun önlem almak zorunluluğu vardır. </a:t>
            </a:r>
          </a:p>
          <a:p>
            <a:r>
              <a:rPr lang="tr-TR" smtClean="0"/>
              <a:t>Somut faaliyetlere ÇED uygulanması ile bu sürecin son aşamasında bir değerlendirme yapılabilmekte ancak çevre sorunlarına karşın etkin mücadelede yetersiz kalmaktadır.</a:t>
            </a:r>
          </a:p>
        </p:txBody>
      </p:sp>
      <p:sp>
        <p:nvSpPr>
          <p:cNvPr id="4" name="Slayt Numarası Yer Tutucusu 3"/>
          <p:cNvSpPr>
            <a:spLocks noGrp="1"/>
          </p:cNvSpPr>
          <p:nvPr>
            <p:ph type="sldNum" sz="quarter" idx="5"/>
          </p:nvPr>
        </p:nvSpPr>
        <p:spPr/>
        <p:txBody>
          <a:bodyPr/>
          <a:lstStyle/>
          <a:p>
            <a:pPr>
              <a:defRPr/>
            </a:pPr>
            <a:fld id="{667DB75F-0F84-4A85-9C99-6159BE79E749}" type="slidenum">
              <a:rPr lang="tr-TR" smtClean="0">
                <a:solidFill>
                  <a:prstClr val="black"/>
                </a:solidFill>
              </a:rPr>
              <a:pPr>
                <a:defRPr/>
              </a:pPr>
              <a:t>3</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SÇD’nin</a:t>
            </a:r>
            <a:r>
              <a:rPr lang="tr-TR" baseline="0" dirty="0" smtClean="0"/>
              <a:t> başlıca faydalarından biri –</a:t>
            </a:r>
            <a:r>
              <a:rPr lang="tr-TR" baseline="0" dirty="0" err="1" smtClean="0"/>
              <a:t>ÇED’e</a:t>
            </a:r>
            <a:r>
              <a:rPr lang="tr-TR" baseline="0" dirty="0" smtClean="0"/>
              <a:t> kıyasla- bireysel olarak küçük ancak belirli bir süreçte meydana gelerek birden fazla aktivitenin önemli olarak ortaya çıkardığı olası kümülatif etkileri </a:t>
            </a:r>
            <a:r>
              <a:rPr lang="tr-TR" baseline="0" smtClean="0"/>
              <a:t>ele alabilmesidir. </a:t>
            </a:r>
            <a:endParaRPr lang="tr-TR" dirty="0"/>
          </a:p>
        </p:txBody>
      </p:sp>
      <p:sp>
        <p:nvSpPr>
          <p:cNvPr id="4" name="Slayt Numarası Yer Tutucusu 3"/>
          <p:cNvSpPr>
            <a:spLocks noGrp="1"/>
          </p:cNvSpPr>
          <p:nvPr>
            <p:ph type="sldNum" sz="quarter" idx="10"/>
          </p:nvPr>
        </p:nvSpPr>
        <p:spPr/>
        <p:txBody>
          <a:bodyPr/>
          <a:lstStyle/>
          <a:p>
            <a:pPr>
              <a:defRPr/>
            </a:pPr>
            <a:fld id="{4FDDC7A4-24A2-4D4E-8BF5-7C5B9043C1B0}" type="slidenum">
              <a:rPr lang="tr-TR" smtClean="0">
                <a:solidFill>
                  <a:prstClr val="black"/>
                </a:solidFill>
              </a:rPr>
              <a:pPr>
                <a:defRPr/>
              </a:pPr>
              <a:t>4</a:t>
            </a:fld>
            <a:endParaRPr lang="tr-TR">
              <a:solidFill>
                <a:prstClr val="black"/>
              </a:solidFill>
            </a:endParaRPr>
          </a:p>
        </p:txBody>
      </p:sp>
    </p:spTree>
    <p:extLst>
      <p:ext uri="{BB962C8B-B14F-4D97-AF65-F5344CB8AC3E}">
        <p14:creationId xmlns:p14="http://schemas.microsoft.com/office/powerpoint/2010/main" val="158813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124076" y="754064"/>
            <a:ext cx="2549525" cy="3724275"/>
          </a:xfrm>
          <a:prstGeom prst="rect">
            <a:avLst/>
          </a:prstGeom>
          <a:solidFill>
            <a:srgbClr val="FFFFFF"/>
          </a:solidFill>
          <a:ln w="9360">
            <a:solidFill>
              <a:srgbClr val="000000"/>
            </a:solidFill>
            <a:miter lim="800000"/>
            <a:headEnd/>
            <a:tailEnd/>
          </a:ln>
        </p:spPr>
        <p:txBody>
          <a:bodyPr wrap="none" lIns="91495" tIns="45747" rIns="91495" bIns="45747" anchor="ctr"/>
          <a:lstStyle/>
          <a:p>
            <a:pPr fontAlgn="base">
              <a:spcBef>
                <a:spcPct val="0"/>
              </a:spcBef>
              <a:spcAft>
                <a:spcPct val="0"/>
              </a:spcAft>
            </a:pPr>
            <a:endParaRPr lang="tr-TR" altLang="tr-TR">
              <a:solidFill>
                <a:srgbClr val="000000"/>
              </a:solidFill>
              <a:latin typeface="Arial" charset="0"/>
            </a:endParaRPr>
          </a:p>
        </p:txBody>
      </p:sp>
      <p:sp>
        <p:nvSpPr>
          <p:cNvPr id="68611" name="Rectangle 3"/>
          <p:cNvSpPr>
            <a:spLocks noGrp="1" noChangeArrowheads="1"/>
          </p:cNvSpPr>
          <p:nvPr>
            <p:ph type="body"/>
          </p:nvPr>
        </p:nvSpPr>
        <p:spPr bwMode="auto">
          <a:xfrm>
            <a:off x="679451" y="4714876"/>
            <a:ext cx="5435600" cy="4467225"/>
          </a:xfrm>
          <a:noFill/>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t>07.12.2018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197989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t>07.12.2018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397866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t>07.12.2018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194060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257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44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9810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7117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011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273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2345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404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t>07.12.2018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392011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70193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785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37330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E2C39C-38F6-4194-A580-F4DFC75385F2}" type="datetime1">
              <a:rPr lang="tr-TR" altLang="tr-TR">
                <a:solidFill>
                  <a:prstClr val="black">
                    <a:tint val="75000"/>
                  </a:prstClr>
                </a:solidFill>
              </a:rPr>
              <a:pPr>
                <a:defRPr/>
              </a:pPr>
              <a:t>07.12.2018</a:t>
            </a:fld>
            <a:endParaRPr lang="tr-TR" altLang="tr-T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D75FA52-8383-4D24-B1BE-5826B698BD7C}" type="slidenum">
              <a:rPr lang="tr-TR" altLang="tr-TR">
                <a:solidFill>
                  <a:prstClr val="black">
                    <a:tint val="75000"/>
                  </a:prstClr>
                </a:solidFill>
              </a:rPr>
              <a:pPr>
                <a:defRPr/>
              </a:pPr>
              <a:t>‹#›</a:t>
            </a:fld>
            <a:endParaRPr lang="tr-TR" altLang="tr-TR">
              <a:solidFill>
                <a:prstClr val="black">
                  <a:tint val="75000"/>
                </a:prstClr>
              </a:solidFill>
            </a:endParaRPr>
          </a:p>
        </p:txBody>
      </p:sp>
    </p:spTree>
    <p:extLst>
      <p:ext uri="{BB962C8B-B14F-4D97-AF65-F5344CB8AC3E}">
        <p14:creationId xmlns:p14="http://schemas.microsoft.com/office/powerpoint/2010/main" val="120245261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E943A34-D069-4B59-8E20-AE3AC1DE2D31}" type="datetimeFigureOut">
              <a:rPr lang="tr-TR" smtClean="0"/>
              <a:t>07.12.2018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249756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E943A34-D069-4B59-8E20-AE3AC1DE2D31}" type="datetimeFigureOut">
              <a:rPr lang="tr-TR" smtClean="0"/>
              <a:t>07.12.2018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202005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E943A34-D069-4B59-8E20-AE3AC1DE2D31}" type="datetimeFigureOut">
              <a:rPr lang="tr-TR" smtClean="0"/>
              <a:t>07.12.2018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337914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E943A34-D069-4B59-8E20-AE3AC1DE2D31}" type="datetimeFigureOut">
              <a:rPr lang="tr-TR" smtClean="0"/>
              <a:t>07.12.2018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42759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3A34-D069-4B59-8E20-AE3AC1DE2D31}" type="datetimeFigureOut">
              <a:rPr lang="tr-TR" smtClean="0"/>
              <a:t>07.12.2018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423655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E943A34-D069-4B59-8E20-AE3AC1DE2D31}" type="datetimeFigureOut">
              <a:rPr lang="tr-TR" smtClean="0"/>
              <a:t>07.12.2018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166796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E943A34-D069-4B59-8E20-AE3AC1DE2D31}" type="datetimeFigureOut">
              <a:rPr lang="tr-TR" smtClean="0"/>
              <a:t>07.12.2018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FD9F5E-FCE1-4DE8-8B8E-68E095250E4C}" type="slidenum">
              <a:rPr lang="tr-TR" smtClean="0"/>
              <a:t>‹#›</a:t>
            </a:fld>
            <a:endParaRPr lang="tr-TR"/>
          </a:p>
        </p:txBody>
      </p:sp>
    </p:spTree>
    <p:extLst>
      <p:ext uri="{BB962C8B-B14F-4D97-AF65-F5344CB8AC3E}">
        <p14:creationId xmlns:p14="http://schemas.microsoft.com/office/powerpoint/2010/main" val="30604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3A34-D069-4B59-8E20-AE3AC1DE2D31}" type="datetimeFigureOut">
              <a:rPr lang="tr-TR" smtClean="0"/>
              <a:t>07.12.2018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D9F5E-FCE1-4DE8-8B8E-68E095250E4C}" type="slidenum">
              <a:rPr lang="tr-TR" smtClean="0"/>
              <a:t>‹#›</a:t>
            </a:fld>
            <a:endParaRPr lang="tr-TR"/>
          </a:p>
        </p:txBody>
      </p:sp>
    </p:spTree>
    <p:extLst>
      <p:ext uri="{BB962C8B-B14F-4D97-AF65-F5344CB8AC3E}">
        <p14:creationId xmlns:p14="http://schemas.microsoft.com/office/powerpoint/2010/main" val="4191697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3A34-D069-4B59-8E20-AE3AC1DE2D31}" type="datetimeFigureOut">
              <a:rPr lang="tr-TR" smtClean="0">
                <a:solidFill>
                  <a:prstClr val="black">
                    <a:tint val="75000"/>
                  </a:prstClr>
                </a:solidFill>
              </a:rPr>
              <a:pPr/>
              <a:t>07.12.2018</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D9F5E-FCE1-4DE8-8B8E-68E095250E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5171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6" Type="http://schemas.openxmlformats.org/officeDocument/2006/relationships/image" Target="../media/image37.emf"/><Relationship Id="rId21" Type="http://schemas.openxmlformats.org/officeDocument/2006/relationships/image" Target="../media/image32.emf"/><Relationship Id="rId42" Type="http://schemas.openxmlformats.org/officeDocument/2006/relationships/image" Target="../media/image53.emf"/><Relationship Id="rId47" Type="http://schemas.openxmlformats.org/officeDocument/2006/relationships/image" Target="../media/image58.emf"/><Relationship Id="rId63" Type="http://schemas.openxmlformats.org/officeDocument/2006/relationships/image" Target="../media/image74.emf"/><Relationship Id="rId68" Type="http://schemas.openxmlformats.org/officeDocument/2006/relationships/image" Target="../media/image79.emf"/><Relationship Id="rId2" Type="http://schemas.openxmlformats.org/officeDocument/2006/relationships/notesSlide" Target="../notesSlides/notesSlide3.xml"/><Relationship Id="rId16" Type="http://schemas.openxmlformats.org/officeDocument/2006/relationships/image" Target="../media/image27.emf"/><Relationship Id="rId29" Type="http://schemas.openxmlformats.org/officeDocument/2006/relationships/image" Target="../media/image40.emf"/><Relationship Id="rId11" Type="http://schemas.openxmlformats.org/officeDocument/2006/relationships/image" Target="../media/image22.emf"/><Relationship Id="rId24" Type="http://schemas.openxmlformats.org/officeDocument/2006/relationships/image" Target="../media/image35.emf"/><Relationship Id="rId32" Type="http://schemas.openxmlformats.org/officeDocument/2006/relationships/image" Target="../media/image43.emf"/><Relationship Id="rId37" Type="http://schemas.openxmlformats.org/officeDocument/2006/relationships/image" Target="../media/image48.emf"/><Relationship Id="rId40" Type="http://schemas.openxmlformats.org/officeDocument/2006/relationships/image" Target="../media/image51.emf"/><Relationship Id="rId45" Type="http://schemas.openxmlformats.org/officeDocument/2006/relationships/image" Target="../media/image56.emf"/><Relationship Id="rId53" Type="http://schemas.openxmlformats.org/officeDocument/2006/relationships/image" Target="../media/image64.emf"/><Relationship Id="rId58" Type="http://schemas.openxmlformats.org/officeDocument/2006/relationships/image" Target="../media/image69.emf"/><Relationship Id="rId66" Type="http://schemas.openxmlformats.org/officeDocument/2006/relationships/image" Target="../media/image77.emf"/><Relationship Id="rId74" Type="http://schemas.openxmlformats.org/officeDocument/2006/relationships/image" Target="../media/image85.emf"/><Relationship Id="rId5" Type="http://schemas.openxmlformats.org/officeDocument/2006/relationships/image" Target="../media/image16.emf"/><Relationship Id="rId61" Type="http://schemas.openxmlformats.org/officeDocument/2006/relationships/image" Target="../media/image72.emf"/><Relationship Id="rId19" Type="http://schemas.openxmlformats.org/officeDocument/2006/relationships/image" Target="../media/image30.emf"/><Relationship Id="rId14" Type="http://schemas.openxmlformats.org/officeDocument/2006/relationships/image" Target="../media/image25.emf"/><Relationship Id="rId22" Type="http://schemas.openxmlformats.org/officeDocument/2006/relationships/image" Target="../media/image33.emf"/><Relationship Id="rId27" Type="http://schemas.openxmlformats.org/officeDocument/2006/relationships/image" Target="../media/image38.emf"/><Relationship Id="rId30" Type="http://schemas.openxmlformats.org/officeDocument/2006/relationships/image" Target="../media/image41.emf"/><Relationship Id="rId35" Type="http://schemas.openxmlformats.org/officeDocument/2006/relationships/image" Target="../media/image46.emf"/><Relationship Id="rId43" Type="http://schemas.openxmlformats.org/officeDocument/2006/relationships/image" Target="../media/image54.emf"/><Relationship Id="rId48" Type="http://schemas.openxmlformats.org/officeDocument/2006/relationships/image" Target="../media/image59.emf"/><Relationship Id="rId56" Type="http://schemas.openxmlformats.org/officeDocument/2006/relationships/image" Target="../media/image67.emf"/><Relationship Id="rId64" Type="http://schemas.openxmlformats.org/officeDocument/2006/relationships/image" Target="../media/image75.emf"/><Relationship Id="rId69" Type="http://schemas.openxmlformats.org/officeDocument/2006/relationships/image" Target="../media/image80.emf"/><Relationship Id="rId8" Type="http://schemas.openxmlformats.org/officeDocument/2006/relationships/image" Target="../media/image19.emf"/><Relationship Id="rId51" Type="http://schemas.openxmlformats.org/officeDocument/2006/relationships/image" Target="../media/image62.emf"/><Relationship Id="rId72" Type="http://schemas.openxmlformats.org/officeDocument/2006/relationships/image" Target="../media/image83.emf"/><Relationship Id="rId3" Type="http://schemas.openxmlformats.org/officeDocument/2006/relationships/image" Target="../media/image14.emf"/><Relationship Id="rId12" Type="http://schemas.openxmlformats.org/officeDocument/2006/relationships/image" Target="../media/image23.emf"/><Relationship Id="rId17" Type="http://schemas.openxmlformats.org/officeDocument/2006/relationships/image" Target="../media/image28.emf"/><Relationship Id="rId25" Type="http://schemas.openxmlformats.org/officeDocument/2006/relationships/image" Target="../media/image36.emf"/><Relationship Id="rId33" Type="http://schemas.openxmlformats.org/officeDocument/2006/relationships/image" Target="../media/image44.emf"/><Relationship Id="rId38" Type="http://schemas.openxmlformats.org/officeDocument/2006/relationships/image" Target="../media/image49.emf"/><Relationship Id="rId46" Type="http://schemas.openxmlformats.org/officeDocument/2006/relationships/image" Target="../media/image57.emf"/><Relationship Id="rId59" Type="http://schemas.openxmlformats.org/officeDocument/2006/relationships/image" Target="../media/image70.emf"/><Relationship Id="rId67" Type="http://schemas.openxmlformats.org/officeDocument/2006/relationships/image" Target="../media/image78.emf"/><Relationship Id="rId20" Type="http://schemas.openxmlformats.org/officeDocument/2006/relationships/image" Target="../media/image31.emf"/><Relationship Id="rId41" Type="http://schemas.openxmlformats.org/officeDocument/2006/relationships/image" Target="../media/image52.emf"/><Relationship Id="rId54" Type="http://schemas.openxmlformats.org/officeDocument/2006/relationships/image" Target="../media/image65.emf"/><Relationship Id="rId62" Type="http://schemas.openxmlformats.org/officeDocument/2006/relationships/image" Target="../media/image73.emf"/><Relationship Id="rId70" Type="http://schemas.openxmlformats.org/officeDocument/2006/relationships/image" Target="../media/image81.emf"/><Relationship Id="rId75" Type="http://schemas.openxmlformats.org/officeDocument/2006/relationships/image" Target="../media/image86.emf"/><Relationship Id="rId1" Type="http://schemas.openxmlformats.org/officeDocument/2006/relationships/slideLayout" Target="../slideLayouts/slideLayout17.xml"/><Relationship Id="rId6" Type="http://schemas.openxmlformats.org/officeDocument/2006/relationships/image" Target="../media/image17.emf"/><Relationship Id="rId15" Type="http://schemas.openxmlformats.org/officeDocument/2006/relationships/image" Target="../media/image26.emf"/><Relationship Id="rId23" Type="http://schemas.openxmlformats.org/officeDocument/2006/relationships/image" Target="../media/image34.emf"/><Relationship Id="rId28" Type="http://schemas.openxmlformats.org/officeDocument/2006/relationships/image" Target="../media/image39.emf"/><Relationship Id="rId36" Type="http://schemas.openxmlformats.org/officeDocument/2006/relationships/image" Target="../media/image47.emf"/><Relationship Id="rId49" Type="http://schemas.openxmlformats.org/officeDocument/2006/relationships/image" Target="../media/image60.emf"/><Relationship Id="rId57" Type="http://schemas.openxmlformats.org/officeDocument/2006/relationships/image" Target="../media/image68.emf"/><Relationship Id="rId10" Type="http://schemas.openxmlformats.org/officeDocument/2006/relationships/image" Target="../media/image21.emf"/><Relationship Id="rId31" Type="http://schemas.openxmlformats.org/officeDocument/2006/relationships/image" Target="../media/image42.emf"/><Relationship Id="rId44" Type="http://schemas.openxmlformats.org/officeDocument/2006/relationships/image" Target="../media/image55.emf"/><Relationship Id="rId52" Type="http://schemas.openxmlformats.org/officeDocument/2006/relationships/image" Target="../media/image63.emf"/><Relationship Id="rId60" Type="http://schemas.openxmlformats.org/officeDocument/2006/relationships/image" Target="../media/image71.emf"/><Relationship Id="rId65" Type="http://schemas.openxmlformats.org/officeDocument/2006/relationships/image" Target="../media/image76.emf"/><Relationship Id="rId73" Type="http://schemas.openxmlformats.org/officeDocument/2006/relationships/image" Target="../media/image84.emf"/><Relationship Id="rId4" Type="http://schemas.openxmlformats.org/officeDocument/2006/relationships/image" Target="../media/image15.emf"/><Relationship Id="rId9" Type="http://schemas.openxmlformats.org/officeDocument/2006/relationships/image" Target="../media/image20.emf"/><Relationship Id="rId13" Type="http://schemas.openxmlformats.org/officeDocument/2006/relationships/image" Target="../media/image24.emf"/><Relationship Id="rId18" Type="http://schemas.openxmlformats.org/officeDocument/2006/relationships/image" Target="../media/image29.emf"/><Relationship Id="rId39" Type="http://schemas.openxmlformats.org/officeDocument/2006/relationships/image" Target="../media/image50.emf"/><Relationship Id="rId34" Type="http://schemas.openxmlformats.org/officeDocument/2006/relationships/image" Target="../media/image45.emf"/><Relationship Id="rId50" Type="http://schemas.openxmlformats.org/officeDocument/2006/relationships/image" Target="../media/image61.emf"/><Relationship Id="rId55" Type="http://schemas.openxmlformats.org/officeDocument/2006/relationships/image" Target="../media/image66.emf"/><Relationship Id="rId76" Type="http://schemas.openxmlformats.org/officeDocument/2006/relationships/image" Target="../media/image87.emf"/><Relationship Id="rId7" Type="http://schemas.openxmlformats.org/officeDocument/2006/relationships/image" Target="../media/image18.emf"/><Relationship Id="rId71" Type="http://schemas.openxmlformats.org/officeDocument/2006/relationships/image" Target="../media/image82.emf"/></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8.xml"/><Relationship Id="rId5" Type="http://schemas.openxmlformats.org/officeDocument/2006/relationships/image" Target="../media/image91.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3114" y="1902293"/>
            <a:ext cx="8699500" cy="2387600"/>
          </a:xfrm>
        </p:spPr>
        <p:txBody>
          <a:bodyPr>
            <a:normAutofit fontScale="90000"/>
          </a:bodyPr>
          <a:lstStyle/>
          <a:p>
            <a:r>
              <a:rPr lang="tr-TR" sz="2000" dirty="0" smtClean="0"/>
              <a:t/>
            </a:r>
            <a:br>
              <a:rPr lang="tr-TR" sz="2000" dirty="0" smtClean="0"/>
            </a:br>
            <a:r>
              <a:rPr lang="tr-TR" sz="4400" b="1" dirty="0">
                <a:solidFill>
                  <a:srgbClr val="0070C0"/>
                </a:solidFill>
                <a:effectLst>
                  <a:outerShdw blurRad="38100" dist="38100" dir="2700000" algn="tl">
                    <a:srgbClr val="000000">
                      <a:alpha val="43137"/>
                    </a:srgbClr>
                  </a:outerShdw>
                </a:effectLst>
                <a:latin typeface="+mn-lt"/>
              </a:rPr>
              <a:t>“STRATEJİK ÇEVRESEL DEĞERLENDİRME </a:t>
            </a:r>
            <a:br>
              <a:rPr lang="tr-TR" sz="4400" b="1" dirty="0">
                <a:solidFill>
                  <a:srgbClr val="0070C0"/>
                </a:solidFill>
                <a:effectLst>
                  <a:outerShdw blurRad="38100" dist="38100" dir="2700000" algn="tl">
                    <a:srgbClr val="000000">
                      <a:alpha val="43137"/>
                    </a:srgbClr>
                  </a:outerShdw>
                </a:effectLst>
                <a:latin typeface="+mn-lt"/>
              </a:rPr>
            </a:br>
            <a:r>
              <a:rPr lang="tr-TR" sz="4400" b="1" dirty="0">
                <a:solidFill>
                  <a:srgbClr val="0070C0"/>
                </a:solidFill>
                <a:effectLst>
                  <a:outerShdw blurRad="38100" dist="38100" dir="2700000" algn="tl">
                    <a:srgbClr val="000000">
                      <a:alpha val="43137"/>
                    </a:srgbClr>
                  </a:outerShdw>
                </a:effectLst>
                <a:latin typeface="+mn-lt"/>
              </a:rPr>
              <a:t>YÖNETMELİĞİ</a:t>
            </a:r>
            <a:r>
              <a:rPr lang="tr-TR" sz="4400" b="1" i="1" dirty="0">
                <a:solidFill>
                  <a:srgbClr val="0070C0"/>
                </a:solidFill>
                <a:effectLst>
                  <a:outerShdw blurRad="38100" dist="38100" dir="2700000" algn="tl">
                    <a:srgbClr val="000000">
                      <a:alpha val="43137"/>
                    </a:srgbClr>
                  </a:outerShdw>
                </a:effectLst>
                <a:latin typeface="+mn-lt"/>
              </a:rPr>
              <a:t>”</a:t>
            </a:r>
            <a:r>
              <a:rPr lang="tr-TR" sz="4900" b="1" i="1" dirty="0">
                <a:solidFill>
                  <a:srgbClr val="0070C0"/>
                </a:solidFill>
                <a:latin typeface="+mn-lt"/>
              </a:rPr>
              <a:t/>
            </a:r>
            <a:br>
              <a:rPr lang="tr-TR" sz="4900" b="1" i="1" dirty="0">
                <a:solidFill>
                  <a:srgbClr val="0070C0"/>
                </a:solidFill>
                <a:latin typeface="+mn-lt"/>
              </a:rPr>
            </a:br>
            <a:r>
              <a:rPr lang="tr-TR" sz="2000" dirty="0" smtClean="0"/>
              <a:t> </a:t>
            </a:r>
            <a:r>
              <a:rPr lang="tr-TR" sz="2000" dirty="0"/>
              <a:t/>
            </a:r>
            <a:br>
              <a:rPr lang="tr-TR" sz="2000" dirty="0"/>
            </a:br>
            <a:endParaRPr lang="tr-TR" sz="2000" dirty="0"/>
          </a:p>
        </p:txBody>
      </p:sp>
      <p:sp>
        <p:nvSpPr>
          <p:cNvPr id="3" name="Alt Başlık 2"/>
          <p:cNvSpPr>
            <a:spLocks noGrp="1"/>
          </p:cNvSpPr>
          <p:nvPr>
            <p:ph type="subTitle" idx="1"/>
          </p:nvPr>
        </p:nvSpPr>
        <p:spPr>
          <a:xfrm>
            <a:off x="1110343" y="4337144"/>
            <a:ext cx="6858000" cy="1655762"/>
          </a:xfrm>
        </p:spPr>
        <p:txBody>
          <a:bodyPr>
            <a:normAutofit fontScale="92500" lnSpcReduction="10000"/>
          </a:bodyPr>
          <a:lstStyle/>
          <a:p>
            <a:r>
              <a:rPr lang="tr-TR" sz="2000" b="1" dirty="0" smtClean="0"/>
              <a:t>Aysun BOŞÇA</a:t>
            </a:r>
            <a:r>
              <a:rPr lang="tr-TR" sz="2000" b="1" dirty="0"/>
              <a:t/>
            </a:r>
            <a:br>
              <a:rPr lang="tr-TR" sz="2000" b="1" dirty="0"/>
            </a:br>
            <a:r>
              <a:rPr lang="tr-TR" sz="2000" b="1" dirty="0" smtClean="0"/>
              <a:t>(Çevre ve Şehircilik Uzmanı) </a:t>
            </a:r>
          </a:p>
          <a:p>
            <a:r>
              <a:rPr lang="tr-TR" sz="2000" b="1" dirty="0"/>
              <a:t/>
            </a:r>
            <a:br>
              <a:rPr lang="tr-TR" sz="2000" b="1" dirty="0"/>
            </a:br>
            <a:r>
              <a:rPr lang="tr-TR" sz="2000" b="1" dirty="0"/>
              <a:t>ALTYAPI YATIRIMLARI ÇED ve SÇD DAİRESİ BAŞKANLIĞI</a:t>
            </a:r>
            <a:br>
              <a:rPr lang="tr-TR" sz="2000" b="1" dirty="0"/>
            </a:br>
            <a:r>
              <a:rPr lang="tr-TR" sz="2000" b="1" dirty="0"/>
              <a:t>ÇED Eğitim ve SÇD Şube Müdürlüğü</a:t>
            </a:r>
            <a:br>
              <a:rPr lang="tr-TR" sz="2000" b="1" dirty="0"/>
            </a:b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5" name="Dikdörtgen 4"/>
          <p:cNvSpPr/>
          <p:nvPr/>
        </p:nvSpPr>
        <p:spPr>
          <a:xfrm>
            <a:off x="1008743" y="734786"/>
            <a:ext cx="7168243" cy="1015663"/>
          </a:xfrm>
          <a:prstGeom prst="rect">
            <a:avLst/>
          </a:prstGeom>
        </p:spPr>
        <p:txBody>
          <a:bodyPr wrap="square">
            <a:spAutoFit/>
          </a:bodyPr>
          <a:lstStyle/>
          <a:p>
            <a:r>
              <a:rPr lang="tr-TR" dirty="0" smtClean="0"/>
              <a:t>                                    </a:t>
            </a:r>
            <a:r>
              <a:rPr lang="tr-TR" sz="2000" b="1" dirty="0" smtClean="0"/>
              <a:t>ÇEVRE </a:t>
            </a:r>
            <a:r>
              <a:rPr lang="tr-TR" sz="2000" b="1" dirty="0"/>
              <a:t>VE ŞEHİRCİLİK BAKANLIĞI</a:t>
            </a:r>
            <a:br>
              <a:rPr lang="tr-TR" sz="2000" b="1" dirty="0"/>
            </a:br>
            <a:r>
              <a:rPr lang="tr-TR" sz="2000" b="1" dirty="0" smtClean="0"/>
              <a:t>                            ÇED</a:t>
            </a:r>
            <a:r>
              <a:rPr lang="tr-TR" sz="2000" b="1" dirty="0"/>
              <a:t>, İZİN VE DENETİM GENEL MÜDÜRLÜĞÜ</a:t>
            </a:r>
            <a:br>
              <a:rPr lang="tr-TR" sz="2000" b="1" dirty="0"/>
            </a:br>
            <a:endParaRPr lang="tr-TR" sz="2000" b="1" dirty="0"/>
          </a:p>
        </p:txBody>
      </p:sp>
      <p:sp>
        <p:nvSpPr>
          <p:cNvPr id="9"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Tree>
    <p:extLst>
      <p:ext uri="{BB962C8B-B14F-4D97-AF65-F5344CB8AC3E}">
        <p14:creationId xmlns:p14="http://schemas.microsoft.com/office/powerpoint/2010/main" val="3434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İçerik Yer Tutucusu"/>
          <p:cNvSpPr txBox="1">
            <a:spLocks/>
          </p:cNvSpPr>
          <p:nvPr/>
        </p:nvSpPr>
        <p:spPr bwMode="auto">
          <a:xfrm>
            <a:off x="627063" y="1916832"/>
            <a:ext cx="7927975" cy="4071937"/>
          </a:xfrm>
          <a:prstGeom prst="rect">
            <a:avLst/>
          </a:prstGeom>
          <a:noFill/>
          <a:ln w="9525">
            <a:solidFill>
              <a:srgbClr val="4F81BD"/>
            </a:solidFill>
            <a:miter lim="800000"/>
            <a:headEnd/>
            <a:tailEnd/>
          </a:ln>
        </p:spPr>
        <p:txBody>
          <a:bodyPr/>
          <a:lstStyle/>
          <a:p>
            <a:pPr marL="342900" indent="-342900" algn="just" fontAlgn="base">
              <a:buFont typeface="Arial" charset="0"/>
              <a:buNone/>
              <a:defRPr/>
            </a:pPr>
            <a:r>
              <a:rPr lang="tr-TR" sz="1600" b="1" u="sng" dirty="0">
                <a:solidFill>
                  <a:srgbClr val="4F81BD"/>
                </a:solidFill>
                <a:cs typeface="Times New Roman" pitchFamily="18" charset="0"/>
              </a:rPr>
              <a:t>Yetkili Kurum</a:t>
            </a:r>
            <a:r>
              <a:rPr lang="tr-TR" sz="1600" b="1" dirty="0">
                <a:solidFill>
                  <a:srgbClr val="4F81BD"/>
                </a:solidFill>
                <a:cs typeface="Times New Roman" pitchFamily="18" charset="0"/>
              </a:rPr>
              <a:t> : </a:t>
            </a:r>
            <a:r>
              <a:rPr lang="tr-TR" sz="1600" b="1" dirty="0">
                <a:solidFill>
                  <a:prstClr val="black"/>
                </a:solidFill>
                <a:cs typeface="Times New Roman" pitchFamily="18" charset="0"/>
              </a:rPr>
              <a:t>Plan hazırlayan ve onaylayan Kurum.</a:t>
            </a:r>
          </a:p>
          <a:p>
            <a:pPr marL="342900" indent="-342900" algn="just" fontAlgn="base">
              <a:buFont typeface="Arial" charset="0"/>
              <a:buNone/>
              <a:defRPr/>
            </a:pPr>
            <a:r>
              <a:rPr lang="tr-TR" sz="1600" dirty="0">
                <a:solidFill>
                  <a:srgbClr val="000000"/>
                </a:solidFill>
              </a:rPr>
              <a:t>                            (</a:t>
            </a:r>
            <a:r>
              <a:rPr lang="tr-TR" sz="1600" dirty="0" err="1">
                <a:solidFill>
                  <a:srgbClr val="000000"/>
                </a:solidFill>
              </a:rPr>
              <a:t>Örn</a:t>
            </a:r>
            <a:r>
              <a:rPr lang="tr-TR" sz="1600" dirty="0">
                <a:solidFill>
                  <a:srgbClr val="000000"/>
                </a:solidFill>
              </a:rPr>
              <a:t>: </a:t>
            </a:r>
            <a:r>
              <a:rPr lang="tr-TR" sz="1600" dirty="0" err="1">
                <a:solidFill>
                  <a:srgbClr val="000000"/>
                </a:solidFill>
              </a:rPr>
              <a:t>Mekansal</a:t>
            </a:r>
            <a:r>
              <a:rPr lang="tr-TR" sz="1600" dirty="0">
                <a:solidFill>
                  <a:srgbClr val="000000"/>
                </a:solidFill>
              </a:rPr>
              <a:t> Planlama Genel Müdürlüğü- Çevre Düzeni Planı)</a:t>
            </a:r>
          </a:p>
          <a:p>
            <a:pPr marL="342900" indent="-342900" algn="just" fontAlgn="base">
              <a:buFont typeface="Arial" charset="0"/>
              <a:buNone/>
              <a:defRPr/>
            </a:pPr>
            <a:endParaRPr lang="tr-TR" sz="1600" dirty="0">
              <a:solidFill>
                <a:srgbClr val="000000"/>
              </a:solidFill>
            </a:endParaRPr>
          </a:p>
          <a:p>
            <a:pPr marL="342900" indent="-342900" algn="just" fontAlgn="base">
              <a:spcBef>
                <a:spcPct val="20000"/>
              </a:spcBef>
              <a:spcAft>
                <a:spcPct val="0"/>
              </a:spcAft>
              <a:buFont typeface="Arial" charset="0"/>
              <a:buNone/>
              <a:defRPr/>
            </a:pPr>
            <a:r>
              <a:rPr lang="tr-TR" sz="1600" b="1" u="sng" dirty="0">
                <a:solidFill>
                  <a:srgbClr val="4F81BD"/>
                </a:solidFill>
              </a:rPr>
              <a:t>Bakanlık          </a:t>
            </a:r>
            <a:r>
              <a:rPr lang="tr-TR" sz="1600" b="1" dirty="0">
                <a:solidFill>
                  <a:srgbClr val="4F81BD"/>
                </a:solidFill>
              </a:rPr>
              <a:t>: </a:t>
            </a:r>
            <a:r>
              <a:rPr lang="tr-TR" sz="1600" b="1" dirty="0">
                <a:solidFill>
                  <a:prstClr val="black"/>
                </a:solidFill>
              </a:rPr>
              <a:t>Çevre ve Şehircilik Bakanlığı</a:t>
            </a:r>
          </a:p>
          <a:p>
            <a:pPr marL="342900" indent="-342900" algn="just" fontAlgn="base">
              <a:spcBef>
                <a:spcPct val="20000"/>
              </a:spcBef>
              <a:spcAft>
                <a:spcPct val="0"/>
              </a:spcAft>
              <a:buFont typeface="Arial" charset="0"/>
              <a:buNone/>
              <a:defRPr/>
            </a:pPr>
            <a:endParaRPr lang="tr-TR" sz="1600" b="1" dirty="0">
              <a:solidFill>
                <a:prstClr val="black"/>
              </a:solidFill>
            </a:endParaRPr>
          </a:p>
          <a:p>
            <a:pPr marL="342900" indent="-342900" algn="just" fontAlgn="base">
              <a:spcBef>
                <a:spcPct val="20000"/>
              </a:spcBef>
              <a:spcAft>
                <a:spcPct val="0"/>
              </a:spcAft>
              <a:buFont typeface="Arial" charset="0"/>
              <a:buNone/>
              <a:defRPr/>
            </a:pPr>
            <a:r>
              <a:rPr lang="tr-TR" sz="1600" b="1" u="sng" dirty="0">
                <a:solidFill>
                  <a:srgbClr val="0070C0"/>
                </a:solidFill>
                <a:cs typeface="Times New Roman" pitchFamily="18" charset="0"/>
              </a:rPr>
              <a:t>SÇD Raporu’nun Hazırlanması                             :</a:t>
            </a:r>
            <a:r>
              <a:rPr lang="tr-TR" sz="1600" b="1" dirty="0">
                <a:solidFill>
                  <a:srgbClr val="0070C0"/>
                </a:solidFill>
                <a:cs typeface="Times New Roman" pitchFamily="18" charset="0"/>
              </a:rPr>
              <a:t> </a:t>
            </a:r>
            <a:r>
              <a:rPr lang="tr-TR" sz="1600" b="1" dirty="0">
                <a:solidFill>
                  <a:prstClr val="black"/>
                </a:solidFill>
                <a:cs typeface="Times New Roman" pitchFamily="18" charset="0"/>
              </a:rPr>
              <a:t>Yetkili Kurum</a:t>
            </a:r>
          </a:p>
          <a:p>
            <a:pPr marL="342900" indent="-342900" algn="just" fontAlgn="base">
              <a:spcBef>
                <a:spcPct val="20000"/>
              </a:spcBef>
              <a:spcAft>
                <a:spcPct val="0"/>
              </a:spcAft>
              <a:buFont typeface="Arial" charset="0"/>
              <a:buNone/>
              <a:defRPr/>
            </a:pPr>
            <a:endParaRPr lang="tr-TR" sz="1600" b="1" dirty="0">
              <a:solidFill>
                <a:prstClr val="black"/>
              </a:solidFill>
              <a:cs typeface="Times New Roman" pitchFamily="18" charset="0"/>
            </a:endParaRPr>
          </a:p>
          <a:p>
            <a:pPr marL="342900" indent="-342900" algn="just" fontAlgn="base">
              <a:spcBef>
                <a:spcPct val="20000"/>
              </a:spcBef>
              <a:spcAft>
                <a:spcPct val="0"/>
              </a:spcAft>
              <a:buFont typeface="Arial" charset="0"/>
              <a:buNone/>
              <a:defRPr/>
            </a:pPr>
            <a:r>
              <a:rPr lang="tr-TR" sz="1600" b="1" u="sng" dirty="0">
                <a:solidFill>
                  <a:srgbClr val="4F81BD"/>
                </a:solidFill>
                <a:cs typeface="Times New Roman" pitchFamily="18" charset="0"/>
              </a:rPr>
              <a:t>SÇD Raporu’nun Kontrolü ve Değerlendirmesi:</a:t>
            </a:r>
            <a:r>
              <a:rPr lang="tr-TR" sz="1600" b="1" dirty="0">
                <a:solidFill>
                  <a:srgbClr val="4F81BD"/>
                </a:solidFill>
                <a:cs typeface="Times New Roman" pitchFamily="18" charset="0"/>
              </a:rPr>
              <a:t> </a:t>
            </a:r>
            <a:r>
              <a:rPr lang="tr-TR" sz="1600" b="1" dirty="0">
                <a:solidFill>
                  <a:prstClr val="black"/>
                </a:solidFill>
                <a:cs typeface="Times New Roman" pitchFamily="18" charset="0"/>
              </a:rPr>
              <a:t>Bakanlık</a:t>
            </a:r>
          </a:p>
          <a:p>
            <a:pPr marL="857250" indent="-857250" algn="just" fontAlgn="base">
              <a:lnSpc>
                <a:spcPct val="80000"/>
              </a:lnSpc>
              <a:spcBef>
                <a:spcPct val="20000"/>
              </a:spcBef>
              <a:spcAft>
                <a:spcPct val="0"/>
              </a:spcAft>
              <a:defRPr/>
            </a:pPr>
            <a:endParaRPr lang="tr-TR" sz="1600" b="1" u="sng" dirty="0">
              <a:solidFill>
                <a:srgbClr val="0070C0"/>
              </a:solidFill>
              <a:cs typeface="Times New Roman" pitchFamily="18" charset="0"/>
            </a:endParaRPr>
          </a:p>
          <a:p>
            <a:pPr marL="857250" indent="-857250" algn="just" fontAlgn="base">
              <a:lnSpc>
                <a:spcPct val="80000"/>
              </a:lnSpc>
              <a:spcBef>
                <a:spcPct val="20000"/>
              </a:spcBef>
              <a:spcAft>
                <a:spcPct val="0"/>
              </a:spcAft>
              <a:defRPr/>
            </a:pPr>
            <a:r>
              <a:rPr lang="tr-TR" sz="1600" b="1" u="sng" dirty="0">
                <a:solidFill>
                  <a:srgbClr val="0070C0"/>
                </a:solidFill>
                <a:cs typeface="Times New Roman" pitchFamily="18" charset="0"/>
              </a:rPr>
              <a:t>İstisnai Planlar :</a:t>
            </a:r>
            <a:r>
              <a:rPr lang="tr-TR" sz="1600" b="1" dirty="0">
                <a:solidFill>
                  <a:srgbClr val="0070C0"/>
                </a:solidFill>
                <a:cs typeface="Times New Roman" pitchFamily="18" charset="0"/>
              </a:rPr>
              <a:t> </a:t>
            </a:r>
            <a:r>
              <a:rPr lang="tr-TR" sz="1600" dirty="0">
                <a:solidFill>
                  <a:srgbClr val="000000"/>
                </a:solidFill>
                <a:cs typeface="Times New Roman" pitchFamily="18" charset="0"/>
              </a:rPr>
              <a:t>Milli savunma, sivil savunma kapsamında yer alan plan ve programlar,</a:t>
            </a:r>
          </a:p>
          <a:p>
            <a:pPr marL="857250" indent="-857250" algn="just" fontAlgn="base">
              <a:lnSpc>
                <a:spcPct val="80000"/>
              </a:lnSpc>
              <a:spcBef>
                <a:spcPct val="20000"/>
              </a:spcBef>
              <a:spcAft>
                <a:spcPct val="0"/>
              </a:spcAft>
              <a:defRPr/>
            </a:pPr>
            <a:r>
              <a:rPr lang="tr-TR" sz="1600" dirty="0">
                <a:solidFill>
                  <a:srgbClr val="000000"/>
                </a:solidFill>
                <a:cs typeface="Times New Roman" pitchFamily="18" charset="0"/>
              </a:rPr>
              <a:t>mali ya da bütçe plan ve programları, </a:t>
            </a:r>
            <a:r>
              <a:rPr lang="tr-TR" sz="1600" b="1" dirty="0">
                <a:solidFill>
                  <a:srgbClr val="000000"/>
                </a:solidFill>
                <a:cs typeface="Times New Roman" pitchFamily="18" charset="0"/>
              </a:rPr>
              <a:t>imar planları </a:t>
            </a:r>
            <a:r>
              <a:rPr lang="tr-TR" sz="1600" dirty="0">
                <a:solidFill>
                  <a:srgbClr val="000000"/>
                </a:solidFill>
                <a:cs typeface="Times New Roman" pitchFamily="18" charset="0"/>
              </a:rPr>
              <a:t>ile</a:t>
            </a:r>
            <a:r>
              <a:rPr lang="tr-TR" sz="1600" b="1" dirty="0">
                <a:solidFill>
                  <a:srgbClr val="000000"/>
                </a:solidFill>
                <a:cs typeface="Times New Roman" pitchFamily="18" charset="0"/>
              </a:rPr>
              <a:t> </a:t>
            </a:r>
            <a:r>
              <a:rPr lang="tr-TR" sz="1600" b="1" dirty="0" err="1">
                <a:solidFill>
                  <a:srgbClr val="000000"/>
                </a:solidFill>
                <a:cs typeface="Times New Roman" pitchFamily="18" charset="0"/>
              </a:rPr>
              <a:t>sınıraşan</a:t>
            </a:r>
            <a:r>
              <a:rPr lang="tr-TR" sz="1600" b="1" dirty="0">
                <a:solidFill>
                  <a:srgbClr val="000000"/>
                </a:solidFill>
                <a:cs typeface="Times New Roman" pitchFamily="18" charset="0"/>
              </a:rPr>
              <a:t> plan ve programlara</a:t>
            </a:r>
          </a:p>
          <a:p>
            <a:pPr marL="857250" indent="-857250" algn="just" fontAlgn="base">
              <a:lnSpc>
                <a:spcPct val="80000"/>
              </a:lnSpc>
              <a:spcBef>
                <a:spcPct val="20000"/>
              </a:spcBef>
              <a:spcAft>
                <a:spcPct val="0"/>
              </a:spcAft>
              <a:defRPr/>
            </a:pPr>
            <a:r>
              <a:rPr lang="tr-TR" sz="1600" dirty="0">
                <a:solidFill>
                  <a:srgbClr val="000000"/>
                </a:solidFill>
                <a:cs typeface="Times New Roman" pitchFamily="18" charset="0"/>
              </a:rPr>
              <a:t>bu Yönetmelik hükümleri uygulanmaz. </a:t>
            </a:r>
          </a:p>
          <a:p>
            <a:pPr marL="857250" indent="-857250" algn="just" fontAlgn="base">
              <a:lnSpc>
                <a:spcPct val="80000"/>
              </a:lnSpc>
              <a:spcBef>
                <a:spcPct val="20000"/>
              </a:spcBef>
              <a:spcAft>
                <a:spcPct val="0"/>
              </a:spcAft>
              <a:defRPr/>
            </a:pPr>
            <a:endParaRPr lang="tr-TR" sz="1600" dirty="0">
              <a:solidFill>
                <a:srgbClr val="000000"/>
              </a:solidFill>
              <a:cs typeface="Times New Roman" pitchFamily="18" charset="0"/>
            </a:endParaRPr>
          </a:p>
          <a:p>
            <a:pPr marL="857250" indent="-857250" algn="just" fontAlgn="base">
              <a:spcBef>
                <a:spcPct val="0"/>
              </a:spcBef>
              <a:spcAft>
                <a:spcPct val="0"/>
              </a:spcAft>
              <a:defRPr/>
            </a:pPr>
            <a:r>
              <a:rPr lang="tr-TR" sz="1600" b="1" u="sng" dirty="0">
                <a:solidFill>
                  <a:srgbClr val="0070C0"/>
                </a:solidFill>
              </a:rPr>
              <a:t>SÇD Yol Gösterici ve Tavsiye Edici:</a:t>
            </a:r>
            <a:r>
              <a:rPr lang="tr-TR" sz="1600" b="1" dirty="0">
                <a:solidFill>
                  <a:srgbClr val="0070C0"/>
                </a:solidFill>
              </a:rPr>
              <a:t> </a:t>
            </a:r>
            <a:r>
              <a:rPr lang="tr-TR" sz="1600" dirty="0">
                <a:solidFill>
                  <a:srgbClr val="000000"/>
                </a:solidFill>
              </a:rPr>
              <a:t>Bakanlığın görüşü, SÇD raporu ve süreçte yapılan</a:t>
            </a:r>
          </a:p>
          <a:p>
            <a:pPr marL="857250" indent="-857250" algn="just" fontAlgn="base">
              <a:spcBef>
                <a:spcPct val="0"/>
              </a:spcBef>
              <a:spcAft>
                <a:spcPct val="0"/>
              </a:spcAft>
              <a:defRPr/>
            </a:pPr>
            <a:r>
              <a:rPr lang="tr-TR" sz="1600" dirty="0">
                <a:solidFill>
                  <a:srgbClr val="000000"/>
                </a:solidFill>
              </a:rPr>
              <a:t>istişareler dikkate alınarak plan Yetkili Kurum tarafından onaylanır.</a:t>
            </a:r>
            <a:endParaRPr lang="tr-TR" sz="1600" b="1" dirty="0">
              <a:solidFill>
                <a:prstClr val="black"/>
              </a:solidFill>
              <a:cs typeface="Times New Roman" pitchFamily="18" charset="0"/>
            </a:endParaRPr>
          </a:p>
        </p:txBody>
      </p:sp>
      <p:sp>
        <p:nvSpPr>
          <p:cNvPr id="5"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7" name="Başlık 1"/>
          <p:cNvSpPr txBox="1">
            <a:spLocks/>
          </p:cNvSpPr>
          <p:nvPr/>
        </p:nvSpPr>
        <p:spPr>
          <a:xfrm>
            <a:off x="872400" y="844353"/>
            <a:ext cx="7319963" cy="503237"/>
          </a:xfrm>
          <a:prstGeom prst="rect">
            <a:avLst/>
          </a:prstGeom>
          <a:ln>
            <a:solidFill>
              <a:schemeClr val="accent1"/>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0070C0"/>
                </a:solidFill>
                <a:latin typeface="+mn-lt"/>
              </a:rPr>
              <a:t>STRATEJİK ÇEVRESEL DEĞERLENDİRME YÖNETMELİĞİ</a:t>
            </a:r>
            <a:endParaRPr lang="tr-TR" sz="2400" dirty="0">
              <a:solidFill>
                <a:sysClr val="windowText" lastClr="000000"/>
              </a:solidFill>
              <a:latin typeface="+mn-lt"/>
            </a:endParaRPr>
          </a:p>
        </p:txBody>
      </p:sp>
    </p:spTree>
    <p:extLst>
      <p:ext uri="{BB962C8B-B14F-4D97-AF65-F5344CB8AC3E}">
        <p14:creationId xmlns:p14="http://schemas.microsoft.com/office/powerpoint/2010/main" val="28995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bwMode="auto">
          <a:xfrm>
            <a:off x="492125" y="2018833"/>
            <a:ext cx="8256588" cy="4064000"/>
          </a:xfrm>
          <a:prstGeom prst="rect">
            <a:avLst/>
          </a:prstGeom>
          <a:noFill/>
          <a:ln>
            <a:solidFill>
              <a:srgbClr val="4F81BD"/>
            </a:solidFill>
          </a:ln>
          <a:extLst/>
        </p:spPr>
        <p:txBody>
          <a:bodyPr/>
          <a:lstStyle/>
          <a:p>
            <a:pPr marL="342900" indent="-342900" fontAlgn="base">
              <a:spcBef>
                <a:spcPct val="20000"/>
              </a:spcBef>
              <a:spcAft>
                <a:spcPct val="0"/>
              </a:spcAft>
              <a:buFont typeface="Arial" charset="0"/>
              <a:buNone/>
              <a:defRPr/>
            </a:pPr>
            <a:r>
              <a:rPr lang="tr-TR" sz="20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tr-TR" sz="1600" b="1" dirty="0">
                <a:solidFill>
                  <a:srgbClr val="0070C0"/>
                </a:solidFill>
                <a:cs typeface="Times New Roman" pitchFamily="18" charset="0"/>
              </a:rPr>
              <a:t>Kapsam</a:t>
            </a:r>
          </a:p>
          <a:p>
            <a:pPr marL="342900" indent="-342900" fontAlgn="base">
              <a:spcBef>
                <a:spcPct val="20000"/>
              </a:spcBef>
              <a:spcAft>
                <a:spcPct val="0"/>
              </a:spcAft>
              <a:buFont typeface="Arial" charset="0"/>
              <a:buNone/>
              <a:defRPr/>
            </a:pPr>
            <a:r>
              <a:rPr lang="tr-TR" sz="1600" b="1" dirty="0">
                <a:solidFill>
                  <a:srgbClr val="0070C0"/>
                </a:solidFill>
                <a:cs typeface="Times New Roman" pitchFamily="18" charset="0"/>
              </a:rPr>
              <a:t>	</a:t>
            </a:r>
            <a:r>
              <a:rPr lang="tr-TR" sz="1600" b="1" u="sng" dirty="0">
                <a:solidFill>
                  <a:srgbClr val="0070C0"/>
                </a:solidFill>
                <a:cs typeface="Times New Roman" pitchFamily="18" charset="0"/>
              </a:rPr>
              <a:t>Madde 2-</a:t>
            </a:r>
          </a:p>
          <a:p>
            <a:pPr marL="342900" indent="-342900" algn="just" fontAlgn="base">
              <a:spcBef>
                <a:spcPct val="20000"/>
              </a:spcBef>
              <a:spcAft>
                <a:spcPct val="0"/>
              </a:spcAft>
              <a:buFont typeface="Arial" charset="0"/>
              <a:buNone/>
              <a:defRPr/>
            </a:pPr>
            <a:r>
              <a:rPr lang="tr-TR" sz="1600" b="1" dirty="0">
                <a:solidFill>
                  <a:srgbClr val="000000"/>
                </a:solidFill>
                <a:cs typeface="Times New Roman" pitchFamily="18" charset="0"/>
              </a:rPr>
              <a:t>	- Tarım, ormancılık, balıkçılık, enerji, sanayi, ulaştırma, atık yönetimi, su yönetimi, telekomünikasyon, turizm, </a:t>
            </a:r>
            <a:r>
              <a:rPr lang="tr-TR" sz="1600" b="1" dirty="0" err="1">
                <a:solidFill>
                  <a:srgbClr val="000000"/>
                </a:solidFill>
                <a:cs typeface="Times New Roman" pitchFamily="18" charset="0"/>
              </a:rPr>
              <a:t>mekansal</a:t>
            </a:r>
            <a:r>
              <a:rPr lang="tr-TR" sz="1600" b="1" dirty="0">
                <a:solidFill>
                  <a:srgbClr val="000000"/>
                </a:solidFill>
                <a:cs typeface="Times New Roman" pitchFamily="18" charset="0"/>
              </a:rPr>
              <a:t> planlama ve kıyı yönetimi </a:t>
            </a:r>
            <a:r>
              <a:rPr lang="tr-TR" sz="1600" dirty="0">
                <a:solidFill>
                  <a:srgbClr val="000000"/>
                </a:solidFill>
                <a:cs typeface="Times New Roman" pitchFamily="18" charset="0"/>
              </a:rPr>
              <a:t>ilişkin hazırlanan ve ÇED Yönetmeliği’nin Ek-1 ve Ek-2’ sinde yer alan faaliyetler için çerçeve oluşturan plan ve programlara Stratejik Çevresel Değerlendirme yapılmasını kapsar.</a:t>
            </a:r>
          </a:p>
          <a:p>
            <a:pPr marL="342900" indent="-342900" algn="just" fontAlgn="base">
              <a:spcBef>
                <a:spcPct val="20000"/>
              </a:spcBef>
              <a:spcAft>
                <a:spcPct val="0"/>
              </a:spcAft>
              <a:buFont typeface="Arial" charset="0"/>
              <a:buNone/>
              <a:defRPr/>
            </a:pPr>
            <a:endParaRPr lang="tr-TR" sz="2000" dirty="0">
              <a:solidFill>
                <a:srgbClr val="000000"/>
              </a:solidFill>
              <a:latin typeface="Times New Roman" pitchFamily="18" charset="0"/>
              <a:cs typeface="Times New Roman" pitchFamily="18" charset="0"/>
            </a:endParaRPr>
          </a:p>
        </p:txBody>
      </p:sp>
      <p:sp>
        <p:nvSpPr>
          <p:cNvPr id="6" name="Sağ Ok 5"/>
          <p:cNvSpPr/>
          <p:nvPr/>
        </p:nvSpPr>
        <p:spPr>
          <a:xfrm>
            <a:off x="1059310" y="4272367"/>
            <a:ext cx="1982354" cy="1120122"/>
          </a:xfrm>
          <a:prstGeom prst="rightArrow">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tr-TR" b="1" kern="0" dirty="0">
                <a:solidFill>
                  <a:prstClr val="white"/>
                </a:solidFill>
                <a:cs typeface="Times New Roman" pitchFamily="18" charset="0"/>
              </a:rPr>
              <a:t>SÇD SEKTÖRLERİ</a:t>
            </a:r>
          </a:p>
        </p:txBody>
      </p:sp>
      <p:grpSp>
        <p:nvGrpSpPr>
          <p:cNvPr id="54279" name="Diagram 11"/>
          <p:cNvGrpSpPr>
            <a:grpSpLocks/>
          </p:cNvGrpSpPr>
          <p:nvPr/>
        </p:nvGrpSpPr>
        <p:grpSpPr bwMode="auto">
          <a:xfrm>
            <a:off x="3425825" y="3925888"/>
            <a:ext cx="4879975" cy="1895475"/>
            <a:chOff x="1512" y="478"/>
            <a:chExt cx="2824" cy="2670"/>
          </a:xfrm>
        </p:grpSpPr>
        <p:sp>
          <p:nvSpPr>
            <p:cNvPr id="8" name="_s9247"/>
            <p:cNvSpPr>
              <a:spLocks noChangeShapeType="1"/>
            </p:cNvSpPr>
            <p:nvPr/>
          </p:nvSpPr>
          <p:spPr bwMode="auto">
            <a:xfrm flipH="1" flipV="1">
              <a:off x="2389" y="1102"/>
              <a:ext cx="338" cy="5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9" name="_s9248"/>
            <p:cNvSpPr>
              <a:spLocks noChangeArrowheads="1"/>
            </p:cNvSpPr>
            <p:nvPr/>
          </p:nvSpPr>
          <p:spPr bwMode="auto">
            <a:xfrm>
              <a:off x="1998" y="654"/>
              <a:ext cx="502" cy="48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ormancılık</a:t>
              </a:r>
            </a:p>
          </p:txBody>
        </p:sp>
        <p:sp>
          <p:nvSpPr>
            <p:cNvPr id="10" name="_s9249"/>
            <p:cNvSpPr>
              <a:spLocks noChangeShapeType="1"/>
            </p:cNvSpPr>
            <p:nvPr/>
          </p:nvSpPr>
          <p:spPr bwMode="auto">
            <a:xfrm flipH="1" flipV="1">
              <a:off x="2068" y="1471"/>
              <a:ext cx="568" cy="262"/>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11" name="_s9250"/>
            <p:cNvSpPr>
              <a:spLocks noChangeArrowheads="1"/>
            </p:cNvSpPr>
            <p:nvPr/>
          </p:nvSpPr>
          <p:spPr bwMode="auto">
            <a:xfrm>
              <a:off x="1601" y="1129"/>
              <a:ext cx="488" cy="48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a:solidFill>
                    <a:prstClr val="black">
                      <a:lumMod val="95000"/>
                      <a:lumOff val="5000"/>
                    </a:prstClr>
                  </a:solidFill>
                  <a:ea typeface="ＭＳ Ｐゴシック" pitchFamily="34" charset="-128"/>
                  <a:cs typeface="Arial" charset="0"/>
                </a:rPr>
                <a:t>tarım</a:t>
              </a:r>
            </a:p>
          </p:txBody>
        </p:sp>
        <p:sp>
          <p:nvSpPr>
            <p:cNvPr id="12" name="_s9251"/>
            <p:cNvSpPr>
              <a:spLocks noChangeShapeType="1"/>
            </p:cNvSpPr>
            <p:nvPr/>
          </p:nvSpPr>
          <p:spPr bwMode="auto">
            <a:xfrm flipH="1">
              <a:off x="1998" y="1869"/>
              <a:ext cx="620" cy="87"/>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13" name="_s9252"/>
            <p:cNvSpPr>
              <a:spLocks noChangeArrowheads="1"/>
            </p:cNvSpPr>
            <p:nvPr/>
          </p:nvSpPr>
          <p:spPr bwMode="auto">
            <a:xfrm>
              <a:off x="1512" y="1750"/>
              <a:ext cx="488" cy="488"/>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a:solidFill>
                    <a:prstClr val="black">
                      <a:lumMod val="95000"/>
                      <a:lumOff val="5000"/>
                    </a:prstClr>
                  </a:solidFill>
                  <a:ea typeface="ＭＳ Ｐゴシック" pitchFamily="34" charset="-128"/>
                  <a:cs typeface="Arial" charset="0"/>
                </a:rPr>
                <a:t>turizm</a:t>
              </a:r>
            </a:p>
          </p:txBody>
        </p:sp>
        <p:sp>
          <p:nvSpPr>
            <p:cNvPr id="14" name="_s9253"/>
            <p:cNvSpPr>
              <a:spLocks noChangeShapeType="1"/>
            </p:cNvSpPr>
            <p:nvPr/>
          </p:nvSpPr>
          <p:spPr bwMode="auto">
            <a:xfrm flipH="1">
              <a:off x="2201" y="1996"/>
              <a:ext cx="474" cy="40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15" name="_s9254"/>
            <p:cNvSpPr>
              <a:spLocks noChangeArrowheads="1"/>
            </p:cNvSpPr>
            <p:nvPr/>
          </p:nvSpPr>
          <p:spPr bwMode="auto">
            <a:xfrm>
              <a:off x="1668" y="2321"/>
              <a:ext cx="593" cy="73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telekomünikasyon</a:t>
              </a:r>
            </a:p>
          </p:txBody>
        </p:sp>
        <p:sp>
          <p:nvSpPr>
            <p:cNvPr id="16" name="_s9255"/>
            <p:cNvSpPr>
              <a:spLocks noChangeShapeType="1"/>
            </p:cNvSpPr>
            <p:nvPr/>
          </p:nvSpPr>
          <p:spPr bwMode="auto">
            <a:xfrm flipH="1">
              <a:off x="2613" y="2070"/>
              <a:ext cx="178" cy="59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17" name="_s9256"/>
            <p:cNvSpPr>
              <a:spLocks noChangeArrowheads="1"/>
            </p:cNvSpPr>
            <p:nvPr/>
          </p:nvSpPr>
          <p:spPr bwMode="auto">
            <a:xfrm>
              <a:off x="2301" y="2660"/>
              <a:ext cx="557" cy="488"/>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ulaştırma</a:t>
              </a:r>
            </a:p>
          </p:txBody>
        </p:sp>
        <p:sp>
          <p:nvSpPr>
            <p:cNvPr id="18" name="_s9257"/>
            <p:cNvSpPr>
              <a:spLocks noChangeShapeType="1"/>
            </p:cNvSpPr>
            <p:nvPr/>
          </p:nvSpPr>
          <p:spPr bwMode="auto">
            <a:xfrm>
              <a:off x="2928" y="2070"/>
              <a:ext cx="175" cy="59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19" name="_s9258"/>
            <p:cNvSpPr>
              <a:spLocks noChangeArrowheads="1"/>
            </p:cNvSpPr>
            <p:nvPr/>
          </p:nvSpPr>
          <p:spPr bwMode="auto">
            <a:xfrm>
              <a:off x="2929" y="2660"/>
              <a:ext cx="488" cy="488"/>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a:solidFill>
                    <a:prstClr val="black">
                      <a:lumMod val="95000"/>
                      <a:lumOff val="5000"/>
                    </a:prstClr>
                  </a:solidFill>
                  <a:ea typeface="ＭＳ Ｐゴシック" pitchFamily="34" charset="-128"/>
                  <a:cs typeface="Arial" charset="0"/>
                </a:rPr>
                <a:t>balıkçılık</a:t>
              </a:r>
            </a:p>
          </p:txBody>
        </p:sp>
        <p:sp>
          <p:nvSpPr>
            <p:cNvPr id="20" name="_s9259"/>
            <p:cNvSpPr>
              <a:spLocks noChangeShapeType="1"/>
            </p:cNvSpPr>
            <p:nvPr/>
          </p:nvSpPr>
          <p:spPr bwMode="auto">
            <a:xfrm>
              <a:off x="3043" y="1992"/>
              <a:ext cx="471" cy="40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21" name="_s9260"/>
            <p:cNvSpPr>
              <a:spLocks noChangeArrowheads="1"/>
            </p:cNvSpPr>
            <p:nvPr/>
          </p:nvSpPr>
          <p:spPr bwMode="auto">
            <a:xfrm>
              <a:off x="3457" y="2320"/>
              <a:ext cx="614" cy="737"/>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su </a:t>
              </a:r>
            </a:p>
            <a:p>
              <a:pPr algn="ctr">
                <a:defRPr/>
              </a:pPr>
              <a:r>
                <a:rPr lang="tr-TR" sz="1600" b="1" kern="0" dirty="0">
                  <a:solidFill>
                    <a:prstClr val="black">
                      <a:lumMod val="95000"/>
                      <a:lumOff val="5000"/>
                    </a:prstClr>
                  </a:solidFill>
                  <a:ea typeface="ＭＳ Ｐゴシック" pitchFamily="34" charset="-128"/>
                  <a:cs typeface="Arial" charset="0"/>
                </a:rPr>
                <a:t>yönetimi</a:t>
              </a:r>
            </a:p>
          </p:txBody>
        </p:sp>
        <p:sp>
          <p:nvSpPr>
            <p:cNvPr id="22" name="_s9261"/>
            <p:cNvSpPr>
              <a:spLocks noChangeShapeType="1"/>
            </p:cNvSpPr>
            <p:nvPr/>
          </p:nvSpPr>
          <p:spPr bwMode="auto">
            <a:xfrm>
              <a:off x="3099" y="1869"/>
              <a:ext cx="622" cy="92"/>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23" name="_s9262"/>
            <p:cNvSpPr>
              <a:spLocks noChangeArrowheads="1"/>
            </p:cNvSpPr>
            <p:nvPr/>
          </p:nvSpPr>
          <p:spPr bwMode="auto">
            <a:xfrm>
              <a:off x="3717" y="1733"/>
              <a:ext cx="619" cy="58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atık </a:t>
              </a:r>
            </a:p>
            <a:p>
              <a:pPr algn="ctr">
                <a:defRPr/>
              </a:pPr>
              <a:r>
                <a:rPr lang="tr-TR" sz="1600" b="1" kern="0" dirty="0">
                  <a:solidFill>
                    <a:prstClr val="black">
                      <a:lumMod val="95000"/>
                      <a:lumOff val="5000"/>
                    </a:prstClr>
                  </a:solidFill>
                  <a:ea typeface="ＭＳ Ｐゴシック" pitchFamily="34" charset="-128"/>
                  <a:cs typeface="Arial" charset="0"/>
                </a:rPr>
                <a:t>yönetimi</a:t>
              </a:r>
            </a:p>
          </p:txBody>
        </p:sp>
        <p:sp>
          <p:nvSpPr>
            <p:cNvPr id="24" name="_s9263"/>
            <p:cNvSpPr>
              <a:spLocks noChangeShapeType="1"/>
            </p:cNvSpPr>
            <p:nvPr/>
          </p:nvSpPr>
          <p:spPr bwMode="auto">
            <a:xfrm flipV="1">
              <a:off x="3079" y="1475"/>
              <a:ext cx="570" cy="25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25" name="_s9264"/>
            <p:cNvSpPr>
              <a:spLocks noChangeArrowheads="1"/>
            </p:cNvSpPr>
            <p:nvPr/>
          </p:nvSpPr>
          <p:spPr bwMode="auto">
            <a:xfrm>
              <a:off x="3627" y="1103"/>
              <a:ext cx="665" cy="525"/>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arazi </a:t>
              </a:r>
            </a:p>
            <a:p>
              <a:pPr algn="ctr">
                <a:defRPr/>
              </a:pPr>
              <a:r>
                <a:rPr lang="tr-TR" sz="1600" b="1" kern="0" dirty="0">
                  <a:solidFill>
                    <a:prstClr val="black">
                      <a:lumMod val="95000"/>
                      <a:lumOff val="5000"/>
                    </a:prstClr>
                  </a:solidFill>
                  <a:ea typeface="ＭＳ Ｐゴシック" pitchFamily="34" charset="-128"/>
                  <a:cs typeface="Arial" charset="0"/>
                </a:rPr>
                <a:t>kullanımı</a:t>
              </a:r>
            </a:p>
          </p:txBody>
        </p:sp>
        <p:sp>
          <p:nvSpPr>
            <p:cNvPr id="26" name="_s9265"/>
            <p:cNvSpPr>
              <a:spLocks noChangeShapeType="1"/>
            </p:cNvSpPr>
            <p:nvPr/>
          </p:nvSpPr>
          <p:spPr bwMode="auto">
            <a:xfrm flipV="1">
              <a:off x="2989" y="1102"/>
              <a:ext cx="341" cy="5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27" name="_s9266"/>
            <p:cNvSpPr>
              <a:spLocks noChangeArrowheads="1"/>
            </p:cNvSpPr>
            <p:nvPr/>
          </p:nvSpPr>
          <p:spPr bwMode="auto">
            <a:xfrm>
              <a:off x="3216" y="654"/>
              <a:ext cx="488" cy="48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sanayi</a:t>
              </a:r>
            </a:p>
          </p:txBody>
        </p:sp>
        <p:sp>
          <p:nvSpPr>
            <p:cNvPr id="28" name="_s9267"/>
            <p:cNvSpPr>
              <a:spLocks noChangeShapeType="1"/>
            </p:cNvSpPr>
            <p:nvPr/>
          </p:nvSpPr>
          <p:spPr bwMode="auto">
            <a:xfrm flipV="1">
              <a:off x="2858" y="965"/>
              <a:ext cx="0" cy="6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a:defRPr/>
              </a:pPr>
              <a:endParaRPr lang="tr-TR" sz="4000" kern="0">
                <a:solidFill>
                  <a:prstClr val="black"/>
                </a:solidFill>
              </a:endParaRPr>
            </a:p>
          </p:txBody>
        </p:sp>
        <p:sp>
          <p:nvSpPr>
            <p:cNvPr id="29" name="_s9268"/>
            <p:cNvSpPr>
              <a:spLocks noChangeArrowheads="1"/>
            </p:cNvSpPr>
            <p:nvPr/>
          </p:nvSpPr>
          <p:spPr bwMode="auto">
            <a:xfrm>
              <a:off x="2614" y="478"/>
              <a:ext cx="488" cy="488"/>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lumMod val="95000"/>
                      <a:lumOff val="5000"/>
                    </a:prstClr>
                  </a:solidFill>
                  <a:ea typeface="ＭＳ Ｐゴシック" pitchFamily="34" charset="-128"/>
                  <a:cs typeface="Arial" charset="0"/>
                </a:rPr>
                <a:t>enerji</a:t>
              </a:r>
            </a:p>
          </p:txBody>
        </p:sp>
        <p:sp>
          <p:nvSpPr>
            <p:cNvPr id="30" name="_s9269"/>
            <p:cNvSpPr>
              <a:spLocks noChangeArrowheads="1"/>
            </p:cNvSpPr>
            <p:nvPr/>
          </p:nvSpPr>
          <p:spPr bwMode="auto">
            <a:xfrm>
              <a:off x="2579" y="1570"/>
              <a:ext cx="637" cy="59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a:defRPr/>
              </a:pPr>
              <a:r>
                <a:rPr lang="tr-TR" sz="1600" b="1" kern="0" dirty="0">
                  <a:solidFill>
                    <a:prstClr val="black"/>
                  </a:solidFill>
                  <a:ea typeface="ＭＳ Ｐゴシック" pitchFamily="34" charset="-128"/>
                  <a:cs typeface="Arial" charset="0"/>
                </a:rPr>
                <a:t>SÇD </a:t>
              </a:r>
            </a:p>
            <a:p>
              <a:pPr algn="ctr">
                <a:defRPr/>
              </a:pPr>
              <a:r>
                <a:rPr lang="tr-TR" sz="1600" b="1" kern="0" dirty="0">
                  <a:solidFill>
                    <a:prstClr val="black"/>
                  </a:solidFill>
                  <a:ea typeface="ＭＳ Ｐゴシック" pitchFamily="34" charset="-128"/>
                  <a:cs typeface="Arial" charset="0"/>
                </a:rPr>
                <a:t>sektörleri</a:t>
              </a:r>
            </a:p>
          </p:txBody>
        </p:sp>
      </p:grpSp>
      <p:sp>
        <p:nvSpPr>
          <p:cNvPr id="31"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33" name="Resim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34" name="Başlık 1"/>
          <p:cNvSpPr txBox="1">
            <a:spLocks/>
          </p:cNvSpPr>
          <p:nvPr/>
        </p:nvSpPr>
        <p:spPr>
          <a:xfrm>
            <a:off x="872400" y="844353"/>
            <a:ext cx="7319963" cy="503237"/>
          </a:xfrm>
          <a:prstGeom prst="rect">
            <a:avLst/>
          </a:prstGeom>
          <a:ln>
            <a:solidFill>
              <a:schemeClr val="accent1"/>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0070C0"/>
                </a:solidFill>
                <a:latin typeface="+mn-lt"/>
              </a:rPr>
              <a:t>STRATEJİK ÇEVRESEL DEĞERLENDİRME YÖNETMELİĞİ</a:t>
            </a:r>
            <a:endParaRPr lang="tr-TR" sz="2400" dirty="0">
              <a:solidFill>
                <a:sysClr val="windowText" lastClr="000000"/>
              </a:solidFill>
              <a:latin typeface="+mn-lt"/>
            </a:endParaRPr>
          </a:p>
        </p:txBody>
      </p:sp>
    </p:spTree>
    <p:extLst>
      <p:ext uri="{BB962C8B-B14F-4D97-AF65-F5344CB8AC3E}">
        <p14:creationId xmlns:p14="http://schemas.microsoft.com/office/powerpoint/2010/main" val="47507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 2"/>
          <p:cNvGraphicFramePr/>
          <p:nvPr>
            <p:extLst>
              <p:ext uri="{D42A27DB-BD31-4B8C-83A1-F6EECF244321}">
                <p14:modId xmlns:p14="http://schemas.microsoft.com/office/powerpoint/2010/main" val="2016386929"/>
              </p:ext>
            </p:extLst>
          </p:nvPr>
        </p:nvGraphicFramePr>
        <p:xfrm>
          <a:off x="0" y="476672"/>
          <a:ext cx="9144000" cy="636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Başlık"/>
          <p:cNvSpPr txBox="1">
            <a:spLocks/>
          </p:cNvSpPr>
          <p:nvPr/>
        </p:nvSpPr>
        <p:spPr bwMode="auto">
          <a:xfrm>
            <a:off x="683568" y="0"/>
            <a:ext cx="7560840" cy="463488"/>
          </a:xfrm>
          <a:prstGeom prst="rect">
            <a:avLst/>
          </a:prstGeom>
          <a:noFill/>
          <a:ln>
            <a:noFill/>
            <a:miter lim="800000"/>
            <a:headEnd/>
            <a:tailEnd/>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altLang="ko-KR" sz="2400" dirty="0" smtClean="0">
                <a:ln w="12700">
                  <a:solidFill>
                    <a:srgbClr val="676A55">
                      <a:satMod val="155000"/>
                    </a:srgbClr>
                  </a:solidFill>
                  <a:prstDash val="solid"/>
                </a:ln>
                <a:solidFill>
                  <a:srgbClr val="0033CC"/>
                </a:solidFill>
              </a:rPr>
              <a:t>SÇD SÜRECİ</a:t>
            </a:r>
            <a:endParaRPr lang="tr-TR" sz="2400" dirty="0">
              <a:solidFill>
                <a:srgbClr val="0033CC"/>
              </a:solidFill>
            </a:endParaRPr>
          </a:p>
        </p:txBody>
      </p:sp>
    </p:spTree>
    <p:extLst>
      <p:ext uri="{BB962C8B-B14F-4D97-AF65-F5344CB8AC3E}">
        <p14:creationId xmlns:p14="http://schemas.microsoft.com/office/powerpoint/2010/main" val="3632048479"/>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6"/>
          <p:cNvSpPr txBox="1">
            <a:spLocks noChangeArrowheads="1"/>
          </p:cNvSpPr>
          <p:nvPr/>
        </p:nvSpPr>
        <p:spPr bwMode="auto">
          <a:xfrm>
            <a:off x="685800" y="1524000"/>
            <a:ext cx="8001000" cy="366713"/>
          </a:xfrm>
          <a:prstGeom prst="rect">
            <a:avLst/>
          </a:prstGeom>
          <a:noFill/>
          <a:ln w="9525">
            <a:noFill/>
            <a:miter lim="800000"/>
            <a:headEnd/>
            <a:tailEnd/>
          </a:ln>
        </p:spPr>
        <p:txBody>
          <a:bodyPr wrap="none" anchor="ctr"/>
          <a:lstStyle/>
          <a:p>
            <a:pPr fontAlgn="base">
              <a:spcBef>
                <a:spcPct val="0"/>
              </a:spcBef>
              <a:spcAft>
                <a:spcPct val="0"/>
              </a:spcAft>
            </a:pPr>
            <a:endParaRPr lang="tr-TR" altLang="tr-TR">
              <a:solidFill>
                <a:srgbClr val="FFFFFF"/>
              </a:solidFill>
              <a:latin typeface="Arial" charset="0"/>
            </a:endParaRPr>
          </a:p>
        </p:txBody>
      </p:sp>
      <p:sp>
        <p:nvSpPr>
          <p:cNvPr id="59399" name="Text Box 7"/>
          <p:cNvSpPr txBox="1">
            <a:spLocks noChangeArrowheads="1"/>
          </p:cNvSpPr>
          <p:nvPr/>
        </p:nvSpPr>
        <p:spPr bwMode="auto">
          <a:xfrm>
            <a:off x="250825" y="823913"/>
            <a:ext cx="8077200" cy="649287"/>
          </a:xfrm>
          <a:prstGeom prst="rect">
            <a:avLst/>
          </a:prstGeom>
          <a:noFill/>
          <a:ln w="9525">
            <a:noFill/>
            <a:round/>
            <a:headEnd/>
            <a:tailEnd/>
          </a:ln>
          <a:effectLst/>
        </p:spPr>
        <p:txBody>
          <a:bodyPr lIns="90000" tIns="46800" rIns="90000" bIns="46800">
            <a:spAutoFit/>
          </a:bodyPr>
          <a:lstStyle/>
          <a:p>
            <a:pPr algn="just"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b="1" dirty="0">
              <a:solidFill>
                <a:srgbClr val="FFFFFF"/>
              </a:solidFill>
              <a:effectLst>
                <a:outerShdw blurRad="38100" dist="38100" dir="2700000" algn="tl">
                  <a:srgbClr val="000000"/>
                </a:outerShdw>
              </a:effectLst>
            </a:endParaRPr>
          </a:p>
          <a:p>
            <a:pPr algn="just"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b="1" dirty="0">
              <a:solidFill>
                <a:srgbClr val="FFFFFF"/>
              </a:solidFill>
              <a:effectLst>
                <a:outerShdw blurRad="38100" dist="38100" dir="2700000" algn="tl">
                  <a:srgbClr val="000000"/>
                </a:outerShdw>
              </a:effectLst>
            </a:endParaRPr>
          </a:p>
        </p:txBody>
      </p:sp>
      <p:grpSp>
        <p:nvGrpSpPr>
          <p:cNvPr id="67587" name="Group 4"/>
          <p:cNvGrpSpPr>
            <a:grpSpLocks noChangeAspect="1"/>
          </p:cNvGrpSpPr>
          <p:nvPr/>
        </p:nvGrpSpPr>
        <p:grpSpPr bwMode="auto">
          <a:xfrm>
            <a:off x="-33338" y="61913"/>
            <a:ext cx="9139238" cy="6858000"/>
            <a:chOff x="-567" y="108"/>
            <a:chExt cx="5760" cy="4320"/>
          </a:xfrm>
        </p:grpSpPr>
        <p:sp>
          <p:nvSpPr>
            <p:cNvPr id="67591" name="AutoShape 3"/>
            <p:cNvSpPr>
              <a:spLocks noChangeAspect="1" noChangeArrowheads="1" noTextEdit="1"/>
            </p:cNvSpPr>
            <p:nvPr/>
          </p:nvSpPr>
          <p:spPr bwMode="auto">
            <a:xfrm>
              <a:off x="-567" y="108"/>
              <a:ext cx="5760" cy="4320"/>
            </a:xfrm>
            <a:prstGeom prst="rect">
              <a:avLst/>
            </a:prstGeom>
            <a:noFill/>
            <a:ln w="9525">
              <a:noFill/>
              <a:miter lim="800000"/>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592" name="Line 6"/>
            <p:cNvSpPr>
              <a:spLocks noChangeShapeType="1"/>
            </p:cNvSpPr>
            <p:nvPr/>
          </p:nvSpPr>
          <p:spPr bwMode="auto">
            <a:xfrm>
              <a:off x="-381" y="534"/>
              <a:ext cx="5376" cy="0"/>
            </a:xfrm>
            <a:prstGeom prst="line">
              <a:avLst/>
            </a:prstGeom>
            <a:noFill/>
            <a:ln w="24">
              <a:solidFill>
                <a:srgbClr val="000000"/>
              </a:solidFill>
              <a:round/>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593" name="Line 7"/>
            <p:cNvSpPr>
              <a:spLocks noChangeShapeType="1"/>
            </p:cNvSpPr>
            <p:nvPr/>
          </p:nvSpPr>
          <p:spPr bwMode="auto">
            <a:xfrm>
              <a:off x="627" y="246"/>
              <a:ext cx="0" cy="4026"/>
            </a:xfrm>
            <a:prstGeom prst="line">
              <a:avLst/>
            </a:prstGeom>
            <a:noFill/>
            <a:ln w="24">
              <a:solidFill>
                <a:srgbClr val="000000"/>
              </a:solidFill>
              <a:round/>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594" name="Group 42"/>
            <p:cNvGrpSpPr>
              <a:grpSpLocks/>
            </p:cNvGrpSpPr>
            <p:nvPr/>
          </p:nvGrpSpPr>
          <p:grpSpPr bwMode="auto">
            <a:xfrm>
              <a:off x="-387" y="1116"/>
              <a:ext cx="912" cy="144"/>
              <a:chOff x="-387" y="1116"/>
              <a:chExt cx="912" cy="144"/>
            </a:xfrm>
          </p:grpSpPr>
          <p:sp>
            <p:nvSpPr>
              <p:cNvPr id="68029" name="Rectangle 8"/>
              <p:cNvSpPr>
                <a:spLocks noChangeArrowheads="1"/>
              </p:cNvSpPr>
              <p:nvPr/>
            </p:nvSpPr>
            <p:spPr bwMode="auto">
              <a:xfrm>
                <a:off x="-387" y="1116"/>
                <a:ext cx="912" cy="12"/>
              </a:xfrm>
              <a:prstGeom prst="rect">
                <a:avLst/>
              </a:prstGeom>
              <a:solidFill>
                <a:srgbClr val="7777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30" name="Rectangle 9"/>
              <p:cNvSpPr>
                <a:spLocks noChangeArrowheads="1"/>
              </p:cNvSpPr>
              <p:nvPr/>
            </p:nvSpPr>
            <p:spPr bwMode="auto">
              <a:xfrm>
                <a:off x="-387" y="1128"/>
                <a:ext cx="912" cy="12"/>
              </a:xfrm>
              <a:prstGeom prst="rect">
                <a:avLst/>
              </a:prstGeom>
              <a:solidFill>
                <a:srgbClr val="8080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31" name="Picture 10"/>
              <p:cNvPicPr>
                <a:picLocks noChangeAspect="1" noChangeArrowheads="1"/>
              </p:cNvPicPr>
              <p:nvPr/>
            </p:nvPicPr>
            <p:blipFill>
              <a:blip r:embed="rId3"/>
              <a:srcRect/>
              <a:stretch>
                <a:fillRect/>
              </a:stretch>
            </p:blipFill>
            <p:spPr bwMode="auto">
              <a:xfrm>
                <a:off x="-387" y="1128"/>
                <a:ext cx="912" cy="12"/>
              </a:xfrm>
              <a:prstGeom prst="rect">
                <a:avLst/>
              </a:prstGeom>
              <a:noFill/>
              <a:ln w="9525">
                <a:noFill/>
                <a:miter lim="800000"/>
                <a:headEnd/>
                <a:tailEnd/>
              </a:ln>
            </p:spPr>
          </p:pic>
          <p:sp>
            <p:nvSpPr>
              <p:cNvPr id="68032" name="Rectangle 11"/>
              <p:cNvSpPr>
                <a:spLocks noChangeArrowheads="1"/>
              </p:cNvSpPr>
              <p:nvPr/>
            </p:nvSpPr>
            <p:spPr bwMode="auto">
              <a:xfrm>
                <a:off x="-387" y="1128"/>
                <a:ext cx="912" cy="12"/>
              </a:xfrm>
              <a:prstGeom prst="rect">
                <a:avLst/>
              </a:prstGeom>
              <a:solidFill>
                <a:srgbClr val="808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33" name="Rectangle 12"/>
              <p:cNvSpPr>
                <a:spLocks noChangeArrowheads="1"/>
              </p:cNvSpPr>
              <p:nvPr/>
            </p:nvSpPr>
            <p:spPr bwMode="auto">
              <a:xfrm>
                <a:off x="-387" y="1140"/>
                <a:ext cx="912" cy="12"/>
              </a:xfrm>
              <a:prstGeom prst="rect">
                <a:avLst/>
              </a:prstGeom>
              <a:solidFill>
                <a:srgbClr val="9393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34" name="Picture 13"/>
              <p:cNvPicPr>
                <a:picLocks noChangeAspect="1" noChangeArrowheads="1"/>
              </p:cNvPicPr>
              <p:nvPr/>
            </p:nvPicPr>
            <p:blipFill>
              <a:blip r:embed="rId4"/>
              <a:srcRect/>
              <a:stretch>
                <a:fillRect/>
              </a:stretch>
            </p:blipFill>
            <p:spPr bwMode="auto">
              <a:xfrm>
                <a:off x="-387" y="1140"/>
                <a:ext cx="912" cy="12"/>
              </a:xfrm>
              <a:prstGeom prst="rect">
                <a:avLst/>
              </a:prstGeom>
              <a:noFill/>
              <a:ln w="9525">
                <a:noFill/>
                <a:miter lim="800000"/>
                <a:headEnd/>
                <a:tailEnd/>
              </a:ln>
            </p:spPr>
          </p:pic>
          <p:sp>
            <p:nvSpPr>
              <p:cNvPr id="68035" name="Rectangle 14"/>
              <p:cNvSpPr>
                <a:spLocks noChangeArrowheads="1"/>
              </p:cNvSpPr>
              <p:nvPr/>
            </p:nvSpPr>
            <p:spPr bwMode="auto">
              <a:xfrm>
                <a:off x="-387" y="1140"/>
                <a:ext cx="912" cy="12"/>
              </a:xfrm>
              <a:prstGeom prst="rect">
                <a:avLst/>
              </a:prstGeom>
              <a:solidFill>
                <a:srgbClr val="9393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36" name="Rectangle 15"/>
              <p:cNvSpPr>
                <a:spLocks noChangeArrowheads="1"/>
              </p:cNvSpPr>
              <p:nvPr/>
            </p:nvSpPr>
            <p:spPr bwMode="auto">
              <a:xfrm>
                <a:off x="-387" y="1152"/>
                <a:ext cx="912" cy="12"/>
              </a:xfrm>
              <a:prstGeom prst="rect">
                <a:avLst/>
              </a:prstGeom>
              <a:solidFill>
                <a:srgbClr val="B2B2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37" name="Picture 16"/>
              <p:cNvPicPr>
                <a:picLocks noChangeAspect="1" noChangeArrowheads="1"/>
              </p:cNvPicPr>
              <p:nvPr/>
            </p:nvPicPr>
            <p:blipFill>
              <a:blip r:embed="rId5"/>
              <a:srcRect/>
              <a:stretch>
                <a:fillRect/>
              </a:stretch>
            </p:blipFill>
            <p:spPr bwMode="auto">
              <a:xfrm>
                <a:off x="-387" y="1152"/>
                <a:ext cx="912" cy="12"/>
              </a:xfrm>
              <a:prstGeom prst="rect">
                <a:avLst/>
              </a:prstGeom>
              <a:noFill/>
              <a:ln w="9525">
                <a:noFill/>
                <a:miter lim="800000"/>
                <a:headEnd/>
                <a:tailEnd/>
              </a:ln>
            </p:spPr>
          </p:pic>
          <p:sp>
            <p:nvSpPr>
              <p:cNvPr id="68038" name="Rectangle 17"/>
              <p:cNvSpPr>
                <a:spLocks noChangeArrowheads="1"/>
              </p:cNvSpPr>
              <p:nvPr/>
            </p:nvSpPr>
            <p:spPr bwMode="auto">
              <a:xfrm>
                <a:off x="-387" y="1152"/>
                <a:ext cx="912" cy="12"/>
              </a:xfrm>
              <a:prstGeom prst="rect">
                <a:avLst/>
              </a:prstGeom>
              <a:solidFill>
                <a:srgbClr val="B2B2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39" name="Rectangle 18"/>
              <p:cNvSpPr>
                <a:spLocks noChangeArrowheads="1"/>
              </p:cNvSpPr>
              <p:nvPr/>
            </p:nvSpPr>
            <p:spPr bwMode="auto">
              <a:xfrm>
                <a:off x="-387" y="1164"/>
                <a:ext cx="912" cy="12"/>
              </a:xfrm>
              <a:prstGeom prst="rect">
                <a:avLst/>
              </a:prstGeom>
              <a:solidFill>
                <a:srgbClr val="D2D2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40" name="Picture 19"/>
              <p:cNvPicPr>
                <a:picLocks noChangeAspect="1" noChangeArrowheads="1"/>
              </p:cNvPicPr>
              <p:nvPr/>
            </p:nvPicPr>
            <p:blipFill>
              <a:blip r:embed="rId6"/>
              <a:srcRect/>
              <a:stretch>
                <a:fillRect/>
              </a:stretch>
            </p:blipFill>
            <p:spPr bwMode="auto">
              <a:xfrm>
                <a:off x="-387" y="1164"/>
                <a:ext cx="912" cy="12"/>
              </a:xfrm>
              <a:prstGeom prst="rect">
                <a:avLst/>
              </a:prstGeom>
              <a:noFill/>
              <a:ln w="9525">
                <a:noFill/>
                <a:miter lim="800000"/>
                <a:headEnd/>
                <a:tailEnd/>
              </a:ln>
            </p:spPr>
          </p:pic>
          <p:sp>
            <p:nvSpPr>
              <p:cNvPr id="68041" name="Rectangle 20"/>
              <p:cNvSpPr>
                <a:spLocks noChangeArrowheads="1"/>
              </p:cNvSpPr>
              <p:nvPr/>
            </p:nvSpPr>
            <p:spPr bwMode="auto">
              <a:xfrm>
                <a:off x="-387" y="1164"/>
                <a:ext cx="912" cy="12"/>
              </a:xfrm>
              <a:prstGeom prst="rect">
                <a:avLst/>
              </a:prstGeom>
              <a:solidFill>
                <a:srgbClr val="D2D2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42" name="Rectangle 21"/>
              <p:cNvSpPr>
                <a:spLocks noChangeArrowheads="1"/>
              </p:cNvSpPr>
              <p:nvPr/>
            </p:nvSpPr>
            <p:spPr bwMode="auto">
              <a:xfrm>
                <a:off x="-387" y="1176"/>
                <a:ext cx="912" cy="12"/>
              </a:xfrm>
              <a:prstGeom prst="rect">
                <a:avLst/>
              </a:prstGeom>
              <a:solidFill>
                <a:srgbClr val="ECE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43" name="Picture 22"/>
              <p:cNvPicPr>
                <a:picLocks noChangeAspect="1" noChangeArrowheads="1"/>
              </p:cNvPicPr>
              <p:nvPr/>
            </p:nvPicPr>
            <p:blipFill>
              <a:blip r:embed="rId7"/>
              <a:srcRect/>
              <a:stretch>
                <a:fillRect/>
              </a:stretch>
            </p:blipFill>
            <p:spPr bwMode="auto">
              <a:xfrm>
                <a:off x="-387" y="1176"/>
                <a:ext cx="912" cy="12"/>
              </a:xfrm>
              <a:prstGeom prst="rect">
                <a:avLst/>
              </a:prstGeom>
              <a:noFill/>
              <a:ln w="9525">
                <a:noFill/>
                <a:miter lim="800000"/>
                <a:headEnd/>
                <a:tailEnd/>
              </a:ln>
            </p:spPr>
          </p:pic>
          <p:sp>
            <p:nvSpPr>
              <p:cNvPr id="68044" name="Rectangle 23"/>
              <p:cNvSpPr>
                <a:spLocks noChangeArrowheads="1"/>
              </p:cNvSpPr>
              <p:nvPr/>
            </p:nvSpPr>
            <p:spPr bwMode="auto">
              <a:xfrm>
                <a:off x="-387" y="1176"/>
                <a:ext cx="912" cy="12"/>
              </a:xfrm>
              <a:prstGeom prst="rect">
                <a:avLst/>
              </a:prstGeom>
              <a:solidFill>
                <a:srgbClr val="ECE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45" name="Rectangle 24"/>
              <p:cNvSpPr>
                <a:spLocks noChangeArrowheads="1"/>
              </p:cNvSpPr>
              <p:nvPr/>
            </p:nvSpPr>
            <p:spPr bwMode="auto">
              <a:xfrm>
                <a:off x="-387" y="1188"/>
                <a:ext cx="912" cy="12"/>
              </a:xfrm>
              <a:prstGeom prst="rect">
                <a:avLst/>
              </a:prstGeom>
              <a:solidFill>
                <a:srgbClr val="FDFD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46" name="Picture 25"/>
              <p:cNvPicPr>
                <a:picLocks noChangeAspect="1" noChangeArrowheads="1"/>
              </p:cNvPicPr>
              <p:nvPr/>
            </p:nvPicPr>
            <p:blipFill>
              <a:blip r:embed="rId8"/>
              <a:srcRect/>
              <a:stretch>
                <a:fillRect/>
              </a:stretch>
            </p:blipFill>
            <p:spPr bwMode="auto">
              <a:xfrm>
                <a:off x="-387" y="1188"/>
                <a:ext cx="912" cy="12"/>
              </a:xfrm>
              <a:prstGeom prst="rect">
                <a:avLst/>
              </a:prstGeom>
              <a:noFill/>
              <a:ln w="9525">
                <a:noFill/>
                <a:miter lim="800000"/>
                <a:headEnd/>
                <a:tailEnd/>
              </a:ln>
            </p:spPr>
          </p:pic>
          <p:sp>
            <p:nvSpPr>
              <p:cNvPr id="68047" name="Rectangle 26"/>
              <p:cNvSpPr>
                <a:spLocks noChangeArrowheads="1"/>
              </p:cNvSpPr>
              <p:nvPr/>
            </p:nvSpPr>
            <p:spPr bwMode="auto">
              <a:xfrm>
                <a:off x="-387" y="1188"/>
                <a:ext cx="912" cy="12"/>
              </a:xfrm>
              <a:prstGeom prst="rect">
                <a:avLst/>
              </a:prstGeom>
              <a:solidFill>
                <a:srgbClr val="FDFD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48" name="Rectangle 27"/>
              <p:cNvSpPr>
                <a:spLocks noChangeArrowheads="1"/>
              </p:cNvSpPr>
              <p:nvPr/>
            </p:nvSpPr>
            <p:spPr bwMode="auto">
              <a:xfrm>
                <a:off x="-387" y="1200"/>
                <a:ext cx="912" cy="12"/>
              </a:xfrm>
              <a:prstGeom prst="rect">
                <a:avLst/>
              </a:prstGeom>
              <a:solidFill>
                <a:srgbClr val="F7F7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49" name="Picture 28"/>
              <p:cNvPicPr>
                <a:picLocks noChangeAspect="1" noChangeArrowheads="1"/>
              </p:cNvPicPr>
              <p:nvPr/>
            </p:nvPicPr>
            <p:blipFill>
              <a:blip r:embed="rId9"/>
              <a:srcRect/>
              <a:stretch>
                <a:fillRect/>
              </a:stretch>
            </p:blipFill>
            <p:spPr bwMode="auto">
              <a:xfrm>
                <a:off x="-387" y="1200"/>
                <a:ext cx="912" cy="12"/>
              </a:xfrm>
              <a:prstGeom prst="rect">
                <a:avLst/>
              </a:prstGeom>
              <a:noFill/>
              <a:ln w="9525">
                <a:noFill/>
                <a:miter lim="800000"/>
                <a:headEnd/>
                <a:tailEnd/>
              </a:ln>
            </p:spPr>
          </p:pic>
          <p:sp>
            <p:nvSpPr>
              <p:cNvPr id="68050" name="Rectangle 29"/>
              <p:cNvSpPr>
                <a:spLocks noChangeArrowheads="1"/>
              </p:cNvSpPr>
              <p:nvPr/>
            </p:nvSpPr>
            <p:spPr bwMode="auto">
              <a:xfrm>
                <a:off x="-387" y="1200"/>
                <a:ext cx="912" cy="12"/>
              </a:xfrm>
              <a:prstGeom prst="rect">
                <a:avLst/>
              </a:prstGeom>
              <a:solidFill>
                <a:srgbClr val="F7F7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51" name="Rectangle 30"/>
              <p:cNvSpPr>
                <a:spLocks noChangeArrowheads="1"/>
              </p:cNvSpPr>
              <p:nvPr/>
            </p:nvSpPr>
            <p:spPr bwMode="auto">
              <a:xfrm>
                <a:off x="-387" y="1212"/>
                <a:ext cx="912" cy="12"/>
              </a:xfrm>
              <a:prstGeom prst="rect">
                <a:avLst/>
              </a:prstGeom>
              <a:solidFill>
                <a:srgbClr val="E0E0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52" name="Picture 31"/>
              <p:cNvPicPr>
                <a:picLocks noChangeAspect="1" noChangeArrowheads="1"/>
              </p:cNvPicPr>
              <p:nvPr/>
            </p:nvPicPr>
            <p:blipFill>
              <a:blip r:embed="rId10"/>
              <a:srcRect/>
              <a:stretch>
                <a:fillRect/>
              </a:stretch>
            </p:blipFill>
            <p:spPr bwMode="auto">
              <a:xfrm>
                <a:off x="-387" y="1212"/>
                <a:ext cx="912" cy="12"/>
              </a:xfrm>
              <a:prstGeom prst="rect">
                <a:avLst/>
              </a:prstGeom>
              <a:noFill/>
              <a:ln w="9525">
                <a:noFill/>
                <a:miter lim="800000"/>
                <a:headEnd/>
                <a:tailEnd/>
              </a:ln>
            </p:spPr>
          </p:pic>
          <p:sp>
            <p:nvSpPr>
              <p:cNvPr id="68053" name="Rectangle 32"/>
              <p:cNvSpPr>
                <a:spLocks noChangeArrowheads="1"/>
              </p:cNvSpPr>
              <p:nvPr/>
            </p:nvSpPr>
            <p:spPr bwMode="auto">
              <a:xfrm>
                <a:off x="-387" y="1212"/>
                <a:ext cx="912" cy="12"/>
              </a:xfrm>
              <a:prstGeom prst="rect">
                <a:avLst/>
              </a:prstGeom>
              <a:solidFill>
                <a:srgbClr val="E0E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54" name="Rectangle 33"/>
              <p:cNvSpPr>
                <a:spLocks noChangeArrowheads="1"/>
              </p:cNvSpPr>
              <p:nvPr/>
            </p:nvSpPr>
            <p:spPr bwMode="auto">
              <a:xfrm>
                <a:off x="-387" y="1224"/>
                <a:ext cx="912" cy="12"/>
              </a:xfrm>
              <a:prstGeom prst="rect">
                <a:avLst/>
              </a:prstGeom>
              <a:solidFill>
                <a:srgbClr val="C1C1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55" name="Picture 34"/>
              <p:cNvPicPr>
                <a:picLocks noChangeAspect="1" noChangeArrowheads="1"/>
              </p:cNvPicPr>
              <p:nvPr/>
            </p:nvPicPr>
            <p:blipFill>
              <a:blip r:embed="rId11"/>
              <a:srcRect/>
              <a:stretch>
                <a:fillRect/>
              </a:stretch>
            </p:blipFill>
            <p:spPr bwMode="auto">
              <a:xfrm>
                <a:off x="-387" y="1224"/>
                <a:ext cx="912" cy="12"/>
              </a:xfrm>
              <a:prstGeom prst="rect">
                <a:avLst/>
              </a:prstGeom>
              <a:noFill/>
              <a:ln w="9525">
                <a:noFill/>
                <a:miter lim="800000"/>
                <a:headEnd/>
                <a:tailEnd/>
              </a:ln>
            </p:spPr>
          </p:pic>
          <p:sp>
            <p:nvSpPr>
              <p:cNvPr id="68056" name="Rectangle 35"/>
              <p:cNvSpPr>
                <a:spLocks noChangeArrowheads="1"/>
              </p:cNvSpPr>
              <p:nvPr/>
            </p:nvSpPr>
            <p:spPr bwMode="auto">
              <a:xfrm>
                <a:off x="-387" y="1224"/>
                <a:ext cx="912" cy="12"/>
              </a:xfrm>
              <a:prstGeom prst="rect">
                <a:avLst/>
              </a:prstGeom>
              <a:solidFill>
                <a:srgbClr val="C1C1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57" name="Rectangle 36"/>
              <p:cNvSpPr>
                <a:spLocks noChangeArrowheads="1"/>
              </p:cNvSpPr>
              <p:nvPr/>
            </p:nvSpPr>
            <p:spPr bwMode="auto">
              <a:xfrm>
                <a:off x="-387" y="1236"/>
                <a:ext cx="912" cy="12"/>
              </a:xfrm>
              <a:prstGeom prst="rect">
                <a:avLst/>
              </a:prstGeom>
              <a:solidFill>
                <a:srgbClr val="A1A1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58" name="Picture 37"/>
              <p:cNvPicPr>
                <a:picLocks noChangeAspect="1" noChangeArrowheads="1"/>
              </p:cNvPicPr>
              <p:nvPr/>
            </p:nvPicPr>
            <p:blipFill>
              <a:blip r:embed="rId12"/>
              <a:srcRect/>
              <a:stretch>
                <a:fillRect/>
              </a:stretch>
            </p:blipFill>
            <p:spPr bwMode="auto">
              <a:xfrm>
                <a:off x="-387" y="1236"/>
                <a:ext cx="912" cy="12"/>
              </a:xfrm>
              <a:prstGeom prst="rect">
                <a:avLst/>
              </a:prstGeom>
              <a:noFill/>
              <a:ln w="9525">
                <a:noFill/>
                <a:miter lim="800000"/>
                <a:headEnd/>
                <a:tailEnd/>
              </a:ln>
            </p:spPr>
          </p:pic>
          <p:sp>
            <p:nvSpPr>
              <p:cNvPr id="68059" name="Rectangle 38"/>
              <p:cNvSpPr>
                <a:spLocks noChangeArrowheads="1"/>
              </p:cNvSpPr>
              <p:nvPr/>
            </p:nvSpPr>
            <p:spPr bwMode="auto">
              <a:xfrm>
                <a:off x="-387" y="1236"/>
                <a:ext cx="912" cy="12"/>
              </a:xfrm>
              <a:prstGeom prst="rect">
                <a:avLst/>
              </a:prstGeom>
              <a:solidFill>
                <a:srgbClr val="A1A1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60" name="Rectangle 39"/>
              <p:cNvSpPr>
                <a:spLocks noChangeArrowheads="1"/>
              </p:cNvSpPr>
              <p:nvPr/>
            </p:nvSpPr>
            <p:spPr bwMode="auto">
              <a:xfrm>
                <a:off x="-387" y="1248"/>
                <a:ext cx="912" cy="12"/>
              </a:xfrm>
              <a:prstGeom prst="rect">
                <a:avLst/>
              </a:prstGeom>
              <a:solidFill>
                <a:srgbClr val="8787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61" name="Picture 40"/>
              <p:cNvPicPr>
                <a:picLocks noChangeAspect="1" noChangeArrowheads="1"/>
              </p:cNvPicPr>
              <p:nvPr/>
            </p:nvPicPr>
            <p:blipFill>
              <a:blip r:embed="rId13"/>
              <a:srcRect/>
              <a:stretch>
                <a:fillRect/>
              </a:stretch>
            </p:blipFill>
            <p:spPr bwMode="auto">
              <a:xfrm>
                <a:off x="-387" y="1248"/>
                <a:ext cx="912" cy="12"/>
              </a:xfrm>
              <a:prstGeom prst="rect">
                <a:avLst/>
              </a:prstGeom>
              <a:noFill/>
              <a:ln w="9525">
                <a:noFill/>
                <a:miter lim="800000"/>
                <a:headEnd/>
                <a:tailEnd/>
              </a:ln>
            </p:spPr>
          </p:pic>
          <p:sp>
            <p:nvSpPr>
              <p:cNvPr id="68062" name="Rectangle 41"/>
              <p:cNvSpPr>
                <a:spLocks noChangeArrowheads="1"/>
              </p:cNvSpPr>
              <p:nvPr/>
            </p:nvSpPr>
            <p:spPr bwMode="auto">
              <a:xfrm>
                <a:off x="-387" y="1248"/>
                <a:ext cx="912" cy="12"/>
              </a:xfrm>
              <a:prstGeom prst="rect">
                <a:avLst/>
              </a:prstGeom>
              <a:solidFill>
                <a:srgbClr val="878700"/>
              </a:solidFill>
              <a:ln w="9525">
                <a:noFill/>
                <a:miter lim="800000"/>
                <a:headEnd/>
                <a:tailEnd/>
              </a:ln>
            </p:spPr>
            <p:txBody>
              <a:bodyPr/>
              <a:lstStyle/>
              <a:p>
                <a:pPr fontAlgn="base">
                  <a:spcBef>
                    <a:spcPct val="0"/>
                  </a:spcBef>
                  <a:spcAft>
                    <a:spcPct val="0"/>
                  </a:spcAft>
                </a:pPr>
                <a:endParaRPr lang="tr-TR">
                  <a:solidFill>
                    <a:srgbClr val="000000"/>
                  </a:solidFill>
                </a:endParaRPr>
              </a:p>
            </p:txBody>
          </p:sp>
        </p:grpSp>
        <p:sp>
          <p:nvSpPr>
            <p:cNvPr id="67595" name="Rectangle 43"/>
            <p:cNvSpPr>
              <a:spLocks noChangeArrowheads="1"/>
            </p:cNvSpPr>
            <p:nvPr/>
          </p:nvSpPr>
          <p:spPr bwMode="auto">
            <a:xfrm>
              <a:off x="-393" y="1148"/>
              <a:ext cx="91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KAPSAM BELİRLEME</a:t>
              </a:r>
              <a:endParaRPr lang="tr-TR">
                <a:solidFill>
                  <a:srgbClr val="000000"/>
                </a:solidFill>
                <a:latin typeface="Arial" charset="0"/>
                <a:cs typeface="Arial" charset="0"/>
              </a:endParaRPr>
            </a:p>
          </p:txBody>
        </p:sp>
        <p:grpSp>
          <p:nvGrpSpPr>
            <p:cNvPr id="67596" name="Group 56"/>
            <p:cNvGrpSpPr>
              <a:grpSpLocks/>
            </p:cNvGrpSpPr>
            <p:nvPr/>
          </p:nvGrpSpPr>
          <p:grpSpPr bwMode="auto">
            <a:xfrm>
              <a:off x="-387" y="600"/>
              <a:ext cx="912" cy="144"/>
              <a:chOff x="-387" y="600"/>
              <a:chExt cx="912" cy="144"/>
            </a:xfrm>
          </p:grpSpPr>
          <p:sp>
            <p:nvSpPr>
              <p:cNvPr id="68017" name="Rectangle 44"/>
              <p:cNvSpPr>
                <a:spLocks noChangeArrowheads="1"/>
              </p:cNvSpPr>
              <p:nvPr/>
            </p:nvSpPr>
            <p:spPr bwMode="auto">
              <a:xfrm>
                <a:off x="-387" y="600"/>
                <a:ext cx="912" cy="12"/>
              </a:xfrm>
              <a:prstGeom prst="rect">
                <a:avLst/>
              </a:prstGeom>
              <a:solidFill>
                <a:srgbClr val="767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18" name="Rectangle 45"/>
              <p:cNvSpPr>
                <a:spLocks noChangeArrowheads="1"/>
              </p:cNvSpPr>
              <p:nvPr/>
            </p:nvSpPr>
            <p:spPr bwMode="auto">
              <a:xfrm>
                <a:off x="-387" y="612"/>
                <a:ext cx="912" cy="12"/>
              </a:xfrm>
              <a:prstGeom prst="rect">
                <a:avLst/>
              </a:prstGeom>
              <a:solidFill>
                <a:srgbClr val="8585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19" name="Rectangle 46"/>
              <p:cNvSpPr>
                <a:spLocks noChangeArrowheads="1"/>
              </p:cNvSpPr>
              <p:nvPr/>
            </p:nvSpPr>
            <p:spPr bwMode="auto">
              <a:xfrm>
                <a:off x="-387" y="624"/>
                <a:ext cx="912" cy="12"/>
              </a:xfrm>
              <a:prstGeom prst="rect">
                <a:avLst/>
              </a:prstGeom>
              <a:solidFill>
                <a:srgbClr val="A0A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0" name="Rectangle 47"/>
              <p:cNvSpPr>
                <a:spLocks noChangeArrowheads="1"/>
              </p:cNvSpPr>
              <p:nvPr/>
            </p:nvSpPr>
            <p:spPr bwMode="auto">
              <a:xfrm>
                <a:off x="-387" y="636"/>
                <a:ext cx="912" cy="12"/>
              </a:xfrm>
              <a:prstGeom prst="rect">
                <a:avLst/>
              </a:prstGeom>
              <a:solidFill>
                <a:srgbClr val="C2C2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1" name="Rectangle 48"/>
              <p:cNvSpPr>
                <a:spLocks noChangeArrowheads="1"/>
              </p:cNvSpPr>
              <p:nvPr/>
            </p:nvSpPr>
            <p:spPr bwMode="auto">
              <a:xfrm>
                <a:off x="-387" y="648"/>
                <a:ext cx="912" cy="12"/>
              </a:xfrm>
              <a:prstGeom prst="rect">
                <a:avLst/>
              </a:prstGeom>
              <a:solidFill>
                <a:srgbClr val="E1E1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2" name="Rectangle 49"/>
              <p:cNvSpPr>
                <a:spLocks noChangeArrowheads="1"/>
              </p:cNvSpPr>
              <p:nvPr/>
            </p:nvSpPr>
            <p:spPr bwMode="auto">
              <a:xfrm>
                <a:off x="-387" y="660"/>
                <a:ext cx="912" cy="12"/>
              </a:xfrm>
              <a:prstGeom prst="rect">
                <a:avLst/>
              </a:prstGeom>
              <a:solidFill>
                <a:srgbClr val="F3F3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3" name="Rectangle 50"/>
              <p:cNvSpPr>
                <a:spLocks noChangeArrowheads="1"/>
              </p:cNvSpPr>
              <p:nvPr/>
            </p:nvSpPr>
            <p:spPr bwMode="auto">
              <a:xfrm>
                <a:off x="-387" y="672"/>
                <a:ext cx="912" cy="12"/>
              </a:xfrm>
              <a:prstGeom prst="rect">
                <a:avLst/>
              </a:prstGeom>
              <a:solidFill>
                <a:srgbClr val="FDFD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4" name="Rectangle 51"/>
              <p:cNvSpPr>
                <a:spLocks noChangeArrowheads="1"/>
              </p:cNvSpPr>
              <p:nvPr/>
            </p:nvSpPr>
            <p:spPr bwMode="auto">
              <a:xfrm>
                <a:off x="-387" y="684"/>
                <a:ext cx="912" cy="12"/>
              </a:xfrm>
              <a:prstGeom prst="rect">
                <a:avLst/>
              </a:prstGeom>
              <a:solidFill>
                <a:srgbClr val="FCF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5" name="Rectangle 52"/>
              <p:cNvSpPr>
                <a:spLocks noChangeArrowheads="1"/>
              </p:cNvSpPr>
              <p:nvPr/>
            </p:nvSpPr>
            <p:spPr bwMode="auto">
              <a:xfrm>
                <a:off x="-387" y="696"/>
                <a:ext cx="912" cy="12"/>
              </a:xfrm>
              <a:prstGeom prst="rect">
                <a:avLst/>
              </a:prstGeom>
              <a:solidFill>
                <a:srgbClr val="F1F1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6" name="Rectangle 53"/>
              <p:cNvSpPr>
                <a:spLocks noChangeArrowheads="1"/>
              </p:cNvSpPr>
              <p:nvPr/>
            </p:nvSpPr>
            <p:spPr bwMode="auto">
              <a:xfrm>
                <a:off x="-387" y="708"/>
                <a:ext cx="912" cy="12"/>
              </a:xfrm>
              <a:prstGeom prst="rect">
                <a:avLst/>
              </a:prstGeom>
              <a:solidFill>
                <a:srgbClr val="DCD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7" name="Rectangle 54"/>
              <p:cNvSpPr>
                <a:spLocks noChangeArrowheads="1"/>
              </p:cNvSpPr>
              <p:nvPr/>
            </p:nvSpPr>
            <p:spPr bwMode="auto">
              <a:xfrm>
                <a:off x="-387" y="720"/>
                <a:ext cx="912" cy="12"/>
              </a:xfrm>
              <a:prstGeom prst="rect">
                <a:avLst/>
              </a:prstGeom>
              <a:solidFill>
                <a:srgbClr val="BCB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28" name="Rectangle 55"/>
              <p:cNvSpPr>
                <a:spLocks noChangeArrowheads="1"/>
              </p:cNvSpPr>
              <p:nvPr/>
            </p:nvSpPr>
            <p:spPr bwMode="auto">
              <a:xfrm>
                <a:off x="-387" y="732"/>
                <a:ext cx="912" cy="12"/>
              </a:xfrm>
              <a:prstGeom prst="rect">
                <a:avLst/>
              </a:prstGeom>
              <a:solidFill>
                <a:srgbClr val="9B9B00"/>
              </a:solidFill>
              <a:ln w="9525">
                <a:noFill/>
                <a:miter lim="800000"/>
                <a:headEnd/>
                <a:tailEnd/>
              </a:ln>
            </p:spPr>
            <p:txBody>
              <a:bodyPr/>
              <a:lstStyle/>
              <a:p>
                <a:pPr fontAlgn="base">
                  <a:spcBef>
                    <a:spcPct val="0"/>
                  </a:spcBef>
                  <a:spcAft>
                    <a:spcPct val="0"/>
                  </a:spcAft>
                </a:pPr>
                <a:endParaRPr lang="tr-TR">
                  <a:solidFill>
                    <a:srgbClr val="000000"/>
                  </a:solidFill>
                </a:endParaRPr>
              </a:p>
            </p:txBody>
          </p:sp>
        </p:grpSp>
        <p:sp>
          <p:nvSpPr>
            <p:cNvPr id="67597" name="Rectangle 57"/>
            <p:cNvSpPr>
              <a:spLocks noChangeArrowheads="1"/>
            </p:cNvSpPr>
            <p:nvPr/>
          </p:nvSpPr>
          <p:spPr bwMode="auto">
            <a:xfrm>
              <a:off x="-51" y="636"/>
              <a:ext cx="32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ELEME</a:t>
              </a:r>
              <a:endParaRPr lang="tr-TR">
                <a:solidFill>
                  <a:srgbClr val="000000"/>
                </a:solidFill>
                <a:latin typeface="Arial" charset="0"/>
                <a:cs typeface="Arial" charset="0"/>
              </a:endParaRPr>
            </a:p>
          </p:txBody>
        </p:sp>
        <p:grpSp>
          <p:nvGrpSpPr>
            <p:cNvPr id="67598" name="Group 92"/>
            <p:cNvGrpSpPr>
              <a:grpSpLocks/>
            </p:cNvGrpSpPr>
            <p:nvPr/>
          </p:nvGrpSpPr>
          <p:grpSpPr bwMode="auto">
            <a:xfrm>
              <a:off x="-387" y="2040"/>
              <a:ext cx="912" cy="144"/>
              <a:chOff x="-387" y="2040"/>
              <a:chExt cx="912" cy="144"/>
            </a:xfrm>
          </p:grpSpPr>
          <p:sp>
            <p:nvSpPr>
              <p:cNvPr id="67983" name="Rectangle 58"/>
              <p:cNvSpPr>
                <a:spLocks noChangeArrowheads="1"/>
              </p:cNvSpPr>
              <p:nvPr/>
            </p:nvSpPr>
            <p:spPr bwMode="auto">
              <a:xfrm>
                <a:off x="-387" y="2040"/>
                <a:ext cx="912" cy="12"/>
              </a:xfrm>
              <a:prstGeom prst="rect">
                <a:avLst/>
              </a:prstGeom>
              <a:solidFill>
                <a:srgbClr val="767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84" name="Rectangle 59"/>
              <p:cNvSpPr>
                <a:spLocks noChangeArrowheads="1"/>
              </p:cNvSpPr>
              <p:nvPr/>
            </p:nvSpPr>
            <p:spPr bwMode="auto">
              <a:xfrm>
                <a:off x="-387" y="2052"/>
                <a:ext cx="912" cy="12"/>
              </a:xfrm>
              <a:prstGeom prst="rect">
                <a:avLst/>
              </a:prstGeom>
              <a:solidFill>
                <a:srgbClr val="7E7E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85" name="Picture 60"/>
              <p:cNvPicPr>
                <a:picLocks noChangeAspect="1" noChangeArrowheads="1"/>
              </p:cNvPicPr>
              <p:nvPr/>
            </p:nvPicPr>
            <p:blipFill>
              <a:blip r:embed="rId14"/>
              <a:srcRect/>
              <a:stretch>
                <a:fillRect/>
              </a:stretch>
            </p:blipFill>
            <p:spPr bwMode="auto">
              <a:xfrm>
                <a:off x="-387" y="2052"/>
                <a:ext cx="912" cy="12"/>
              </a:xfrm>
              <a:prstGeom prst="rect">
                <a:avLst/>
              </a:prstGeom>
              <a:noFill/>
              <a:ln w="9525">
                <a:noFill/>
                <a:miter lim="800000"/>
                <a:headEnd/>
                <a:tailEnd/>
              </a:ln>
            </p:spPr>
          </p:pic>
          <p:sp>
            <p:nvSpPr>
              <p:cNvPr id="67986" name="Rectangle 61"/>
              <p:cNvSpPr>
                <a:spLocks noChangeArrowheads="1"/>
              </p:cNvSpPr>
              <p:nvPr/>
            </p:nvSpPr>
            <p:spPr bwMode="auto">
              <a:xfrm>
                <a:off x="-387" y="2052"/>
                <a:ext cx="912" cy="12"/>
              </a:xfrm>
              <a:prstGeom prst="rect">
                <a:avLst/>
              </a:prstGeom>
              <a:solidFill>
                <a:srgbClr val="7E7E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87" name="Rectangle 62"/>
              <p:cNvSpPr>
                <a:spLocks noChangeArrowheads="1"/>
              </p:cNvSpPr>
              <p:nvPr/>
            </p:nvSpPr>
            <p:spPr bwMode="auto">
              <a:xfrm>
                <a:off x="-387" y="2064"/>
                <a:ext cx="912" cy="12"/>
              </a:xfrm>
              <a:prstGeom prst="rect">
                <a:avLst/>
              </a:prstGeom>
              <a:solidFill>
                <a:srgbClr val="8F8F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88" name="Picture 63"/>
              <p:cNvPicPr>
                <a:picLocks noChangeAspect="1" noChangeArrowheads="1"/>
              </p:cNvPicPr>
              <p:nvPr/>
            </p:nvPicPr>
            <p:blipFill>
              <a:blip r:embed="rId15"/>
              <a:srcRect/>
              <a:stretch>
                <a:fillRect/>
              </a:stretch>
            </p:blipFill>
            <p:spPr bwMode="auto">
              <a:xfrm>
                <a:off x="-387" y="2064"/>
                <a:ext cx="912" cy="12"/>
              </a:xfrm>
              <a:prstGeom prst="rect">
                <a:avLst/>
              </a:prstGeom>
              <a:noFill/>
              <a:ln w="9525">
                <a:noFill/>
                <a:miter lim="800000"/>
                <a:headEnd/>
                <a:tailEnd/>
              </a:ln>
            </p:spPr>
          </p:pic>
          <p:sp>
            <p:nvSpPr>
              <p:cNvPr id="67989" name="Rectangle 64"/>
              <p:cNvSpPr>
                <a:spLocks noChangeArrowheads="1"/>
              </p:cNvSpPr>
              <p:nvPr/>
            </p:nvSpPr>
            <p:spPr bwMode="auto">
              <a:xfrm>
                <a:off x="-387" y="2064"/>
                <a:ext cx="912" cy="12"/>
              </a:xfrm>
              <a:prstGeom prst="rect">
                <a:avLst/>
              </a:prstGeom>
              <a:solidFill>
                <a:srgbClr val="8F8F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90" name="Rectangle 65"/>
              <p:cNvSpPr>
                <a:spLocks noChangeArrowheads="1"/>
              </p:cNvSpPr>
              <p:nvPr/>
            </p:nvSpPr>
            <p:spPr bwMode="auto">
              <a:xfrm>
                <a:off x="-387" y="2076"/>
                <a:ext cx="912" cy="12"/>
              </a:xfrm>
              <a:prstGeom prst="rect">
                <a:avLst/>
              </a:prstGeom>
              <a:solidFill>
                <a:srgbClr val="ABAB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91" name="Picture 66"/>
              <p:cNvPicPr>
                <a:picLocks noChangeAspect="1" noChangeArrowheads="1"/>
              </p:cNvPicPr>
              <p:nvPr/>
            </p:nvPicPr>
            <p:blipFill>
              <a:blip r:embed="rId16"/>
              <a:srcRect/>
              <a:stretch>
                <a:fillRect/>
              </a:stretch>
            </p:blipFill>
            <p:spPr bwMode="auto">
              <a:xfrm>
                <a:off x="-387" y="2076"/>
                <a:ext cx="912" cy="12"/>
              </a:xfrm>
              <a:prstGeom prst="rect">
                <a:avLst/>
              </a:prstGeom>
              <a:noFill/>
              <a:ln w="9525">
                <a:noFill/>
                <a:miter lim="800000"/>
                <a:headEnd/>
                <a:tailEnd/>
              </a:ln>
            </p:spPr>
          </p:pic>
          <p:sp>
            <p:nvSpPr>
              <p:cNvPr id="67992" name="Rectangle 67"/>
              <p:cNvSpPr>
                <a:spLocks noChangeArrowheads="1"/>
              </p:cNvSpPr>
              <p:nvPr/>
            </p:nvSpPr>
            <p:spPr bwMode="auto">
              <a:xfrm>
                <a:off x="-387" y="2076"/>
                <a:ext cx="912" cy="12"/>
              </a:xfrm>
              <a:prstGeom prst="rect">
                <a:avLst/>
              </a:prstGeom>
              <a:solidFill>
                <a:srgbClr val="ABAB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93" name="Rectangle 68"/>
              <p:cNvSpPr>
                <a:spLocks noChangeArrowheads="1"/>
              </p:cNvSpPr>
              <p:nvPr/>
            </p:nvSpPr>
            <p:spPr bwMode="auto">
              <a:xfrm>
                <a:off x="-387" y="2088"/>
                <a:ext cx="912" cy="12"/>
              </a:xfrm>
              <a:prstGeom prst="rect">
                <a:avLst/>
              </a:prstGeom>
              <a:solidFill>
                <a:srgbClr val="CDCD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94" name="Picture 69"/>
              <p:cNvPicPr>
                <a:picLocks noChangeAspect="1" noChangeArrowheads="1"/>
              </p:cNvPicPr>
              <p:nvPr/>
            </p:nvPicPr>
            <p:blipFill>
              <a:blip r:embed="rId17"/>
              <a:srcRect/>
              <a:stretch>
                <a:fillRect/>
              </a:stretch>
            </p:blipFill>
            <p:spPr bwMode="auto">
              <a:xfrm>
                <a:off x="-387" y="2088"/>
                <a:ext cx="912" cy="12"/>
              </a:xfrm>
              <a:prstGeom prst="rect">
                <a:avLst/>
              </a:prstGeom>
              <a:noFill/>
              <a:ln w="9525">
                <a:noFill/>
                <a:miter lim="800000"/>
                <a:headEnd/>
                <a:tailEnd/>
              </a:ln>
            </p:spPr>
          </p:pic>
          <p:sp>
            <p:nvSpPr>
              <p:cNvPr id="67995" name="Rectangle 70"/>
              <p:cNvSpPr>
                <a:spLocks noChangeArrowheads="1"/>
              </p:cNvSpPr>
              <p:nvPr/>
            </p:nvSpPr>
            <p:spPr bwMode="auto">
              <a:xfrm>
                <a:off x="-387" y="2088"/>
                <a:ext cx="912" cy="12"/>
              </a:xfrm>
              <a:prstGeom prst="rect">
                <a:avLst/>
              </a:prstGeom>
              <a:solidFill>
                <a:srgbClr val="CDCD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96" name="Rectangle 71"/>
              <p:cNvSpPr>
                <a:spLocks noChangeArrowheads="1"/>
              </p:cNvSpPr>
              <p:nvPr/>
            </p:nvSpPr>
            <p:spPr bwMode="auto">
              <a:xfrm>
                <a:off x="-387" y="2100"/>
                <a:ext cx="912" cy="12"/>
              </a:xfrm>
              <a:prstGeom prst="rect">
                <a:avLst/>
              </a:prstGeom>
              <a:solidFill>
                <a:srgbClr val="EBEB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97" name="Picture 72"/>
              <p:cNvPicPr>
                <a:picLocks noChangeAspect="1" noChangeArrowheads="1"/>
              </p:cNvPicPr>
              <p:nvPr/>
            </p:nvPicPr>
            <p:blipFill>
              <a:blip r:embed="rId18"/>
              <a:srcRect/>
              <a:stretch>
                <a:fillRect/>
              </a:stretch>
            </p:blipFill>
            <p:spPr bwMode="auto">
              <a:xfrm>
                <a:off x="-387" y="2100"/>
                <a:ext cx="912" cy="12"/>
              </a:xfrm>
              <a:prstGeom prst="rect">
                <a:avLst/>
              </a:prstGeom>
              <a:noFill/>
              <a:ln w="9525">
                <a:noFill/>
                <a:miter lim="800000"/>
                <a:headEnd/>
                <a:tailEnd/>
              </a:ln>
            </p:spPr>
          </p:pic>
          <p:sp>
            <p:nvSpPr>
              <p:cNvPr id="67998" name="Rectangle 73"/>
              <p:cNvSpPr>
                <a:spLocks noChangeArrowheads="1"/>
              </p:cNvSpPr>
              <p:nvPr/>
            </p:nvSpPr>
            <p:spPr bwMode="auto">
              <a:xfrm>
                <a:off x="-387" y="2100"/>
                <a:ext cx="912" cy="12"/>
              </a:xfrm>
              <a:prstGeom prst="rect">
                <a:avLst/>
              </a:prstGeom>
              <a:solidFill>
                <a:srgbClr val="EBEB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99" name="Rectangle 74"/>
              <p:cNvSpPr>
                <a:spLocks noChangeArrowheads="1"/>
              </p:cNvSpPr>
              <p:nvPr/>
            </p:nvSpPr>
            <p:spPr bwMode="auto">
              <a:xfrm>
                <a:off x="-387" y="2112"/>
                <a:ext cx="912" cy="12"/>
              </a:xfrm>
              <a:prstGeom prst="rect">
                <a:avLst/>
              </a:prstGeom>
              <a:solidFill>
                <a:srgbClr val="FBFB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00" name="Picture 75"/>
              <p:cNvPicPr>
                <a:picLocks noChangeAspect="1" noChangeArrowheads="1"/>
              </p:cNvPicPr>
              <p:nvPr/>
            </p:nvPicPr>
            <p:blipFill>
              <a:blip r:embed="rId19"/>
              <a:srcRect/>
              <a:stretch>
                <a:fillRect/>
              </a:stretch>
            </p:blipFill>
            <p:spPr bwMode="auto">
              <a:xfrm>
                <a:off x="-387" y="2112"/>
                <a:ext cx="912" cy="12"/>
              </a:xfrm>
              <a:prstGeom prst="rect">
                <a:avLst/>
              </a:prstGeom>
              <a:noFill/>
              <a:ln w="9525">
                <a:noFill/>
                <a:miter lim="800000"/>
                <a:headEnd/>
                <a:tailEnd/>
              </a:ln>
            </p:spPr>
          </p:pic>
          <p:sp>
            <p:nvSpPr>
              <p:cNvPr id="68001" name="Rectangle 76"/>
              <p:cNvSpPr>
                <a:spLocks noChangeArrowheads="1"/>
              </p:cNvSpPr>
              <p:nvPr/>
            </p:nvSpPr>
            <p:spPr bwMode="auto">
              <a:xfrm>
                <a:off x="-387" y="2112"/>
                <a:ext cx="912" cy="12"/>
              </a:xfrm>
              <a:prstGeom prst="rect">
                <a:avLst/>
              </a:prstGeom>
              <a:solidFill>
                <a:srgbClr val="FBFB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02" name="Rectangle 77"/>
              <p:cNvSpPr>
                <a:spLocks noChangeArrowheads="1"/>
              </p:cNvSpPr>
              <p:nvPr/>
            </p:nvSpPr>
            <p:spPr bwMode="auto">
              <a:xfrm>
                <a:off x="-387" y="2124"/>
                <a:ext cx="912" cy="12"/>
              </a:xfrm>
              <a:prstGeom prst="rect">
                <a:avLst/>
              </a:prstGeom>
              <a:solidFill>
                <a:srgbClr val="F9F9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03" name="Picture 78"/>
              <p:cNvPicPr>
                <a:picLocks noChangeAspect="1" noChangeArrowheads="1"/>
              </p:cNvPicPr>
              <p:nvPr/>
            </p:nvPicPr>
            <p:blipFill>
              <a:blip r:embed="rId20"/>
              <a:srcRect/>
              <a:stretch>
                <a:fillRect/>
              </a:stretch>
            </p:blipFill>
            <p:spPr bwMode="auto">
              <a:xfrm>
                <a:off x="-387" y="2124"/>
                <a:ext cx="912" cy="12"/>
              </a:xfrm>
              <a:prstGeom prst="rect">
                <a:avLst/>
              </a:prstGeom>
              <a:noFill/>
              <a:ln w="9525">
                <a:noFill/>
                <a:miter lim="800000"/>
                <a:headEnd/>
                <a:tailEnd/>
              </a:ln>
            </p:spPr>
          </p:pic>
          <p:sp>
            <p:nvSpPr>
              <p:cNvPr id="68004" name="Rectangle 79"/>
              <p:cNvSpPr>
                <a:spLocks noChangeArrowheads="1"/>
              </p:cNvSpPr>
              <p:nvPr/>
            </p:nvSpPr>
            <p:spPr bwMode="auto">
              <a:xfrm>
                <a:off x="-387" y="2124"/>
                <a:ext cx="912" cy="12"/>
              </a:xfrm>
              <a:prstGeom prst="rect">
                <a:avLst/>
              </a:prstGeom>
              <a:solidFill>
                <a:srgbClr val="F9F9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05" name="Rectangle 80"/>
              <p:cNvSpPr>
                <a:spLocks noChangeArrowheads="1"/>
              </p:cNvSpPr>
              <p:nvPr/>
            </p:nvSpPr>
            <p:spPr bwMode="auto">
              <a:xfrm>
                <a:off x="-387" y="2136"/>
                <a:ext cx="912" cy="12"/>
              </a:xfrm>
              <a:prstGeom prst="rect">
                <a:avLst/>
              </a:prstGeom>
              <a:solidFill>
                <a:srgbClr val="E6E6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06" name="Picture 81"/>
              <p:cNvPicPr>
                <a:picLocks noChangeAspect="1" noChangeArrowheads="1"/>
              </p:cNvPicPr>
              <p:nvPr/>
            </p:nvPicPr>
            <p:blipFill>
              <a:blip r:embed="rId21"/>
              <a:srcRect/>
              <a:stretch>
                <a:fillRect/>
              </a:stretch>
            </p:blipFill>
            <p:spPr bwMode="auto">
              <a:xfrm>
                <a:off x="-387" y="2136"/>
                <a:ext cx="912" cy="12"/>
              </a:xfrm>
              <a:prstGeom prst="rect">
                <a:avLst/>
              </a:prstGeom>
              <a:noFill/>
              <a:ln w="9525">
                <a:noFill/>
                <a:miter lim="800000"/>
                <a:headEnd/>
                <a:tailEnd/>
              </a:ln>
            </p:spPr>
          </p:pic>
          <p:sp>
            <p:nvSpPr>
              <p:cNvPr id="68007" name="Rectangle 82"/>
              <p:cNvSpPr>
                <a:spLocks noChangeArrowheads="1"/>
              </p:cNvSpPr>
              <p:nvPr/>
            </p:nvSpPr>
            <p:spPr bwMode="auto">
              <a:xfrm>
                <a:off x="-387" y="2136"/>
                <a:ext cx="912" cy="12"/>
              </a:xfrm>
              <a:prstGeom prst="rect">
                <a:avLst/>
              </a:prstGeom>
              <a:solidFill>
                <a:srgbClr val="E6E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08" name="Rectangle 83"/>
              <p:cNvSpPr>
                <a:spLocks noChangeArrowheads="1"/>
              </p:cNvSpPr>
              <p:nvPr/>
            </p:nvSpPr>
            <p:spPr bwMode="auto">
              <a:xfrm>
                <a:off x="-387" y="2148"/>
                <a:ext cx="912" cy="12"/>
              </a:xfrm>
              <a:prstGeom prst="rect">
                <a:avLst/>
              </a:prstGeom>
              <a:solidFill>
                <a:srgbClr val="C6C6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09" name="Picture 84"/>
              <p:cNvPicPr>
                <a:picLocks noChangeAspect="1" noChangeArrowheads="1"/>
              </p:cNvPicPr>
              <p:nvPr/>
            </p:nvPicPr>
            <p:blipFill>
              <a:blip r:embed="rId22"/>
              <a:srcRect/>
              <a:stretch>
                <a:fillRect/>
              </a:stretch>
            </p:blipFill>
            <p:spPr bwMode="auto">
              <a:xfrm>
                <a:off x="-387" y="2148"/>
                <a:ext cx="912" cy="12"/>
              </a:xfrm>
              <a:prstGeom prst="rect">
                <a:avLst/>
              </a:prstGeom>
              <a:noFill/>
              <a:ln w="9525">
                <a:noFill/>
                <a:miter lim="800000"/>
                <a:headEnd/>
                <a:tailEnd/>
              </a:ln>
            </p:spPr>
          </p:pic>
          <p:sp>
            <p:nvSpPr>
              <p:cNvPr id="68010" name="Rectangle 85"/>
              <p:cNvSpPr>
                <a:spLocks noChangeArrowheads="1"/>
              </p:cNvSpPr>
              <p:nvPr/>
            </p:nvSpPr>
            <p:spPr bwMode="auto">
              <a:xfrm>
                <a:off x="-387" y="2148"/>
                <a:ext cx="912" cy="12"/>
              </a:xfrm>
              <a:prstGeom prst="rect">
                <a:avLst/>
              </a:prstGeom>
              <a:solidFill>
                <a:srgbClr val="C6C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11" name="Rectangle 86"/>
              <p:cNvSpPr>
                <a:spLocks noChangeArrowheads="1"/>
              </p:cNvSpPr>
              <p:nvPr/>
            </p:nvSpPr>
            <p:spPr bwMode="auto">
              <a:xfrm>
                <a:off x="-387" y="2160"/>
                <a:ext cx="912" cy="12"/>
              </a:xfrm>
              <a:prstGeom prst="rect">
                <a:avLst/>
              </a:prstGeom>
              <a:solidFill>
                <a:srgbClr val="A6A6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12" name="Picture 87"/>
              <p:cNvPicPr>
                <a:picLocks noChangeAspect="1" noChangeArrowheads="1"/>
              </p:cNvPicPr>
              <p:nvPr/>
            </p:nvPicPr>
            <p:blipFill>
              <a:blip r:embed="rId23"/>
              <a:srcRect/>
              <a:stretch>
                <a:fillRect/>
              </a:stretch>
            </p:blipFill>
            <p:spPr bwMode="auto">
              <a:xfrm>
                <a:off x="-387" y="2160"/>
                <a:ext cx="912" cy="12"/>
              </a:xfrm>
              <a:prstGeom prst="rect">
                <a:avLst/>
              </a:prstGeom>
              <a:noFill/>
              <a:ln w="9525">
                <a:noFill/>
                <a:miter lim="800000"/>
                <a:headEnd/>
                <a:tailEnd/>
              </a:ln>
            </p:spPr>
          </p:pic>
          <p:sp>
            <p:nvSpPr>
              <p:cNvPr id="68013" name="Rectangle 88"/>
              <p:cNvSpPr>
                <a:spLocks noChangeArrowheads="1"/>
              </p:cNvSpPr>
              <p:nvPr/>
            </p:nvSpPr>
            <p:spPr bwMode="auto">
              <a:xfrm>
                <a:off x="-387" y="2160"/>
                <a:ext cx="912" cy="12"/>
              </a:xfrm>
              <a:prstGeom prst="rect">
                <a:avLst/>
              </a:prstGeom>
              <a:solidFill>
                <a:srgbClr val="A6A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8014" name="Rectangle 89"/>
              <p:cNvSpPr>
                <a:spLocks noChangeArrowheads="1"/>
              </p:cNvSpPr>
              <p:nvPr/>
            </p:nvSpPr>
            <p:spPr bwMode="auto">
              <a:xfrm>
                <a:off x="-387" y="2172"/>
                <a:ext cx="912" cy="12"/>
              </a:xfrm>
              <a:prstGeom prst="rect">
                <a:avLst/>
              </a:prstGeom>
              <a:solidFill>
                <a:srgbClr val="8C8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8015" name="Picture 90"/>
              <p:cNvPicPr>
                <a:picLocks noChangeAspect="1" noChangeArrowheads="1"/>
              </p:cNvPicPr>
              <p:nvPr/>
            </p:nvPicPr>
            <p:blipFill>
              <a:blip r:embed="rId24"/>
              <a:srcRect/>
              <a:stretch>
                <a:fillRect/>
              </a:stretch>
            </p:blipFill>
            <p:spPr bwMode="auto">
              <a:xfrm>
                <a:off x="-387" y="2172"/>
                <a:ext cx="912" cy="12"/>
              </a:xfrm>
              <a:prstGeom prst="rect">
                <a:avLst/>
              </a:prstGeom>
              <a:noFill/>
              <a:ln w="9525">
                <a:noFill/>
                <a:miter lim="800000"/>
                <a:headEnd/>
                <a:tailEnd/>
              </a:ln>
            </p:spPr>
          </p:pic>
          <p:sp>
            <p:nvSpPr>
              <p:cNvPr id="68016" name="Rectangle 91"/>
              <p:cNvSpPr>
                <a:spLocks noChangeArrowheads="1"/>
              </p:cNvSpPr>
              <p:nvPr/>
            </p:nvSpPr>
            <p:spPr bwMode="auto">
              <a:xfrm>
                <a:off x="-387" y="2172"/>
                <a:ext cx="912" cy="12"/>
              </a:xfrm>
              <a:prstGeom prst="rect">
                <a:avLst/>
              </a:prstGeom>
              <a:solidFill>
                <a:srgbClr val="8C8C00"/>
              </a:solidFill>
              <a:ln w="9525">
                <a:noFill/>
                <a:miter lim="800000"/>
                <a:headEnd/>
                <a:tailEnd/>
              </a:ln>
            </p:spPr>
            <p:txBody>
              <a:bodyPr/>
              <a:lstStyle/>
              <a:p>
                <a:pPr fontAlgn="base">
                  <a:spcBef>
                    <a:spcPct val="0"/>
                  </a:spcBef>
                  <a:spcAft>
                    <a:spcPct val="0"/>
                  </a:spcAft>
                </a:pPr>
                <a:endParaRPr lang="tr-TR">
                  <a:solidFill>
                    <a:srgbClr val="000000"/>
                  </a:solidFill>
                </a:endParaRPr>
              </a:p>
            </p:txBody>
          </p:sp>
        </p:grpSp>
        <p:sp>
          <p:nvSpPr>
            <p:cNvPr id="67599" name="Rectangle 93"/>
            <p:cNvSpPr>
              <a:spLocks noChangeArrowheads="1"/>
            </p:cNvSpPr>
            <p:nvPr/>
          </p:nvSpPr>
          <p:spPr bwMode="auto">
            <a:xfrm>
              <a:off x="-3" y="2076"/>
              <a:ext cx="21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SÇD</a:t>
              </a:r>
              <a:endParaRPr lang="tr-TR">
                <a:solidFill>
                  <a:srgbClr val="000000"/>
                </a:solidFill>
                <a:latin typeface="Arial" charset="0"/>
                <a:cs typeface="Arial" charset="0"/>
              </a:endParaRPr>
            </a:p>
          </p:txBody>
        </p:sp>
        <p:grpSp>
          <p:nvGrpSpPr>
            <p:cNvPr id="67600" name="Group 131"/>
            <p:cNvGrpSpPr>
              <a:grpSpLocks/>
            </p:cNvGrpSpPr>
            <p:nvPr/>
          </p:nvGrpSpPr>
          <p:grpSpPr bwMode="auto">
            <a:xfrm>
              <a:off x="-387" y="2520"/>
              <a:ext cx="912" cy="156"/>
              <a:chOff x="-387" y="2520"/>
              <a:chExt cx="912" cy="156"/>
            </a:xfrm>
          </p:grpSpPr>
          <p:sp>
            <p:nvSpPr>
              <p:cNvPr id="67946" name="Rectangle 94"/>
              <p:cNvSpPr>
                <a:spLocks noChangeArrowheads="1"/>
              </p:cNvSpPr>
              <p:nvPr/>
            </p:nvSpPr>
            <p:spPr bwMode="auto">
              <a:xfrm>
                <a:off x="-387" y="2520"/>
                <a:ext cx="912" cy="12"/>
              </a:xfrm>
              <a:prstGeom prst="rect">
                <a:avLst/>
              </a:prstGeom>
              <a:solidFill>
                <a:srgbClr val="7777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47" name="Rectangle 95"/>
              <p:cNvSpPr>
                <a:spLocks noChangeArrowheads="1"/>
              </p:cNvSpPr>
              <p:nvPr/>
            </p:nvSpPr>
            <p:spPr bwMode="auto">
              <a:xfrm>
                <a:off x="-387" y="2532"/>
                <a:ext cx="912" cy="12"/>
              </a:xfrm>
              <a:prstGeom prst="rect">
                <a:avLst/>
              </a:prstGeom>
              <a:solidFill>
                <a:srgbClr val="7B7B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48" name="Picture 96"/>
              <p:cNvPicPr>
                <a:picLocks noChangeAspect="1" noChangeArrowheads="1"/>
              </p:cNvPicPr>
              <p:nvPr/>
            </p:nvPicPr>
            <p:blipFill>
              <a:blip r:embed="rId25"/>
              <a:srcRect/>
              <a:stretch>
                <a:fillRect/>
              </a:stretch>
            </p:blipFill>
            <p:spPr bwMode="auto">
              <a:xfrm>
                <a:off x="-387" y="2532"/>
                <a:ext cx="912" cy="12"/>
              </a:xfrm>
              <a:prstGeom prst="rect">
                <a:avLst/>
              </a:prstGeom>
              <a:noFill/>
              <a:ln w="9525">
                <a:noFill/>
                <a:miter lim="800000"/>
                <a:headEnd/>
                <a:tailEnd/>
              </a:ln>
            </p:spPr>
          </p:pic>
          <p:sp>
            <p:nvSpPr>
              <p:cNvPr id="67949" name="Rectangle 97"/>
              <p:cNvSpPr>
                <a:spLocks noChangeArrowheads="1"/>
              </p:cNvSpPr>
              <p:nvPr/>
            </p:nvSpPr>
            <p:spPr bwMode="auto">
              <a:xfrm>
                <a:off x="-387" y="2532"/>
                <a:ext cx="912" cy="12"/>
              </a:xfrm>
              <a:prstGeom prst="rect">
                <a:avLst/>
              </a:prstGeom>
              <a:solidFill>
                <a:srgbClr val="7B7B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50" name="Rectangle 98"/>
              <p:cNvSpPr>
                <a:spLocks noChangeArrowheads="1"/>
              </p:cNvSpPr>
              <p:nvPr/>
            </p:nvSpPr>
            <p:spPr bwMode="auto">
              <a:xfrm>
                <a:off x="-387" y="2544"/>
                <a:ext cx="912" cy="12"/>
              </a:xfrm>
              <a:prstGeom prst="rect">
                <a:avLst/>
              </a:prstGeom>
              <a:solidFill>
                <a:srgbClr val="8888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51" name="Picture 99"/>
              <p:cNvPicPr>
                <a:picLocks noChangeAspect="1" noChangeArrowheads="1"/>
              </p:cNvPicPr>
              <p:nvPr/>
            </p:nvPicPr>
            <p:blipFill>
              <a:blip r:embed="rId26"/>
              <a:srcRect/>
              <a:stretch>
                <a:fillRect/>
              </a:stretch>
            </p:blipFill>
            <p:spPr bwMode="auto">
              <a:xfrm>
                <a:off x="-387" y="2544"/>
                <a:ext cx="912" cy="12"/>
              </a:xfrm>
              <a:prstGeom prst="rect">
                <a:avLst/>
              </a:prstGeom>
              <a:noFill/>
              <a:ln w="9525">
                <a:noFill/>
                <a:miter lim="800000"/>
                <a:headEnd/>
                <a:tailEnd/>
              </a:ln>
            </p:spPr>
          </p:pic>
          <p:sp>
            <p:nvSpPr>
              <p:cNvPr id="67952" name="Rectangle 100"/>
              <p:cNvSpPr>
                <a:spLocks noChangeArrowheads="1"/>
              </p:cNvSpPr>
              <p:nvPr/>
            </p:nvSpPr>
            <p:spPr bwMode="auto">
              <a:xfrm>
                <a:off x="-387" y="2544"/>
                <a:ext cx="912" cy="12"/>
              </a:xfrm>
              <a:prstGeom prst="rect">
                <a:avLst/>
              </a:prstGeom>
              <a:solidFill>
                <a:srgbClr val="8888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53" name="Rectangle 101"/>
              <p:cNvSpPr>
                <a:spLocks noChangeArrowheads="1"/>
              </p:cNvSpPr>
              <p:nvPr/>
            </p:nvSpPr>
            <p:spPr bwMode="auto">
              <a:xfrm>
                <a:off x="-387" y="2556"/>
                <a:ext cx="912" cy="12"/>
              </a:xfrm>
              <a:prstGeom prst="rect">
                <a:avLst/>
              </a:prstGeom>
              <a:solidFill>
                <a:srgbClr val="A0A0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54" name="Picture 102"/>
              <p:cNvPicPr>
                <a:picLocks noChangeAspect="1" noChangeArrowheads="1"/>
              </p:cNvPicPr>
              <p:nvPr/>
            </p:nvPicPr>
            <p:blipFill>
              <a:blip r:embed="rId27"/>
              <a:srcRect/>
              <a:stretch>
                <a:fillRect/>
              </a:stretch>
            </p:blipFill>
            <p:spPr bwMode="auto">
              <a:xfrm>
                <a:off x="-387" y="2556"/>
                <a:ext cx="912" cy="12"/>
              </a:xfrm>
              <a:prstGeom prst="rect">
                <a:avLst/>
              </a:prstGeom>
              <a:noFill/>
              <a:ln w="9525">
                <a:noFill/>
                <a:miter lim="800000"/>
                <a:headEnd/>
                <a:tailEnd/>
              </a:ln>
            </p:spPr>
          </p:pic>
          <p:sp>
            <p:nvSpPr>
              <p:cNvPr id="67955" name="Rectangle 103"/>
              <p:cNvSpPr>
                <a:spLocks noChangeArrowheads="1"/>
              </p:cNvSpPr>
              <p:nvPr/>
            </p:nvSpPr>
            <p:spPr bwMode="auto">
              <a:xfrm>
                <a:off x="-387" y="2556"/>
                <a:ext cx="912" cy="12"/>
              </a:xfrm>
              <a:prstGeom prst="rect">
                <a:avLst/>
              </a:prstGeom>
              <a:solidFill>
                <a:srgbClr val="A0A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56" name="Rectangle 104"/>
              <p:cNvSpPr>
                <a:spLocks noChangeArrowheads="1"/>
              </p:cNvSpPr>
              <p:nvPr/>
            </p:nvSpPr>
            <p:spPr bwMode="auto">
              <a:xfrm>
                <a:off x="-387" y="2568"/>
                <a:ext cx="912" cy="12"/>
              </a:xfrm>
              <a:prstGeom prst="rect">
                <a:avLst/>
              </a:prstGeom>
              <a:solidFill>
                <a:srgbClr val="BEBE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57" name="Picture 105"/>
              <p:cNvPicPr>
                <a:picLocks noChangeAspect="1" noChangeArrowheads="1"/>
              </p:cNvPicPr>
              <p:nvPr/>
            </p:nvPicPr>
            <p:blipFill>
              <a:blip r:embed="rId28"/>
              <a:srcRect/>
              <a:stretch>
                <a:fillRect/>
              </a:stretch>
            </p:blipFill>
            <p:spPr bwMode="auto">
              <a:xfrm>
                <a:off x="-387" y="2568"/>
                <a:ext cx="912" cy="12"/>
              </a:xfrm>
              <a:prstGeom prst="rect">
                <a:avLst/>
              </a:prstGeom>
              <a:noFill/>
              <a:ln w="9525">
                <a:noFill/>
                <a:miter lim="800000"/>
                <a:headEnd/>
                <a:tailEnd/>
              </a:ln>
            </p:spPr>
          </p:pic>
          <p:sp>
            <p:nvSpPr>
              <p:cNvPr id="67958" name="Rectangle 106"/>
              <p:cNvSpPr>
                <a:spLocks noChangeArrowheads="1"/>
              </p:cNvSpPr>
              <p:nvPr/>
            </p:nvSpPr>
            <p:spPr bwMode="auto">
              <a:xfrm>
                <a:off x="-387" y="2568"/>
                <a:ext cx="912" cy="12"/>
              </a:xfrm>
              <a:prstGeom prst="rect">
                <a:avLst/>
              </a:prstGeom>
              <a:solidFill>
                <a:srgbClr val="BEBE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59" name="Rectangle 107"/>
              <p:cNvSpPr>
                <a:spLocks noChangeArrowheads="1"/>
              </p:cNvSpPr>
              <p:nvPr/>
            </p:nvSpPr>
            <p:spPr bwMode="auto">
              <a:xfrm>
                <a:off x="-387" y="2580"/>
                <a:ext cx="912" cy="12"/>
              </a:xfrm>
              <a:prstGeom prst="rect">
                <a:avLst/>
              </a:prstGeom>
              <a:solidFill>
                <a:srgbClr val="DCD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60" name="Picture 108"/>
              <p:cNvPicPr>
                <a:picLocks noChangeAspect="1" noChangeArrowheads="1"/>
              </p:cNvPicPr>
              <p:nvPr/>
            </p:nvPicPr>
            <p:blipFill>
              <a:blip r:embed="rId29"/>
              <a:srcRect/>
              <a:stretch>
                <a:fillRect/>
              </a:stretch>
            </p:blipFill>
            <p:spPr bwMode="auto">
              <a:xfrm>
                <a:off x="-387" y="2580"/>
                <a:ext cx="912" cy="12"/>
              </a:xfrm>
              <a:prstGeom prst="rect">
                <a:avLst/>
              </a:prstGeom>
              <a:noFill/>
              <a:ln w="9525">
                <a:noFill/>
                <a:miter lim="800000"/>
                <a:headEnd/>
                <a:tailEnd/>
              </a:ln>
            </p:spPr>
          </p:pic>
          <p:sp>
            <p:nvSpPr>
              <p:cNvPr id="67961" name="Rectangle 109"/>
              <p:cNvSpPr>
                <a:spLocks noChangeArrowheads="1"/>
              </p:cNvSpPr>
              <p:nvPr/>
            </p:nvSpPr>
            <p:spPr bwMode="auto">
              <a:xfrm>
                <a:off x="-387" y="2580"/>
                <a:ext cx="912" cy="12"/>
              </a:xfrm>
              <a:prstGeom prst="rect">
                <a:avLst/>
              </a:prstGeom>
              <a:solidFill>
                <a:srgbClr val="DCD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62" name="Rectangle 110"/>
              <p:cNvSpPr>
                <a:spLocks noChangeArrowheads="1"/>
              </p:cNvSpPr>
              <p:nvPr/>
            </p:nvSpPr>
            <p:spPr bwMode="auto">
              <a:xfrm>
                <a:off x="-387" y="2592"/>
                <a:ext cx="912" cy="12"/>
              </a:xfrm>
              <a:prstGeom prst="rect">
                <a:avLst/>
              </a:prstGeom>
              <a:solidFill>
                <a:srgbClr val="F3F3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63" name="Picture 111"/>
              <p:cNvPicPr>
                <a:picLocks noChangeAspect="1" noChangeArrowheads="1"/>
              </p:cNvPicPr>
              <p:nvPr/>
            </p:nvPicPr>
            <p:blipFill>
              <a:blip r:embed="rId30"/>
              <a:srcRect/>
              <a:stretch>
                <a:fillRect/>
              </a:stretch>
            </p:blipFill>
            <p:spPr bwMode="auto">
              <a:xfrm>
                <a:off x="-387" y="2592"/>
                <a:ext cx="912" cy="12"/>
              </a:xfrm>
              <a:prstGeom prst="rect">
                <a:avLst/>
              </a:prstGeom>
              <a:noFill/>
              <a:ln w="9525">
                <a:noFill/>
                <a:miter lim="800000"/>
                <a:headEnd/>
                <a:tailEnd/>
              </a:ln>
            </p:spPr>
          </p:pic>
          <p:sp>
            <p:nvSpPr>
              <p:cNvPr id="67964" name="Rectangle 112"/>
              <p:cNvSpPr>
                <a:spLocks noChangeArrowheads="1"/>
              </p:cNvSpPr>
              <p:nvPr/>
            </p:nvSpPr>
            <p:spPr bwMode="auto">
              <a:xfrm>
                <a:off x="-387" y="2592"/>
                <a:ext cx="912" cy="12"/>
              </a:xfrm>
              <a:prstGeom prst="rect">
                <a:avLst/>
              </a:prstGeom>
              <a:solidFill>
                <a:srgbClr val="F3F3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65" name="Rectangle 113"/>
              <p:cNvSpPr>
                <a:spLocks noChangeArrowheads="1"/>
              </p:cNvSpPr>
              <p:nvPr/>
            </p:nvSpPr>
            <p:spPr bwMode="auto">
              <a:xfrm>
                <a:off x="-387" y="2604"/>
                <a:ext cx="912" cy="12"/>
              </a:xfrm>
              <a:prstGeom prst="rect">
                <a:avLst/>
              </a:prstGeom>
              <a:solidFill>
                <a:srgbClr val="FDFD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66" name="Picture 114"/>
              <p:cNvPicPr>
                <a:picLocks noChangeAspect="1" noChangeArrowheads="1"/>
              </p:cNvPicPr>
              <p:nvPr/>
            </p:nvPicPr>
            <p:blipFill>
              <a:blip r:embed="rId31"/>
              <a:srcRect/>
              <a:stretch>
                <a:fillRect/>
              </a:stretch>
            </p:blipFill>
            <p:spPr bwMode="auto">
              <a:xfrm>
                <a:off x="-387" y="2604"/>
                <a:ext cx="912" cy="12"/>
              </a:xfrm>
              <a:prstGeom prst="rect">
                <a:avLst/>
              </a:prstGeom>
              <a:noFill/>
              <a:ln w="9525">
                <a:noFill/>
                <a:miter lim="800000"/>
                <a:headEnd/>
                <a:tailEnd/>
              </a:ln>
            </p:spPr>
          </p:pic>
          <p:sp>
            <p:nvSpPr>
              <p:cNvPr id="67967" name="Rectangle 115"/>
              <p:cNvSpPr>
                <a:spLocks noChangeArrowheads="1"/>
              </p:cNvSpPr>
              <p:nvPr/>
            </p:nvSpPr>
            <p:spPr bwMode="auto">
              <a:xfrm>
                <a:off x="-387" y="2604"/>
                <a:ext cx="912" cy="12"/>
              </a:xfrm>
              <a:prstGeom prst="rect">
                <a:avLst/>
              </a:prstGeom>
              <a:solidFill>
                <a:srgbClr val="FDFD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68" name="Rectangle 116"/>
              <p:cNvSpPr>
                <a:spLocks noChangeArrowheads="1"/>
              </p:cNvSpPr>
              <p:nvPr/>
            </p:nvSpPr>
            <p:spPr bwMode="auto">
              <a:xfrm>
                <a:off x="-387" y="2616"/>
                <a:ext cx="912" cy="12"/>
              </a:xfrm>
              <a:prstGeom prst="rect">
                <a:avLst/>
              </a:prstGeom>
              <a:solidFill>
                <a:srgbClr val="F5F5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69" name="Picture 117"/>
              <p:cNvPicPr>
                <a:picLocks noChangeAspect="1" noChangeArrowheads="1"/>
              </p:cNvPicPr>
              <p:nvPr/>
            </p:nvPicPr>
            <p:blipFill>
              <a:blip r:embed="rId32"/>
              <a:srcRect/>
              <a:stretch>
                <a:fillRect/>
              </a:stretch>
            </p:blipFill>
            <p:spPr bwMode="auto">
              <a:xfrm>
                <a:off x="-387" y="2616"/>
                <a:ext cx="912" cy="12"/>
              </a:xfrm>
              <a:prstGeom prst="rect">
                <a:avLst/>
              </a:prstGeom>
              <a:noFill/>
              <a:ln w="9525">
                <a:noFill/>
                <a:miter lim="800000"/>
                <a:headEnd/>
                <a:tailEnd/>
              </a:ln>
            </p:spPr>
          </p:pic>
          <p:sp>
            <p:nvSpPr>
              <p:cNvPr id="67970" name="Rectangle 118"/>
              <p:cNvSpPr>
                <a:spLocks noChangeArrowheads="1"/>
              </p:cNvSpPr>
              <p:nvPr/>
            </p:nvSpPr>
            <p:spPr bwMode="auto">
              <a:xfrm>
                <a:off x="-387" y="2616"/>
                <a:ext cx="912" cy="12"/>
              </a:xfrm>
              <a:prstGeom prst="rect">
                <a:avLst/>
              </a:prstGeom>
              <a:solidFill>
                <a:srgbClr val="F5F5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71" name="Rectangle 119"/>
              <p:cNvSpPr>
                <a:spLocks noChangeArrowheads="1"/>
              </p:cNvSpPr>
              <p:nvPr/>
            </p:nvSpPr>
            <p:spPr bwMode="auto">
              <a:xfrm>
                <a:off x="-387" y="2628"/>
                <a:ext cx="912" cy="12"/>
              </a:xfrm>
              <a:prstGeom prst="rect">
                <a:avLst/>
              </a:prstGeom>
              <a:solidFill>
                <a:srgbClr val="E0E0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72" name="Picture 120"/>
              <p:cNvPicPr>
                <a:picLocks noChangeAspect="1" noChangeArrowheads="1"/>
              </p:cNvPicPr>
              <p:nvPr/>
            </p:nvPicPr>
            <p:blipFill>
              <a:blip r:embed="rId33"/>
              <a:srcRect/>
              <a:stretch>
                <a:fillRect/>
              </a:stretch>
            </p:blipFill>
            <p:spPr bwMode="auto">
              <a:xfrm>
                <a:off x="-387" y="2628"/>
                <a:ext cx="912" cy="12"/>
              </a:xfrm>
              <a:prstGeom prst="rect">
                <a:avLst/>
              </a:prstGeom>
              <a:noFill/>
              <a:ln w="9525">
                <a:noFill/>
                <a:miter lim="800000"/>
                <a:headEnd/>
                <a:tailEnd/>
              </a:ln>
            </p:spPr>
          </p:pic>
          <p:sp>
            <p:nvSpPr>
              <p:cNvPr id="67973" name="Rectangle 121"/>
              <p:cNvSpPr>
                <a:spLocks noChangeArrowheads="1"/>
              </p:cNvSpPr>
              <p:nvPr/>
            </p:nvSpPr>
            <p:spPr bwMode="auto">
              <a:xfrm>
                <a:off x="-387" y="2628"/>
                <a:ext cx="912" cy="12"/>
              </a:xfrm>
              <a:prstGeom prst="rect">
                <a:avLst/>
              </a:prstGeom>
              <a:solidFill>
                <a:srgbClr val="E0E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74" name="Rectangle 122"/>
              <p:cNvSpPr>
                <a:spLocks noChangeArrowheads="1"/>
              </p:cNvSpPr>
              <p:nvPr/>
            </p:nvSpPr>
            <p:spPr bwMode="auto">
              <a:xfrm>
                <a:off x="-387" y="2640"/>
                <a:ext cx="912" cy="12"/>
              </a:xfrm>
              <a:prstGeom prst="rect">
                <a:avLst/>
              </a:prstGeom>
              <a:solidFill>
                <a:srgbClr val="C2C2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75" name="Picture 123"/>
              <p:cNvPicPr>
                <a:picLocks noChangeAspect="1" noChangeArrowheads="1"/>
              </p:cNvPicPr>
              <p:nvPr/>
            </p:nvPicPr>
            <p:blipFill>
              <a:blip r:embed="rId34"/>
              <a:srcRect/>
              <a:stretch>
                <a:fillRect/>
              </a:stretch>
            </p:blipFill>
            <p:spPr bwMode="auto">
              <a:xfrm>
                <a:off x="-387" y="2640"/>
                <a:ext cx="912" cy="12"/>
              </a:xfrm>
              <a:prstGeom prst="rect">
                <a:avLst/>
              </a:prstGeom>
              <a:noFill/>
              <a:ln w="9525">
                <a:noFill/>
                <a:miter lim="800000"/>
                <a:headEnd/>
                <a:tailEnd/>
              </a:ln>
            </p:spPr>
          </p:pic>
          <p:sp>
            <p:nvSpPr>
              <p:cNvPr id="67976" name="Rectangle 124"/>
              <p:cNvSpPr>
                <a:spLocks noChangeArrowheads="1"/>
              </p:cNvSpPr>
              <p:nvPr/>
            </p:nvSpPr>
            <p:spPr bwMode="auto">
              <a:xfrm>
                <a:off x="-387" y="2640"/>
                <a:ext cx="912" cy="12"/>
              </a:xfrm>
              <a:prstGeom prst="rect">
                <a:avLst/>
              </a:prstGeom>
              <a:solidFill>
                <a:srgbClr val="C2C2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77" name="Rectangle 125"/>
              <p:cNvSpPr>
                <a:spLocks noChangeArrowheads="1"/>
              </p:cNvSpPr>
              <p:nvPr/>
            </p:nvSpPr>
            <p:spPr bwMode="auto">
              <a:xfrm>
                <a:off x="-387" y="2652"/>
                <a:ext cx="912" cy="12"/>
              </a:xfrm>
              <a:prstGeom prst="rect">
                <a:avLst/>
              </a:prstGeom>
              <a:solidFill>
                <a:srgbClr val="A5A5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78" name="Picture 126"/>
              <p:cNvPicPr>
                <a:picLocks noChangeAspect="1" noChangeArrowheads="1"/>
              </p:cNvPicPr>
              <p:nvPr/>
            </p:nvPicPr>
            <p:blipFill>
              <a:blip r:embed="rId35"/>
              <a:srcRect/>
              <a:stretch>
                <a:fillRect/>
              </a:stretch>
            </p:blipFill>
            <p:spPr bwMode="auto">
              <a:xfrm>
                <a:off x="-387" y="2652"/>
                <a:ext cx="912" cy="12"/>
              </a:xfrm>
              <a:prstGeom prst="rect">
                <a:avLst/>
              </a:prstGeom>
              <a:noFill/>
              <a:ln w="9525">
                <a:noFill/>
                <a:miter lim="800000"/>
                <a:headEnd/>
                <a:tailEnd/>
              </a:ln>
            </p:spPr>
          </p:pic>
          <p:sp>
            <p:nvSpPr>
              <p:cNvPr id="67979" name="Rectangle 127"/>
              <p:cNvSpPr>
                <a:spLocks noChangeArrowheads="1"/>
              </p:cNvSpPr>
              <p:nvPr/>
            </p:nvSpPr>
            <p:spPr bwMode="auto">
              <a:xfrm>
                <a:off x="-387" y="2652"/>
                <a:ext cx="912" cy="12"/>
              </a:xfrm>
              <a:prstGeom prst="rect">
                <a:avLst/>
              </a:prstGeom>
              <a:solidFill>
                <a:srgbClr val="A5A5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80" name="Rectangle 128"/>
              <p:cNvSpPr>
                <a:spLocks noChangeArrowheads="1"/>
              </p:cNvSpPr>
              <p:nvPr/>
            </p:nvSpPr>
            <p:spPr bwMode="auto">
              <a:xfrm>
                <a:off x="-387" y="2664"/>
                <a:ext cx="912" cy="12"/>
              </a:xfrm>
              <a:prstGeom prst="rect">
                <a:avLst/>
              </a:prstGeom>
              <a:solidFill>
                <a:srgbClr val="8C8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81" name="Picture 129"/>
              <p:cNvPicPr>
                <a:picLocks noChangeAspect="1" noChangeArrowheads="1"/>
              </p:cNvPicPr>
              <p:nvPr/>
            </p:nvPicPr>
            <p:blipFill>
              <a:blip r:embed="rId36"/>
              <a:srcRect/>
              <a:stretch>
                <a:fillRect/>
              </a:stretch>
            </p:blipFill>
            <p:spPr bwMode="auto">
              <a:xfrm>
                <a:off x="-387" y="2664"/>
                <a:ext cx="912" cy="12"/>
              </a:xfrm>
              <a:prstGeom prst="rect">
                <a:avLst/>
              </a:prstGeom>
              <a:noFill/>
              <a:ln w="9525">
                <a:noFill/>
                <a:miter lim="800000"/>
                <a:headEnd/>
                <a:tailEnd/>
              </a:ln>
            </p:spPr>
          </p:pic>
          <p:sp>
            <p:nvSpPr>
              <p:cNvPr id="67982" name="Rectangle 130"/>
              <p:cNvSpPr>
                <a:spLocks noChangeArrowheads="1"/>
              </p:cNvSpPr>
              <p:nvPr/>
            </p:nvSpPr>
            <p:spPr bwMode="auto">
              <a:xfrm>
                <a:off x="-387" y="2664"/>
                <a:ext cx="912" cy="12"/>
              </a:xfrm>
              <a:prstGeom prst="rect">
                <a:avLst/>
              </a:prstGeom>
              <a:solidFill>
                <a:srgbClr val="8C8C00"/>
              </a:solidFill>
              <a:ln w="9525">
                <a:no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01" name="Rectangle 132"/>
            <p:cNvSpPr>
              <a:spLocks noChangeArrowheads="1"/>
            </p:cNvSpPr>
            <p:nvPr/>
          </p:nvSpPr>
          <p:spPr bwMode="auto">
            <a:xfrm>
              <a:off x="-279" y="2568"/>
              <a:ext cx="79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KALİTE KONTROL</a:t>
              </a:r>
              <a:endParaRPr lang="tr-TR">
                <a:solidFill>
                  <a:srgbClr val="000000"/>
                </a:solidFill>
                <a:latin typeface="Arial" charset="0"/>
                <a:cs typeface="Arial" charset="0"/>
              </a:endParaRPr>
            </a:p>
          </p:txBody>
        </p:sp>
        <p:grpSp>
          <p:nvGrpSpPr>
            <p:cNvPr id="67602" name="Group 169"/>
            <p:cNvGrpSpPr>
              <a:grpSpLocks/>
            </p:cNvGrpSpPr>
            <p:nvPr/>
          </p:nvGrpSpPr>
          <p:grpSpPr bwMode="auto">
            <a:xfrm>
              <a:off x="-387" y="3696"/>
              <a:ext cx="952" cy="161"/>
              <a:chOff x="-387" y="3696"/>
              <a:chExt cx="952" cy="161"/>
            </a:xfrm>
          </p:grpSpPr>
          <p:sp>
            <p:nvSpPr>
              <p:cNvPr id="67910" name="Rectangle 133"/>
              <p:cNvSpPr>
                <a:spLocks noChangeArrowheads="1"/>
              </p:cNvSpPr>
              <p:nvPr/>
            </p:nvSpPr>
            <p:spPr bwMode="auto">
              <a:xfrm>
                <a:off x="-387" y="3696"/>
                <a:ext cx="912" cy="12"/>
              </a:xfrm>
              <a:prstGeom prst="rect">
                <a:avLst/>
              </a:prstGeom>
              <a:solidFill>
                <a:srgbClr val="7878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11" name="Picture 134"/>
              <p:cNvPicPr>
                <a:picLocks noChangeAspect="1" noChangeArrowheads="1"/>
              </p:cNvPicPr>
              <p:nvPr/>
            </p:nvPicPr>
            <p:blipFill>
              <a:blip r:embed="rId37"/>
              <a:srcRect/>
              <a:stretch>
                <a:fillRect/>
              </a:stretch>
            </p:blipFill>
            <p:spPr bwMode="auto">
              <a:xfrm>
                <a:off x="-387" y="3696"/>
                <a:ext cx="912" cy="12"/>
              </a:xfrm>
              <a:prstGeom prst="rect">
                <a:avLst/>
              </a:prstGeom>
              <a:noFill/>
              <a:ln w="9525">
                <a:noFill/>
                <a:miter lim="800000"/>
                <a:headEnd/>
                <a:tailEnd/>
              </a:ln>
            </p:spPr>
          </p:pic>
          <p:sp>
            <p:nvSpPr>
              <p:cNvPr id="67912" name="Rectangle 135"/>
              <p:cNvSpPr>
                <a:spLocks noChangeArrowheads="1"/>
              </p:cNvSpPr>
              <p:nvPr/>
            </p:nvSpPr>
            <p:spPr bwMode="auto">
              <a:xfrm>
                <a:off x="-387" y="3696"/>
                <a:ext cx="912" cy="12"/>
              </a:xfrm>
              <a:prstGeom prst="rect">
                <a:avLst/>
              </a:prstGeom>
              <a:solidFill>
                <a:srgbClr val="7878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13" name="Rectangle 136"/>
              <p:cNvSpPr>
                <a:spLocks noChangeArrowheads="1"/>
              </p:cNvSpPr>
              <p:nvPr/>
            </p:nvSpPr>
            <p:spPr bwMode="auto">
              <a:xfrm>
                <a:off x="-387" y="3708"/>
                <a:ext cx="912" cy="12"/>
              </a:xfrm>
              <a:prstGeom prst="rect">
                <a:avLst/>
              </a:prstGeom>
              <a:solidFill>
                <a:srgbClr val="8383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14" name="Picture 137"/>
              <p:cNvPicPr>
                <a:picLocks noChangeAspect="1" noChangeArrowheads="1"/>
              </p:cNvPicPr>
              <p:nvPr/>
            </p:nvPicPr>
            <p:blipFill>
              <a:blip r:embed="rId38"/>
              <a:srcRect/>
              <a:stretch>
                <a:fillRect/>
              </a:stretch>
            </p:blipFill>
            <p:spPr bwMode="auto">
              <a:xfrm>
                <a:off x="-387" y="3708"/>
                <a:ext cx="912" cy="12"/>
              </a:xfrm>
              <a:prstGeom prst="rect">
                <a:avLst/>
              </a:prstGeom>
              <a:noFill/>
              <a:ln w="9525">
                <a:noFill/>
                <a:miter lim="800000"/>
                <a:headEnd/>
                <a:tailEnd/>
              </a:ln>
            </p:spPr>
          </p:pic>
          <p:sp>
            <p:nvSpPr>
              <p:cNvPr id="67915" name="Rectangle 138"/>
              <p:cNvSpPr>
                <a:spLocks noChangeArrowheads="1"/>
              </p:cNvSpPr>
              <p:nvPr/>
            </p:nvSpPr>
            <p:spPr bwMode="auto">
              <a:xfrm>
                <a:off x="-387" y="3708"/>
                <a:ext cx="912" cy="12"/>
              </a:xfrm>
              <a:prstGeom prst="rect">
                <a:avLst/>
              </a:prstGeom>
              <a:solidFill>
                <a:srgbClr val="8383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16" name="Rectangle 139"/>
              <p:cNvSpPr>
                <a:spLocks noChangeArrowheads="1"/>
              </p:cNvSpPr>
              <p:nvPr/>
            </p:nvSpPr>
            <p:spPr bwMode="auto">
              <a:xfrm>
                <a:off x="-387" y="3720"/>
                <a:ext cx="912" cy="12"/>
              </a:xfrm>
              <a:prstGeom prst="rect">
                <a:avLst/>
              </a:prstGeom>
              <a:solidFill>
                <a:srgbClr val="9797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17" name="Picture 140"/>
              <p:cNvPicPr>
                <a:picLocks noChangeAspect="1" noChangeArrowheads="1"/>
              </p:cNvPicPr>
              <p:nvPr/>
            </p:nvPicPr>
            <p:blipFill>
              <a:blip r:embed="rId39"/>
              <a:srcRect/>
              <a:stretch>
                <a:fillRect/>
              </a:stretch>
            </p:blipFill>
            <p:spPr bwMode="auto">
              <a:xfrm>
                <a:off x="-387" y="3720"/>
                <a:ext cx="912" cy="12"/>
              </a:xfrm>
              <a:prstGeom prst="rect">
                <a:avLst/>
              </a:prstGeom>
              <a:noFill/>
              <a:ln w="9525">
                <a:noFill/>
                <a:miter lim="800000"/>
                <a:headEnd/>
                <a:tailEnd/>
              </a:ln>
            </p:spPr>
          </p:pic>
          <p:sp>
            <p:nvSpPr>
              <p:cNvPr id="67918" name="Rectangle 141"/>
              <p:cNvSpPr>
                <a:spLocks noChangeArrowheads="1"/>
              </p:cNvSpPr>
              <p:nvPr/>
            </p:nvSpPr>
            <p:spPr bwMode="auto">
              <a:xfrm>
                <a:off x="-387" y="3720"/>
                <a:ext cx="912" cy="12"/>
              </a:xfrm>
              <a:prstGeom prst="rect">
                <a:avLst/>
              </a:prstGeom>
              <a:solidFill>
                <a:srgbClr val="9797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19" name="Rectangle 142"/>
              <p:cNvSpPr>
                <a:spLocks noChangeArrowheads="1"/>
              </p:cNvSpPr>
              <p:nvPr/>
            </p:nvSpPr>
            <p:spPr bwMode="auto">
              <a:xfrm>
                <a:off x="-387" y="3732"/>
                <a:ext cx="912" cy="12"/>
              </a:xfrm>
              <a:prstGeom prst="rect">
                <a:avLst/>
              </a:prstGeom>
              <a:solidFill>
                <a:srgbClr val="B7B7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20" name="Picture 143"/>
              <p:cNvPicPr>
                <a:picLocks noChangeAspect="1" noChangeArrowheads="1"/>
              </p:cNvPicPr>
              <p:nvPr/>
            </p:nvPicPr>
            <p:blipFill>
              <a:blip r:embed="rId40"/>
              <a:srcRect/>
              <a:stretch>
                <a:fillRect/>
              </a:stretch>
            </p:blipFill>
            <p:spPr bwMode="auto">
              <a:xfrm>
                <a:off x="-387" y="3732"/>
                <a:ext cx="912" cy="12"/>
              </a:xfrm>
              <a:prstGeom prst="rect">
                <a:avLst/>
              </a:prstGeom>
              <a:noFill/>
              <a:ln w="9525">
                <a:noFill/>
                <a:miter lim="800000"/>
                <a:headEnd/>
                <a:tailEnd/>
              </a:ln>
            </p:spPr>
          </p:pic>
          <p:sp>
            <p:nvSpPr>
              <p:cNvPr id="67921" name="Rectangle 144"/>
              <p:cNvSpPr>
                <a:spLocks noChangeArrowheads="1"/>
              </p:cNvSpPr>
              <p:nvPr/>
            </p:nvSpPr>
            <p:spPr bwMode="auto">
              <a:xfrm>
                <a:off x="-387" y="3732"/>
                <a:ext cx="912" cy="12"/>
              </a:xfrm>
              <a:prstGeom prst="rect">
                <a:avLst/>
              </a:prstGeom>
              <a:solidFill>
                <a:srgbClr val="B7B7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22" name="Rectangle 145"/>
              <p:cNvSpPr>
                <a:spLocks noChangeArrowheads="1"/>
              </p:cNvSpPr>
              <p:nvPr/>
            </p:nvSpPr>
            <p:spPr bwMode="auto">
              <a:xfrm>
                <a:off x="-387" y="3744"/>
                <a:ext cx="912" cy="12"/>
              </a:xfrm>
              <a:prstGeom prst="rect">
                <a:avLst/>
              </a:prstGeom>
              <a:solidFill>
                <a:srgbClr val="D6D6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23" name="Picture 146"/>
              <p:cNvPicPr>
                <a:picLocks noChangeAspect="1" noChangeArrowheads="1"/>
              </p:cNvPicPr>
              <p:nvPr/>
            </p:nvPicPr>
            <p:blipFill>
              <a:blip r:embed="rId41"/>
              <a:srcRect/>
              <a:stretch>
                <a:fillRect/>
              </a:stretch>
            </p:blipFill>
            <p:spPr bwMode="auto">
              <a:xfrm>
                <a:off x="-387" y="3744"/>
                <a:ext cx="912" cy="12"/>
              </a:xfrm>
              <a:prstGeom prst="rect">
                <a:avLst/>
              </a:prstGeom>
              <a:noFill/>
              <a:ln w="9525">
                <a:noFill/>
                <a:miter lim="800000"/>
                <a:headEnd/>
                <a:tailEnd/>
              </a:ln>
            </p:spPr>
          </p:pic>
          <p:sp>
            <p:nvSpPr>
              <p:cNvPr id="67924" name="Rectangle 147"/>
              <p:cNvSpPr>
                <a:spLocks noChangeArrowheads="1"/>
              </p:cNvSpPr>
              <p:nvPr/>
            </p:nvSpPr>
            <p:spPr bwMode="auto">
              <a:xfrm>
                <a:off x="-387" y="3744"/>
                <a:ext cx="912" cy="12"/>
              </a:xfrm>
              <a:prstGeom prst="rect">
                <a:avLst/>
              </a:prstGeom>
              <a:solidFill>
                <a:srgbClr val="D6D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25" name="Rectangle 148"/>
              <p:cNvSpPr>
                <a:spLocks noChangeArrowheads="1"/>
              </p:cNvSpPr>
              <p:nvPr/>
            </p:nvSpPr>
            <p:spPr bwMode="auto">
              <a:xfrm>
                <a:off x="-387" y="3756"/>
                <a:ext cx="912" cy="12"/>
              </a:xfrm>
              <a:prstGeom prst="rect">
                <a:avLst/>
              </a:prstGeom>
              <a:solidFill>
                <a:srgbClr val="F2F2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26" name="Picture 149"/>
              <p:cNvPicPr>
                <a:picLocks noChangeAspect="1" noChangeArrowheads="1"/>
              </p:cNvPicPr>
              <p:nvPr/>
            </p:nvPicPr>
            <p:blipFill>
              <a:blip r:embed="rId42"/>
              <a:srcRect/>
              <a:stretch>
                <a:fillRect/>
              </a:stretch>
            </p:blipFill>
            <p:spPr bwMode="auto">
              <a:xfrm>
                <a:off x="-387" y="3756"/>
                <a:ext cx="912" cy="12"/>
              </a:xfrm>
              <a:prstGeom prst="rect">
                <a:avLst/>
              </a:prstGeom>
              <a:noFill/>
              <a:ln w="9525">
                <a:noFill/>
                <a:miter lim="800000"/>
                <a:headEnd/>
                <a:tailEnd/>
              </a:ln>
            </p:spPr>
          </p:pic>
          <p:sp>
            <p:nvSpPr>
              <p:cNvPr id="67927" name="Rectangle 150"/>
              <p:cNvSpPr>
                <a:spLocks noChangeArrowheads="1"/>
              </p:cNvSpPr>
              <p:nvPr/>
            </p:nvSpPr>
            <p:spPr bwMode="auto">
              <a:xfrm>
                <a:off x="-387" y="3756"/>
                <a:ext cx="912" cy="12"/>
              </a:xfrm>
              <a:prstGeom prst="rect">
                <a:avLst/>
              </a:prstGeom>
              <a:solidFill>
                <a:srgbClr val="F2F2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28" name="Rectangle 151"/>
              <p:cNvSpPr>
                <a:spLocks noChangeArrowheads="1"/>
              </p:cNvSpPr>
              <p:nvPr/>
            </p:nvSpPr>
            <p:spPr bwMode="auto">
              <a:xfrm>
                <a:off x="-387" y="3768"/>
                <a:ext cx="912" cy="12"/>
              </a:xfrm>
              <a:prstGeom prst="rect">
                <a:avLst/>
              </a:prstGeom>
              <a:solidFill>
                <a:srgbClr val="FDFD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29" name="Picture 152"/>
              <p:cNvPicPr>
                <a:picLocks noChangeAspect="1" noChangeArrowheads="1"/>
              </p:cNvPicPr>
              <p:nvPr/>
            </p:nvPicPr>
            <p:blipFill>
              <a:blip r:embed="rId43"/>
              <a:srcRect/>
              <a:stretch>
                <a:fillRect/>
              </a:stretch>
            </p:blipFill>
            <p:spPr bwMode="auto">
              <a:xfrm>
                <a:off x="-387" y="3768"/>
                <a:ext cx="912" cy="12"/>
              </a:xfrm>
              <a:prstGeom prst="rect">
                <a:avLst/>
              </a:prstGeom>
              <a:noFill/>
              <a:ln w="9525">
                <a:noFill/>
                <a:miter lim="800000"/>
                <a:headEnd/>
                <a:tailEnd/>
              </a:ln>
            </p:spPr>
          </p:pic>
          <p:sp>
            <p:nvSpPr>
              <p:cNvPr id="67930" name="Rectangle 153"/>
              <p:cNvSpPr>
                <a:spLocks noChangeArrowheads="1"/>
              </p:cNvSpPr>
              <p:nvPr/>
            </p:nvSpPr>
            <p:spPr bwMode="auto">
              <a:xfrm>
                <a:off x="-387" y="3768"/>
                <a:ext cx="912" cy="12"/>
              </a:xfrm>
              <a:prstGeom prst="rect">
                <a:avLst/>
              </a:prstGeom>
              <a:solidFill>
                <a:srgbClr val="FDFD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31" name="Rectangle 154"/>
              <p:cNvSpPr>
                <a:spLocks noChangeArrowheads="1"/>
              </p:cNvSpPr>
              <p:nvPr/>
            </p:nvSpPr>
            <p:spPr bwMode="auto">
              <a:xfrm>
                <a:off x="-387" y="3780"/>
                <a:ext cx="912" cy="12"/>
              </a:xfrm>
              <a:prstGeom prst="rect">
                <a:avLst/>
              </a:prstGeom>
              <a:solidFill>
                <a:srgbClr val="F3F3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32" name="Picture 155"/>
              <p:cNvPicPr>
                <a:picLocks noChangeAspect="1" noChangeArrowheads="1"/>
              </p:cNvPicPr>
              <p:nvPr/>
            </p:nvPicPr>
            <p:blipFill>
              <a:blip r:embed="rId44"/>
              <a:srcRect/>
              <a:stretch>
                <a:fillRect/>
              </a:stretch>
            </p:blipFill>
            <p:spPr bwMode="auto">
              <a:xfrm>
                <a:off x="-387" y="3780"/>
                <a:ext cx="912" cy="12"/>
              </a:xfrm>
              <a:prstGeom prst="rect">
                <a:avLst/>
              </a:prstGeom>
              <a:noFill/>
              <a:ln w="9525">
                <a:noFill/>
                <a:miter lim="800000"/>
                <a:headEnd/>
                <a:tailEnd/>
              </a:ln>
            </p:spPr>
          </p:pic>
          <p:sp>
            <p:nvSpPr>
              <p:cNvPr id="67933" name="Rectangle 156"/>
              <p:cNvSpPr>
                <a:spLocks noChangeArrowheads="1"/>
              </p:cNvSpPr>
              <p:nvPr/>
            </p:nvSpPr>
            <p:spPr bwMode="auto">
              <a:xfrm>
                <a:off x="-387" y="3780"/>
                <a:ext cx="912" cy="12"/>
              </a:xfrm>
              <a:prstGeom prst="rect">
                <a:avLst/>
              </a:prstGeom>
              <a:solidFill>
                <a:srgbClr val="F3F3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34" name="Rectangle 157"/>
              <p:cNvSpPr>
                <a:spLocks noChangeArrowheads="1"/>
              </p:cNvSpPr>
              <p:nvPr/>
            </p:nvSpPr>
            <p:spPr bwMode="auto">
              <a:xfrm>
                <a:off x="-387" y="3792"/>
                <a:ext cx="912" cy="12"/>
              </a:xfrm>
              <a:prstGeom prst="rect">
                <a:avLst/>
              </a:prstGeom>
              <a:solidFill>
                <a:srgbClr val="DCD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35" name="Picture 158"/>
              <p:cNvPicPr>
                <a:picLocks noChangeAspect="1" noChangeArrowheads="1"/>
              </p:cNvPicPr>
              <p:nvPr/>
            </p:nvPicPr>
            <p:blipFill>
              <a:blip r:embed="rId45"/>
              <a:srcRect/>
              <a:stretch>
                <a:fillRect/>
              </a:stretch>
            </p:blipFill>
            <p:spPr bwMode="auto">
              <a:xfrm>
                <a:off x="-387" y="3792"/>
                <a:ext cx="912" cy="12"/>
              </a:xfrm>
              <a:prstGeom prst="rect">
                <a:avLst/>
              </a:prstGeom>
              <a:noFill/>
              <a:ln w="9525">
                <a:noFill/>
                <a:miter lim="800000"/>
                <a:headEnd/>
                <a:tailEnd/>
              </a:ln>
            </p:spPr>
          </p:pic>
          <p:sp>
            <p:nvSpPr>
              <p:cNvPr id="67936" name="Rectangle 159"/>
              <p:cNvSpPr>
                <a:spLocks noChangeArrowheads="1"/>
              </p:cNvSpPr>
              <p:nvPr/>
            </p:nvSpPr>
            <p:spPr bwMode="auto">
              <a:xfrm>
                <a:off x="-387" y="3792"/>
                <a:ext cx="912" cy="12"/>
              </a:xfrm>
              <a:prstGeom prst="rect">
                <a:avLst/>
              </a:prstGeom>
              <a:solidFill>
                <a:srgbClr val="DCD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37" name="Rectangle 160"/>
              <p:cNvSpPr>
                <a:spLocks noChangeArrowheads="1"/>
              </p:cNvSpPr>
              <p:nvPr/>
            </p:nvSpPr>
            <p:spPr bwMode="auto">
              <a:xfrm>
                <a:off x="-387" y="3804"/>
                <a:ext cx="912" cy="12"/>
              </a:xfrm>
              <a:prstGeom prst="rect">
                <a:avLst/>
              </a:prstGeom>
              <a:solidFill>
                <a:srgbClr val="BCB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38" name="Picture 161"/>
              <p:cNvPicPr>
                <a:picLocks noChangeAspect="1" noChangeArrowheads="1"/>
              </p:cNvPicPr>
              <p:nvPr/>
            </p:nvPicPr>
            <p:blipFill>
              <a:blip r:embed="rId46"/>
              <a:srcRect/>
              <a:stretch>
                <a:fillRect/>
              </a:stretch>
            </p:blipFill>
            <p:spPr bwMode="auto">
              <a:xfrm>
                <a:off x="-387" y="3804"/>
                <a:ext cx="912" cy="12"/>
              </a:xfrm>
              <a:prstGeom prst="rect">
                <a:avLst/>
              </a:prstGeom>
              <a:noFill/>
              <a:ln w="9525">
                <a:noFill/>
                <a:miter lim="800000"/>
                <a:headEnd/>
                <a:tailEnd/>
              </a:ln>
            </p:spPr>
          </p:pic>
          <p:sp>
            <p:nvSpPr>
              <p:cNvPr id="67939" name="Rectangle 162"/>
              <p:cNvSpPr>
                <a:spLocks noChangeArrowheads="1"/>
              </p:cNvSpPr>
              <p:nvPr/>
            </p:nvSpPr>
            <p:spPr bwMode="auto">
              <a:xfrm>
                <a:off x="-387" y="3804"/>
                <a:ext cx="912" cy="12"/>
              </a:xfrm>
              <a:prstGeom prst="rect">
                <a:avLst/>
              </a:prstGeom>
              <a:solidFill>
                <a:srgbClr val="BCB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40" name="Rectangle 163"/>
              <p:cNvSpPr>
                <a:spLocks noChangeArrowheads="1"/>
              </p:cNvSpPr>
              <p:nvPr/>
            </p:nvSpPr>
            <p:spPr bwMode="auto">
              <a:xfrm>
                <a:off x="-387" y="3816"/>
                <a:ext cx="912" cy="12"/>
              </a:xfrm>
              <a:prstGeom prst="rect">
                <a:avLst/>
              </a:prstGeom>
              <a:solidFill>
                <a:srgbClr val="9C9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41" name="Picture 164"/>
              <p:cNvPicPr>
                <a:picLocks noChangeAspect="1" noChangeArrowheads="1"/>
              </p:cNvPicPr>
              <p:nvPr/>
            </p:nvPicPr>
            <p:blipFill>
              <a:blip r:embed="rId47"/>
              <a:srcRect/>
              <a:stretch>
                <a:fillRect/>
              </a:stretch>
            </p:blipFill>
            <p:spPr bwMode="auto">
              <a:xfrm>
                <a:off x="-387" y="3816"/>
                <a:ext cx="912" cy="12"/>
              </a:xfrm>
              <a:prstGeom prst="rect">
                <a:avLst/>
              </a:prstGeom>
              <a:noFill/>
              <a:ln w="9525">
                <a:noFill/>
                <a:miter lim="800000"/>
                <a:headEnd/>
                <a:tailEnd/>
              </a:ln>
            </p:spPr>
          </p:pic>
          <p:sp>
            <p:nvSpPr>
              <p:cNvPr id="67942" name="Rectangle 165"/>
              <p:cNvSpPr>
                <a:spLocks noChangeArrowheads="1"/>
              </p:cNvSpPr>
              <p:nvPr/>
            </p:nvSpPr>
            <p:spPr bwMode="auto">
              <a:xfrm>
                <a:off x="-387" y="3816"/>
                <a:ext cx="912" cy="12"/>
              </a:xfrm>
              <a:prstGeom prst="rect">
                <a:avLst/>
              </a:prstGeom>
              <a:solidFill>
                <a:srgbClr val="9C9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43" name="Rectangle 166"/>
              <p:cNvSpPr>
                <a:spLocks noChangeArrowheads="1"/>
              </p:cNvSpPr>
              <p:nvPr/>
            </p:nvSpPr>
            <p:spPr bwMode="auto">
              <a:xfrm>
                <a:off x="-387" y="3828"/>
                <a:ext cx="912" cy="12"/>
              </a:xfrm>
              <a:prstGeom prst="rect">
                <a:avLst/>
              </a:prstGeom>
              <a:solidFill>
                <a:srgbClr val="8484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44" name="Picture 167"/>
              <p:cNvPicPr>
                <a:picLocks noChangeAspect="1" noChangeArrowheads="1"/>
              </p:cNvPicPr>
              <p:nvPr/>
            </p:nvPicPr>
            <p:blipFill>
              <a:blip r:embed="rId48"/>
              <a:srcRect/>
              <a:stretch>
                <a:fillRect/>
              </a:stretch>
            </p:blipFill>
            <p:spPr bwMode="auto">
              <a:xfrm>
                <a:off x="-387" y="3828"/>
                <a:ext cx="912" cy="12"/>
              </a:xfrm>
              <a:prstGeom prst="rect">
                <a:avLst/>
              </a:prstGeom>
              <a:noFill/>
              <a:ln w="9525">
                <a:noFill/>
                <a:miter lim="800000"/>
                <a:headEnd/>
                <a:tailEnd/>
              </a:ln>
            </p:spPr>
          </p:pic>
          <p:sp>
            <p:nvSpPr>
              <p:cNvPr id="67945" name="Rectangle 168"/>
              <p:cNvSpPr>
                <a:spLocks noChangeArrowheads="1"/>
              </p:cNvSpPr>
              <p:nvPr/>
            </p:nvSpPr>
            <p:spPr bwMode="auto">
              <a:xfrm>
                <a:off x="-387" y="3828"/>
                <a:ext cx="952" cy="29"/>
              </a:xfrm>
              <a:prstGeom prst="rect">
                <a:avLst/>
              </a:prstGeom>
              <a:solidFill>
                <a:srgbClr val="848400"/>
              </a:solidFill>
              <a:ln w="9525">
                <a:no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03" name="Rectangle 170"/>
            <p:cNvSpPr>
              <a:spLocks noChangeArrowheads="1"/>
            </p:cNvSpPr>
            <p:nvPr/>
          </p:nvSpPr>
          <p:spPr bwMode="auto">
            <a:xfrm>
              <a:off x="-221" y="3732"/>
              <a:ext cx="620" cy="10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tr-TR" sz="1100" b="1">
                  <a:solidFill>
                    <a:srgbClr val="000000"/>
                  </a:solidFill>
                  <a:latin typeface="Tahoma" pitchFamily="34" charset="0"/>
                  <a:cs typeface="Arial" charset="0"/>
                </a:rPr>
                <a:t>PLAN KARARI</a:t>
              </a:r>
              <a:endParaRPr lang="tr-TR">
                <a:solidFill>
                  <a:srgbClr val="000000"/>
                </a:solidFill>
                <a:latin typeface="Arial" charset="0"/>
                <a:cs typeface="Arial" charset="0"/>
              </a:endParaRPr>
            </a:p>
          </p:txBody>
        </p:sp>
        <p:grpSp>
          <p:nvGrpSpPr>
            <p:cNvPr id="67604" name="Group 205"/>
            <p:cNvGrpSpPr>
              <a:grpSpLocks/>
            </p:cNvGrpSpPr>
            <p:nvPr/>
          </p:nvGrpSpPr>
          <p:grpSpPr bwMode="auto">
            <a:xfrm>
              <a:off x="-387" y="4092"/>
              <a:ext cx="912" cy="144"/>
              <a:chOff x="-387" y="4092"/>
              <a:chExt cx="912" cy="144"/>
            </a:xfrm>
          </p:grpSpPr>
          <p:sp>
            <p:nvSpPr>
              <p:cNvPr id="67876" name="Rectangle 171"/>
              <p:cNvSpPr>
                <a:spLocks noChangeArrowheads="1"/>
              </p:cNvSpPr>
              <p:nvPr/>
            </p:nvSpPr>
            <p:spPr bwMode="auto">
              <a:xfrm>
                <a:off x="-387" y="4092"/>
                <a:ext cx="912" cy="12"/>
              </a:xfrm>
              <a:prstGeom prst="rect">
                <a:avLst/>
              </a:prstGeom>
              <a:solidFill>
                <a:srgbClr val="7777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77" name="Rectangle 172"/>
              <p:cNvSpPr>
                <a:spLocks noChangeArrowheads="1"/>
              </p:cNvSpPr>
              <p:nvPr/>
            </p:nvSpPr>
            <p:spPr bwMode="auto">
              <a:xfrm>
                <a:off x="-387" y="4104"/>
                <a:ext cx="912" cy="12"/>
              </a:xfrm>
              <a:prstGeom prst="rect">
                <a:avLst/>
              </a:prstGeom>
              <a:solidFill>
                <a:srgbClr val="7C7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78" name="Picture 173"/>
              <p:cNvPicPr>
                <a:picLocks noChangeAspect="1" noChangeArrowheads="1"/>
              </p:cNvPicPr>
              <p:nvPr/>
            </p:nvPicPr>
            <p:blipFill>
              <a:blip r:embed="rId49"/>
              <a:srcRect/>
              <a:stretch>
                <a:fillRect/>
              </a:stretch>
            </p:blipFill>
            <p:spPr bwMode="auto">
              <a:xfrm>
                <a:off x="-387" y="4104"/>
                <a:ext cx="912" cy="12"/>
              </a:xfrm>
              <a:prstGeom prst="rect">
                <a:avLst/>
              </a:prstGeom>
              <a:noFill/>
              <a:ln w="9525">
                <a:noFill/>
                <a:miter lim="800000"/>
                <a:headEnd/>
                <a:tailEnd/>
              </a:ln>
            </p:spPr>
          </p:pic>
          <p:sp>
            <p:nvSpPr>
              <p:cNvPr id="67879" name="Rectangle 174"/>
              <p:cNvSpPr>
                <a:spLocks noChangeArrowheads="1"/>
              </p:cNvSpPr>
              <p:nvPr/>
            </p:nvSpPr>
            <p:spPr bwMode="auto">
              <a:xfrm>
                <a:off x="-387" y="4104"/>
                <a:ext cx="912" cy="12"/>
              </a:xfrm>
              <a:prstGeom prst="rect">
                <a:avLst/>
              </a:prstGeom>
              <a:solidFill>
                <a:srgbClr val="7C7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80" name="Rectangle 175"/>
              <p:cNvSpPr>
                <a:spLocks noChangeArrowheads="1"/>
              </p:cNvSpPr>
              <p:nvPr/>
            </p:nvSpPr>
            <p:spPr bwMode="auto">
              <a:xfrm>
                <a:off x="-387" y="4116"/>
                <a:ext cx="912" cy="12"/>
              </a:xfrm>
              <a:prstGeom prst="rect">
                <a:avLst/>
              </a:prstGeom>
              <a:solidFill>
                <a:srgbClr val="8C8C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81" name="Picture 176"/>
              <p:cNvPicPr>
                <a:picLocks noChangeAspect="1" noChangeArrowheads="1"/>
              </p:cNvPicPr>
              <p:nvPr/>
            </p:nvPicPr>
            <p:blipFill>
              <a:blip r:embed="rId50"/>
              <a:srcRect/>
              <a:stretch>
                <a:fillRect/>
              </a:stretch>
            </p:blipFill>
            <p:spPr bwMode="auto">
              <a:xfrm>
                <a:off x="-387" y="4116"/>
                <a:ext cx="912" cy="12"/>
              </a:xfrm>
              <a:prstGeom prst="rect">
                <a:avLst/>
              </a:prstGeom>
              <a:noFill/>
              <a:ln w="9525">
                <a:noFill/>
                <a:miter lim="800000"/>
                <a:headEnd/>
                <a:tailEnd/>
              </a:ln>
            </p:spPr>
          </p:pic>
          <p:sp>
            <p:nvSpPr>
              <p:cNvPr id="67882" name="Rectangle 177"/>
              <p:cNvSpPr>
                <a:spLocks noChangeArrowheads="1"/>
              </p:cNvSpPr>
              <p:nvPr/>
            </p:nvSpPr>
            <p:spPr bwMode="auto">
              <a:xfrm>
                <a:off x="-387" y="4116"/>
                <a:ext cx="912" cy="12"/>
              </a:xfrm>
              <a:prstGeom prst="rect">
                <a:avLst/>
              </a:prstGeom>
              <a:solidFill>
                <a:srgbClr val="8C8C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83" name="Rectangle 178"/>
              <p:cNvSpPr>
                <a:spLocks noChangeArrowheads="1"/>
              </p:cNvSpPr>
              <p:nvPr/>
            </p:nvSpPr>
            <p:spPr bwMode="auto">
              <a:xfrm>
                <a:off x="-387" y="4128"/>
                <a:ext cx="912" cy="12"/>
              </a:xfrm>
              <a:prstGeom prst="rect">
                <a:avLst/>
              </a:prstGeom>
              <a:solidFill>
                <a:srgbClr val="A6A6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84" name="Picture 179"/>
              <p:cNvPicPr>
                <a:picLocks noChangeAspect="1" noChangeArrowheads="1"/>
              </p:cNvPicPr>
              <p:nvPr/>
            </p:nvPicPr>
            <p:blipFill>
              <a:blip r:embed="rId51"/>
              <a:srcRect/>
              <a:stretch>
                <a:fillRect/>
              </a:stretch>
            </p:blipFill>
            <p:spPr bwMode="auto">
              <a:xfrm>
                <a:off x="-387" y="4128"/>
                <a:ext cx="912" cy="12"/>
              </a:xfrm>
              <a:prstGeom prst="rect">
                <a:avLst/>
              </a:prstGeom>
              <a:noFill/>
              <a:ln w="9525">
                <a:noFill/>
                <a:miter lim="800000"/>
                <a:headEnd/>
                <a:tailEnd/>
              </a:ln>
            </p:spPr>
          </p:pic>
          <p:sp>
            <p:nvSpPr>
              <p:cNvPr id="67885" name="Rectangle 180"/>
              <p:cNvSpPr>
                <a:spLocks noChangeArrowheads="1"/>
              </p:cNvSpPr>
              <p:nvPr/>
            </p:nvSpPr>
            <p:spPr bwMode="auto">
              <a:xfrm>
                <a:off x="-387" y="4128"/>
                <a:ext cx="912" cy="12"/>
              </a:xfrm>
              <a:prstGeom prst="rect">
                <a:avLst/>
              </a:prstGeom>
              <a:solidFill>
                <a:srgbClr val="A6A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86" name="Rectangle 181"/>
              <p:cNvSpPr>
                <a:spLocks noChangeArrowheads="1"/>
              </p:cNvSpPr>
              <p:nvPr/>
            </p:nvSpPr>
            <p:spPr bwMode="auto">
              <a:xfrm>
                <a:off x="-387" y="4140"/>
                <a:ext cx="912" cy="12"/>
              </a:xfrm>
              <a:prstGeom prst="rect">
                <a:avLst/>
              </a:prstGeom>
              <a:solidFill>
                <a:srgbClr val="C6C6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87" name="Picture 182"/>
              <p:cNvPicPr>
                <a:picLocks noChangeAspect="1" noChangeArrowheads="1"/>
              </p:cNvPicPr>
              <p:nvPr/>
            </p:nvPicPr>
            <p:blipFill>
              <a:blip r:embed="rId52"/>
              <a:srcRect/>
              <a:stretch>
                <a:fillRect/>
              </a:stretch>
            </p:blipFill>
            <p:spPr bwMode="auto">
              <a:xfrm>
                <a:off x="-387" y="4140"/>
                <a:ext cx="912" cy="12"/>
              </a:xfrm>
              <a:prstGeom prst="rect">
                <a:avLst/>
              </a:prstGeom>
              <a:noFill/>
              <a:ln w="9525">
                <a:noFill/>
                <a:miter lim="800000"/>
                <a:headEnd/>
                <a:tailEnd/>
              </a:ln>
            </p:spPr>
          </p:pic>
          <p:sp>
            <p:nvSpPr>
              <p:cNvPr id="67888" name="Rectangle 183"/>
              <p:cNvSpPr>
                <a:spLocks noChangeArrowheads="1"/>
              </p:cNvSpPr>
              <p:nvPr/>
            </p:nvSpPr>
            <p:spPr bwMode="auto">
              <a:xfrm>
                <a:off x="-387" y="4140"/>
                <a:ext cx="912" cy="12"/>
              </a:xfrm>
              <a:prstGeom prst="rect">
                <a:avLst/>
              </a:prstGeom>
              <a:solidFill>
                <a:srgbClr val="C6C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89" name="Rectangle 184"/>
              <p:cNvSpPr>
                <a:spLocks noChangeArrowheads="1"/>
              </p:cNvSpPr>
              <p:nvPr/>
            </p:nvSpPr>
            <p:spPr bwMode="auto">
              <a:xfrm>
                <a:off x="-387" y="4152"/>
                <a:ext cx="912" cy="12"/>
              </a:xfrm>
              <a:prstGeom prst="rect">
                <a:avLst/>
              </a:prstGeom>
              <a:solidFill>
                <a:srgbClr val="E6E6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90" name="Picture 185"/>
              <p:cNvPicPr>
                <a:picLocks noChangeAspect="1" noChangeArrowheads="1"/>
              </p:cNvPicPr>
              <p:nvPr/>
            </p:nvPicPr>
            <p:blipFill>
              <a:blip r:embed="rId53"/>
              <a:srcRect/>
              <a:stretch>
                <a:fillRect/>
              </a:stretch>
            </p:blipFill>
            <p:spPr bwMode="auto">
              <a:xfrm>
                <a:off x="-387" y="4152"/>
                <a:ext cx="912" cy="12"/>
              </a:xfrm>
              <a:prstGeom prst="rect">
                <a:avLst/>
              </a:prstGeom>
              <a:noFill/>
              <a:ln w="9525">
                <a:noFill/>
                <a:miter lim="800000"/>
                <a:headEnd/>
                <a:tailEnd/>
              </a:ln>
            </p:spPr>
          </p:pic>
          <p:sp>
            <p:nvSpPr>
              <p:cNvPr id="67891" name="Rectangle 186"/>
              <p:cNvSpPr>
                <a:spLocks noChangeArrowheads="1"/>
              </p:cNvSpPr>
              <p:nvPr/>
            </p:nvSpPr>
            <p:spPr bwMode="auto">
              <a:xfrm>
                <a:off x="-387" y="4152"/>
                <a:ext cx="912" cy="12"/>
              </a:xfrm>
              <a:prstGeom prst="rect">
                <a:avLst/>
              </a:prstGeom>
              <a:solidFill>
                <a:srgbClr val="E6E6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92" name="Rectangle 187"/>
              <p:cNvSpPr>
                <a:spLocks noChangeArrowheads="1"/>
              </p:cNvSpPr>
              <p:nvPr/>
            </p:nvSpPr>
            <p:spPr bwMode="auto">
              <a:xfrm>
                <a:off x="-387" y="4164"/>
                <a:ext cx="912" cy="12"/>
              </a:xfrm>
              <a:prstGeom prst="rect">
                <a:avLst/>
              </a:prstGeom>
              <a:solidFill>
                <a:srgbClr val="F9F9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93" name="Picture 188"/>
              <p:cNvPicPr>
                <a:picLocks noChangeAspect="1" noChangeArrowheads="1"/>
              </p:cNvPicPr>
              <p:nvPr/>
            </p:nvPicPr>
            <p:blipFill>
              <a:blip r:embed="rId54"/>
              <a:srcRect/>
              <a:stretch>
                <a:fillRect/>
              </a:stretch>
            </p:blipFill>
            <p:spPr bwMode="auto">
              <a:xfrm>
                <a:off x="-387" y="4164"/>
                <a:ext cx="912" cy="12"/>
              </a:xfrm>
              <a:prstGeom prst="rect">
                <a:avLst/>
              </a:prstGeom>
              <a:noFill/>
              <a:ln w="9525">
                <a:noFill/>
                <a:miter lim="800000"/>
                <a:headEnd/>
                <a:tailEnd/>
              </a:ln>
            </p:spPr>
          </p:pic>
          <p:sp>
            <p:nvSpPr>
              <p:cNvPr id="67894" name="Rectangle 189"/>
              <p:cNvSpPr>
                <a:spLocks noChangeArrowheads="1"/>
              </p:cNvSpPr>
              <p:nvPr/>
            </p:nvSpPr>
            <p:spPr bwMode="auto">
              <a:xfrm>
                <a:off x="-387" y="4164"/>
                <a:ext cx="912" cy="12"/>
              </a:xfrm>
              <a:prstGeom prst="rect">
                <a:avLst/>
              </a:prstGeom>
              <a:solidFill>
                <a:srgbClr val="F9F9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95" name="Rectangle 190"/>
              <p:cNvSpPr>
                <a:spLocks noChangeArrowheads="1"/>
              </p:cNvSpPr>
              <p:nvPr/>
            </p:nvSpPr>
            <p:spPr bwMode="auto">
              <a:xfrm>
                <a:off x="-387" y="4176"/>
                <a:ext cx="912" cy="12"/>
              </a:xfrm>
              <a:prstGeom prst="rect">
                <a:avLst/>
              </a:prstGeom>
              <a:solidFill>
                <a:srgbClr val="FBFB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96" name="Picture 191"/>
              <p:cNvPicPr>
                <a:picLocks noChangeAspect="1" noChangeArrowheads="1"/>
              </p:cNvPicPr>
              <p:nvPr/>
            </p:nvPicPr>
            <p:blipFill>
              <a:blip r:embed="rId55"/>
              <a:srcRect/>
              <a:stretch>
                <a:fillRect/>
              </a:stretch>
            </p:blipFill>
            <p:spPr bwMode="auto">
              <a:xfrm>
                <a:off x="-387" y="4176"/>
                <a:ext cx="912" cy="12"/>
              </a:xfrm>
              <a:prstGeom prst="rect">
                <a:avLst/>
              </a:prstGeom>
              <a:noFill/>
              <a:ln w="9525">
                <a:noFill/>
                <a:miter lim="800000"/>
                <a:headEnd/>
                <a:tailEnd/>
              </a:ln>
            </p:spPr>
          </p:pic>
          <p:sp>
            <p:nvSpPr>
              <p:cNvPr id="67897" name="Rectangle 192"/>
              <p:cNvSpPr>
                <a:spLocks noChangeArrowheads="1"/>
              </p:cNvSpPr>
              <p:nvPr/>
            </p:nvSpPr>
            <p:spPr bwMode="auto">
              <a:xfrm>
                <a:off x="-387" y="4176"/>
                <a:ext cx="912" cy="12"/>
              </a:xfrm>
              <a:prstGeom prst="rect">
                <a:avLst/>
              </a:prstGeom>
              <a:solidFill>
                <a:srgbClr val="FBFB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98" name="Rectangle 193"/>
              <p:cNvSpPr>
                <a:spLocks noChangeArrowheads="1"/>
              </p:cNvSpPr>
              <p:nvPr/>
            </p:nvSpPr>
            <p:spPr bwMode="auto">
              <a:xfrm>
                <a:off x="-387" y="4188"/>
                <a:ext cx="912" cy="12"/>
              </a:xfrm>
              <a:prstGeom prst="rect">
                <a:avLst/>
              </a:prstGeom>
              <a:solidFill>
                <a:srgbClr val="EBEB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899" name="Picture 194"/>
              <p:cNvPicPr>
                <a:picLocks noChangeAspect="1" noChangeArrowheads="1"/>
              </p:cNvPicPr>
              <p:nvPr/>
            </p:nvPicPr>
            <p:blipFill>
              <a:blip r:embed="rId56"/>
              <a:srcRect/>
              <a:stretch>
                <a:fillRect/>
              </a:stretch>
            </p:blipFill>
            <p:spPr bwMode="auto">
              <a:xfrm>
                <a:off x="-387" y="4188"/>
                <a:ext cx="912" cy="12"/>
              </a:xfrm>
              <a:prstGeom prst="rect">
                <a:avLst/>
              </a:prstGeom>
              <a:noFill/>
              <a:ln w="9525">
                <a:noFill/>
                <a:miter lim="800000"/>
                <a:headEnd/>
                <a:tailEnd/>
              </a:ln>
            </p:spPr>
          </p:pic>
          <p:sp>
            <p:nvSpPr>
              <p:cNvPr id="67900" name="Rectangle 195"/>
              <p:cNvSpPr>
                <a:spLocks noChangeArrowheads="1"/>
              </p:cNvSpPr>
              <p:nvPr/>
            </p:nvSpPr>
            <p:spPr bwMode="auto">
              <a:xfrm>
                <a:off x="-387" y="4188"/>
                <a:ext cx="912" cy="12"/>
              </a:xfrm>
              <a:prstGeom prst="rect">
                <a:avLst/>
              </a:prstGeom>
              <a:solidFill>
                <a:srgbClr val="EBEB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01" name="Rectangle 196"/>
              <p:cNvSpPr>
                <a:spLocks noChangeArrowheads="1"/>
              </p:cNvSpPr>
              <p:nvPr/>
            </p:nvSpPr>
            <p:spPr bwMode="auto">
              <a:xfrm>
                <a:off x="-387" y="4200"/>
                <a:ext cx="912" cy="12"/>
              </a:xfrm>
              <a:prstGeom prst="rect">
                <a:avLst/>
              </a:prstGeom>
              <a:solidFill>
                <a:srgbClr val="CDCD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02" name="Picture 197"/>
              <p:cNvPicPr>
                <a:picLocks noChangeAspect="1" noChangeArrowheads="1"/>
              </p:cNvPicPr>
              <p:nvPr/>
            </p:nvPicPr>
            <p:blipFill>
              <a:blip r:embed="rId57"/>
              <a:srcRect/>
              <a:stretch>
                <a:fillRect/>
              </a:stretch>
            </p:blipFill>
            <p:spPr bwMode="auto">
              <a:xfrm>
                <a:off x="-387" y="4200"/>
                <a:ext cx="912" cy="12"/>
              </a:xfrm>
              <a:prstGeom prst="rect">
                <a:avLst/>
              </a:prstGeom>
              <a:noFill/>
              <a:ln w="9525">
                <a:noFill/>
                <a:miter lim="800000"/>
                <a:headEnd/>
                <a:tailEnd/>
              </a:ln>
            </p:spPr>
          </p:pic>
          <p:sp>
            <p:nvSpPr>
              <p:cNvPr id="67903" name="Rectangle 198"/>
              <p:cNvSpPr>
                <a:spLocks noChangeArrowheads="1"/>
              </p:cNvSpPr>
              <p:nvPr/>
            </p:nvSpPr>
            <p:spPr bwMode="auto">
              <a:xfrm>
                <a:off x="-387" y="4200"/>
                <a:ext cx="912" cy="12"/>
              </a:xfrm>
              <a:prstGeom prst="rect">
                <a:avLst/>
              </a:prstGeom>
              <a:solidFill>
                <a:srgbClr val="CDCD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04" name="Rectangle 199"/>
              <p:cNvSpPr>
                <a:spLocks noChangeArrowheads="1"/>
              </p:cNvSpPr>
              <p:nvPr/>
            </p:nvSpPr>
            <p:spPr bwMode="auto">
              <a:xfrm>
                <a:off x="-387" y="4212"/>
                <a:ext cx="912" cy="12"/>
              </a:xfrm>
              <a:prstGeom prst="rect">
                <a:avLst/>
              </a:prstGeom>
              <a:solidFill>
                <a:srgbClr val="ABAB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05" name="Picture 200"/>
              <p:cNvPicPr>
                <a:picLocks noChangeAspect="1" noChangeArrowheads="1"/>
              </p:cNvPicPr>
              <p:nvPr/>
            </p:nvPicPr>
            <p:blipFill>
              <a:blip r:embed="rId58"/>
              <a:srcRect/>
              <a:stretch>
                <a:fillRect/>
              </a:stretch>
            </p:blipFill>
            <p:spPr bwMode="auto">
              <a:xfrm>
                <a:off x="-387" y="4212"/>
                <a:ext cx="912" cy="12"/>
              </a:xfrm>
              <a:prstGeom prst="rect">
                <a:avLst/>
              </a:prstGeom>
              <a:noFill/>
              <a:ln w="9525">
                <a:noFill/>
                <a:miter lim="800000"/>
                <a:headEnd/>
                <a:tailEnd/>
              </a:ln>
            </p:spPr>
          </p:pic>
          <p:sp>
            <p:nvSpPr>
              <p:cNvPr id="67906" name="Rectangle 201"/>
              <p:cNvSpPr>
                <a:spLocks noChangeArrowheads="1"/>
              </p:cNvSpPr>
              <p:nvPr/>
            </p:nvSpPr>
            <p:spPr bwMode="auto">
              <a:xfrm>
                <a:off x="-387" y="4212"/>
                <a:ext cx="912" cy="12"/>
              </a:xfrm>
              <a:prstGeom prst="rect">
                <a:avLst/>
              </a:prstGeom>
              <a:solidFill>
                <a:srgbClr val="ABAB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907" name="Rectangle 202"/>
              <p:cNvSpPr>
                <a:spLocks noChangeArrowheads="1"/>
              </p:cNvSpPr>
              <p:nvPr/>
            </p:nvSpPr>
            <p:spPr bwMode="auto">
              <a:xfrm>
                <a:off x="-387" y="4224"/>
                <a:ext cx="912" cy="12"/>
              </a:xfrm>
              <a:prstGeom prst="rect">
                <a:avLst/>
              </a:prstGeom>
              <a:solidFill>
                <a:srgbClr val="8F8F00"/>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908" name="Picture 203"/>
              <p:cNvPicPr>
                <a:picLocks noChangeAspect="1" noChangeArrowheads="1"/>
              </p:cNvPicPr>
              <p:nvPr/>
            </p:nvPicPr>
            <p:blipFill>
              <a:blip r:embed="rId59"/>
              <a:srcRect/>
              <a:stretch>
                <a:fillRect/>
              </a:stretch>
            </p:blipFill>
            <p:spPr bwMode="auto">
              <a:xfrm>
                <a:off x="-387" y="4224"/>
                <a:ext cx="912" cy="12"/>
              </a:xfrm>
              <a:prstGeom prst="rect">
                <a:avLst/>
              </a:prstGeom>
              <a:noFill/>
              <a:ln w="9525">
                <a:noFill/>
                <a:miter lim="800000"/>
                <a:headEnd/>
                <a:tailEnd/>
              </a:ln>
            </p:spPr>
          </p:pic>
          <p:sp>
            <p:nvSpPr>
              <p:cNvPr id="67909" name="Rectangle 204"/>
              <p:cNvSpPr>
                <a:spLocks noChangeArrowheads="1"/>
              </p:cNvSpPr>
              <p:nvPr/>
            </p:nvSpPr>
            <p:spPr bwMode="auto">
              <a:xfrm>
                <a:off x="-387" y="4224"/>
                <a:ext cx="912" cy="12"/>
              </a:xfrm>
              <a:prstGeom prst="rect">
                <a:avLst/>
              </a:prstGeom>
              <a:solidFill>
                <a:srgbClr val="8F8F00"/>
              </a:solidFill>
              <a:ln w="9525">
                <a:no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05" name="Rectangle 206"/>
            <p:cNvSpPr>
              <a:spLocks noChangeArrowheads="1"/>
            </p:cNvSpPr>
            <p:nvPr/>
          </p:nvSpPr>
          <p:spPr bwMode="auto">
            <a:xfrm>
              <a:off x="-75" y="4140"/>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a:t>
              </a:r>
              <a:endParaRPr lang="tr-TR">
                <a:solidFill>
                  <a:srgbClr val="000000"/>
                </a:solidFill>
                <a:latin typeface="Arial" charset="0"/>
                <a:cs typeface="Arial" charset="0"/>
              </a:endParaRPr>
            </a:p>
          </p:txBody>
        </p:sp>
        <p:sp>
          <p:nvSpPr>
            <p:cNvPr id="67606" name="Rectangle 207"/>
            <p:cNvSpPr>
              <a:spLocks noChangeArrowheads="1"/>
            </p:cNvSpPr>
            <p:nvPr/>
          </p:nvSpPr>
          <p:spPr bwMode="auto">
            <a:xfrm>
              <a:off x="-39" y="4140"/>
              <a:ext cx="32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ZLEME</a:t>
              </a:r>
              <a:endParaRPr lang="tr-TR">
                <a:solidFill>
                  <a:srgbClr val="000000"/>
                </a:solidFill>
                <a:latin typeface="Arial" charset="0"/>
                <a:cs typeface="Arial" charset="0"/>
              </a:endParaRPr>
            </a:p>
          </p:txBody>
        </p:sp>
        <p:grpSp>
          <p:nvGrpSpPr>
            <p:cNvPr id="67607" name="Group 228"/>
            <p:cNvGrpSpPr>
              <a:grpSpLocks/>
            </p:cNvGrpSpPr>
            <p:nvPr/>
          </p:nvGrpSpPr>
          <p:grpSpPr bwMode="auto">
            <a:xfrm>
              <a:off x="669" y="240"/>
              <a:ext cx="1020" cy="246"/>
              <a:chOff x="669" y="240"/>
              <a:chExt cx="1020" cy="246"/>
            </a:xfrm>
          </p:grpSpPr>
          <p:sp>
            <p:nvSpPr>
              <p:cNvPr id="67856" name="Rectangle 208"/>
              <p:cNvSpPr>
                <a:spLocks noChangeArrowheads="1"/>
              </p:cNvSpPr>
              <p:nvPr/>
            </p:nvSpPr>
            <p:spPr bwMode="auto">
              <a:xfrm>
                <a:off x="669" y="240"/>
                <a:ext cx="1020" cy="12"/>
              </a:xfrm>
              <a:prstGeom prst="rect">
                <a:avLst/>
              </a:prstGeom>
              <a:solidFill>
                <a:srgbClr val="F00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7" name="Rectangle 209"/>
              <p:cNvSpPr>
                <a:spLocks noChangeArrowheads="1"/>
              </p:cNvSpPr>
              <p:nvPr/>
            </p:nvSpPr>
            <p:spPr bwMode="auto">
              <a:xfrm>
                <a:off x="669" y="252"/>
                <a:ext cx="1020" cy="12"/>
              </a:xfrm>
              <a:prstGeom prst="rect">
                <a:avLst/>
              </a:prstGeom>
              <a:solidFill>
                <a:srgbClr val="F13232"/>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8" name="Rectangle 210"/>
              <p:cNvSpPr>
                <a:spLocks noChangeArrowheads="1"/>
              </p:cNvSpPr>
              <p:nvPr/>
            </p:nvSpPr>
            <p:spPr bwMode="auto">
              <a:xfrm>
                <a:off x="669" y="264"/>
                <a:ext cx="1020"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9" name="Rectangle 211"/>
              <p:cNvSpPr>
                <a:spLocks noChangeArrowheads="1"/>
              </p:cNvSpPr>
              <p:nvPr/>
            </p:nvSpPr>
            <p:spPr bwMode="auto">
              <a:xfrm>
                <a:off x="669" y="276"/>
                <a:ext cx="1020"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0" name="Rectangle 212"/>
              <p:cNvSpPr>
                <a:spLocks noChangeArrowheads="1"/>
              </p:cNvSpPr>
              <p:nvPr/>
            </p:nvSpPr>
            <p:spPr bwMode="auto">
              <a:xfrm>
                <a:off x="669" y="288"/>
                <a:ext cx="1020"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1" name="Rectangle 213"/>
              <p:cNvSpPr>
                <a:spLocks noChangeArrowheads="1"/>
              </p:cNvSpPr>
              <p:nvPr/>
            </p:nvSpPr>
            <p:spPr bwMode="auto">
              <a:xfrm>
                <a:off x="669" y="300"/>
                <a:ext cx="1020"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2" name="Rectangle 214"/>
              <p:cNvSpPr>
                <a:spLocks noChangeArrowheads="1"/>
              </p:cNvSpPr>
              <p:nvPr/>
            </p:nvSpPr>
            <p:spPr bwMode="auto">
              <a:xfrm>
                <a:off x="669" y="312"/>
                <a:ext cx="1020"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3" name="Rectangle 215"/>
              <p:cNvSpPr>
                <a:spLocks noChangeArrowheads="1"/>
              </p:cNvSpPr>
              <p:nvPr/>
            </p:nvSpPr>
            <p:spPr bwMode="auto">
              <a:xfrm>
                <a:off x="669" y="324"/>
                <a:ext cx="1020"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4" name="Rectangle 216"/>
              <p:cNvSpPr>
                <a:spLocks noChangeArrowheads="1"/>
              </p:cNvSpPr>
              <p:nvPr/>
            </p:nvSpPr>
            <p:spPr bwMode="auto">
              <a:xfrm>
                <a:off x="669" y="336"/>
                <a:ext cx="1020"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5" name="Rectangle 217"/>
              <p:cNvSpPr>
                <a:spLocks noChangeArrowheads="1"/>
              </p:cNvSpPr>
              <p:nvPr/>
            </p:nvSpPr>
            <p:spPr bwMode="auto">
              <a:xfrm>
                <a:off x="669" y="348"/>
                <a:ext cx="1020"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6" name="Rectangle 218"/>
              <p:cNvSpPr>
                <a:spLocks noChangeArrowheads="1"/>
              </p:cNvSpPr>
              <p:nvPr/>
            </p:nvSpPr>
            <p:spPr bwMode="auto">
              <a:xfrm>
                <a:off x="669" y="360"/>
                <a:ext cx="1020" cy="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7" name="Rectangle 219"/>
              <p:cNvSpPr>
                <a:spLocks noChangeArrowheads="1"/>
              </p:cNvSpPr>
              <p:nvPr/>
            </p:nvSpPr>
            <p:spPr bwMode="auto">
              <a:xfrm>
                <a:off x="669" y="372"/>
                <a:ext cx="1020"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8" name="Rectangle 220"/>
              <p:cNvSpPr>
                <a:spLocks noChangeArrowheads="1"/>
              </p:cNvSpPr>
              <p:nvPr/>
            </p:nvSpPr>
            <p:spPr bwMode="auto">
              <a:xfrm>
                <a:off x="669" y="384"/>
                <a:ext cx="1020"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69" name="Rectangle 221"/>
              <p:cNvSpPr>
                <a:spLocks noChangeArrowheads="1"/>
              </p:cNvSpPr>
              <p:nvPr/>
            </p:nvSpPr>
            <p:spPr bwMode="auto">
              <a:xfrm>
                <a:off x="669" y="396"/>
                <a:ext cx="1020"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70" name="Rectangle 222"/>
              <p:cNvSpPr>
                <a:spLocks noChangeArrowheads="1"/>
              </p:cNvSpPr>
              <p:nvPr/>
            </p:nvSpPr>
            <p:spPr bwMode="auto">
              <a:xfrm>
                <a:off x="669" y="408"/>
                <a:ext cx="1020"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71" name="Rectangle 223"/>
              <p:cNvSpPr>
                <a:spLocks noChangeArrowheads="1"/>
              </p:cNvSpPr>
              <p:nvPr/>
            </p:nvSpPr>
            <p:spPr bwMode="auto">
              <a:xfrm>
                <a:off x="669" y="420"/>
                <a:ext cx="1020"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72" name="Rectangle 224"/>
              <p:cNvSpPr>
                <a:spLocks noChangeArrowheads="1"/>
              </p:cNvSpPr>
              <p:nvPr/>
            </p:nvSpPr>
            <p:spPr bwMode="auto">
              <a:xfrm>
                <a:off x="669" y="432"/>
                <a:ext cx="1020"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73" name="Rectangle 225"/>
              <p:cNvSpPr>
                <a:spLocks noChangeArrowheads="1"/>
              </p:cNvSpPr>
              <p:nvPr/>
            </p:nvSpPr>
            <p:spPr bwMode="auto">
              <a:xfrm>
                <a:off x="669" y="444"/>
                <a:ext cx="1020"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74" name="Rectangle 226"/>
              <p:cNvSpPr>
                <a:spLocks noChangeArrowheads="1"/>
              </p:cNvSpPr>
              <p:nvPr/>
            </p:nvSpPr>
            <p:spPr bwMode="auto">
              <a:xfrm>
                <a:off x="669" y="456"/>
                <a:ext cx="1020"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75" name="Rectangle 227"/>
              <p:cNvSpPr>
                <a:spLocks noChangeArrowheads="1"/>
              </p:cNvSpPr>
              <p:nvPr/>
            </p:nvSpPr>
            <p:spPr bwMode="auto">
              <a:xfrm>
                <a:off x="675" y="246"/>
                <a:ext cx="1010"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08" name="Rectangle 229"/>
            <p:cNvSpPr>
              <a:spLocks noChangeArrowheads="1"/>
            </p:cNvSpPr>
            <p:nvPr/>
          </p:nvSpPr>
          <p:spPr bwMode="auto">
            <a:xfrm>
              <a:off x="909" y="324"/>
              <a:ext cx="62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Yetkili Kurum</a:t>
              </a:r>
              <a:endParaRPr lang="tr-TR">
                <a:solidFill>
                  <a:srgbClr val="000000"/>
                </a:solidFill>
                <a:latin typeface="Arial" charset="0"/>
                <a:cs typeface="Arial" charset="0"/>
              </a:endParaRPr>
            </a:p>
          </p:txBody>
        </p:sp>
        <p:grpSp>
          <p:nvGrpSpPr>
            <p:cNvPr id="67609" name="Group 250"/>
            <p:cNvGrpSpPr>
              <a:grpSpLocks/>
            </p:cNvGrpSpPr>
            <p:nvPr/>
          </p:nvGrpSpPr>
          <p:grpSpPr bwMode="auto">
            <a:xfrm>
              <a:off x="1869" y="240"/>
              <a:ext cx="914" cy="246"/>
              <a:chOff x="1869" y="240"/>
              <a:chExt cx="914" cy="246"/>
            </a:xfrm>
          </p:grpSpPr>
          <p:sp>
            <p:nvSpPr>
              <p:cNvPr id="67836" name="Rectangle 230"/>
              <p:cNvSpPr>
                <a:spLocks noChangeArrowheads="1"/>
              </p:cNvSpPr>
              <p:nvPr/>
            </p:nvSpPr>
            <p:spPr bwMode="auto">
              <a:xfrm>
                <a:off x="1869" y="240"/>
                <a:ext cx="912" cy="12"/>
              </a:xfrm>
              <a:prstGeom prst="rect">
                <a:avLst/>
              </a:prstGeom>
              <a:solidFill>
                <a:srgbClr val="F00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7" name="Rectangle 231"/>
              <p:cNvSpPr>
                <a:spLocks noChangeArrowheads="1"/>
              </p:cNvSpPr>
              <p:nvPr/>
            </p:nvSpPr>
            <p:spPr bwMode="auto">
              <a:xfrm>
                <a:off x="1869" y="252"/>
                <a:ext cx="912" cy="12"/>
              </a:xfrm>
              <a:prstGeom prst="rect">
                <a:avLst/>
              </a:prstGeom>
              <a:solidFill>
                <a:srgbClr val="F13232"/>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8" name="Rectangle 232"/>
              <p:cNvSpPr>
                <a:spLocks noChangeArrowheads="1"/>
              </p:cNvSpPr>
              <p:nvPr/>
            </p:nvSpPr>
            <p:spPr bwMode="auto">
              <a:xfrm>
                <a:off x="1869" y="264"/>
                <a:ext cx="912"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9" name="Rectangle 233"/>
              <p:cNvSpPr>
                <a:spLocks noChangeArrowheads="1"/>
              </p:cNvSpPr>
              <p:nvPr/>
            </p:nvSpPr>
            <p:spPr bwMode="auto">
              <a:xfrm>
                <a:off x="1869" y="276"/>
                <a:ext cx="912"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0" name="Rectangle 234"/>
              <p:cNvSpPr>
                <a:spLocks noChangeArrowheads="1"/>
              </p:cNvSpPr>
              <p:nvPr/>
            </p:nvSpPr>
            <p:spPr bwMode="auto">
              <a:xfrm>
                <a:off x="1869" y="288"/>
                <a:ext cx="912"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1" name="Rectangle 235"/>
              <p:cNvSpPr>
                <a:spLocks noChangeArrowheads="1"/>
              </p:cNvSpPr>
              <p:nvPr/>
            </p:nvSpPr>
            <p:spPr bwMode="auto">
              <a:xfrm>
                <a:off x="1869" y="300"/>
                <a:ext cx="912"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2" name="Rectangle 236"/>
              <p:cNvSpPr>
                <a:spLocks noChangeArrowheads="1"/>
              </p:cNvSpPr>
              <p:nvPr/>
            </p:nvSpPr>
            <p:spPr bwMode="auto">
              <a:xfrm>
                <a:off x="1869" y="312"/>
                <a:ext cx="912"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3" name="Rectangle 237"/>
              <p:cNvSpPr>
                <a:spLocks noChangeArrowheads="1"/>
              </p:cNvSpPr>
              <p:nvPr/>
            </p:nvSpPr>
            <p:spPr bwMode="auto">
              <a:xfrm>
                <a:off x="1869" y="324"/>
                <a:ext cx="912"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4" name="Rectangle 238"/>
              <p:cNvSpPr>
                <a:spLocks noChangeArrowheads="1"/>
              </p:cNvSpPr>
              <p:nvPr/>
            </p:nvSpPr>
            <p:spPr bwMode="auto">
              <a:xfrm>
                <a:off x="1869" y="336"/>
                <a:ext cx="912"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5" name="Rectangle 239"/>
              <p:cNvSpPr>
                <a:spLocks noChangeArrowheads="1"/>
              </p:cNvSpPr>
              <p:nvPr/>
            </p:nvSpPr>
            <p:spPr bwMode="auto">
              <a:xfrm>
                <a:off x="1869" y="348"/>
                <a:ext cx="912"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6" name="Rectangle 240"/>
              <p:cNvSpPr>
                <a:spLocks noChangeArrowheads="1"/>
              </p:cNvSpPr>
              <p:nvPr/>
            </p:nvSpPr>
            <p:spPr bwMode="auto">
              <a:xfrm>
                <a:off x="1869" y="360"/>
                <a:ext cx="912" cy="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7" name="Rectangle 241"/>
              <p:cNvSpPr>
                <a:spLocks noChangeArrowheads="1"/>
              </p:cNvSpPr>
              <p:nvPr/>
            </p:nvSpPr>
            <p:spPr bwMode="auto">
              <a:xfrm>
                <a:off x="1869" y="372"/>
                <a:ext cx="912"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8" name="Rectangle 242"/>
              <p:cNvSpPr>
                <a:spLocks noChangeArrowheads="1"/>
              </p:cNvSpPr>
              <p:nvPr/>
            </p:nvSpPr>
            <p:spPr bwMode="auto">
              <a:xfrm>
                <a:off x="1869" y="384"/>
                <a:ext cx="912"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49" name="Rectangle 243"/>
              <p:cNvSpPr>
                <a:spLocks noChangeArrowheads="1"/>
              </p:cNvSpPr>
              <p:nvPr/>
            </p:nvSpPr>
            <p:spPr bwMode="auto">
              <a:xfrm>
                <a:off x="1869" y="396"/>
                <a:ext cx="912"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0" name="Rectangle 244"/>
              <p:cNvSpPr>
                <a:spLocks noChangeArrowheads="1"/>
              </p:cNvSpPr>
              <p:nvPr/>
            </p:nvSpPr>
            <p:spPr bwMode="auto">
              <a:xfrm>
                <a:off x="1869" y="408"/>
                <a:ext cx="912"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1" name="Rectangle 245"/>
              <p:cNvSpPr>
                <a:spLocks noChangeArrowheads="1"/>
              </p:cNvSpPr>
              <p:nvPr/>
            </p:nvSpPr>
            <p:spPr bwMode="auto">
              <a:xfrm>
                <a:off x="1869" y="420"/>
                <a:ext cx="912"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2" name="Rectangle 246"/>
              <p:cNvSpPr>
                <a:spLocks noChangeArrowheads="1"/>
              </p:cNvSpPr>
              <p:nvPr/>
            </p:nvSpPr>
            <p:spPr bwMode="auto">
              <a:xfrm>
                <a:off x="1869" y="432"/>
                <a:ext cx="912"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3" name="Rectangle 247"/>
              <p:cNvSpPr>
                <a:spLocks noChangeArrowheads="1"/>
              </p:cNvSpPr>
              <p:nvPr/>
            </p:nvSpPr>
            <p:spPr bwMode="auto">
              <a:xfrm>
                <a:off x="1869" y="444"/>
                <a:ext cx="912"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4" name="Rectangle 248"/>
              <p:cNvSpPr>
                <a:spLocks noChangeArrowheads="1"/>
              </p:cNvSpPr>
              <p:nvPr/>
            </p:nvSpPr>
            <p:spPr bwMode="auto">
              <a:xfrm>
                <a:off x="1869" y="456"/>
                <a:ext cx="912"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55" name="Rectangle 249"/>
              <p:cNvSpPr>
                <a:spLocks noChangeArrowheads="1"/>
              </p:cNvSpPr>
              <p:nvPr/>
            </p:nvSpPr>
            <p:spPr bwMode="auto">
              <a:xfrm>
                <a:off x="1875" y="246"/>
                <a:ext cx="908"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10" name="Rectangle 251"/>
            <p:cNvSpPr>
              <a:spLocks noChangeArrowheads="1"/>
            </p:cNvSpPr>
            <p:nvPr/>
          </p:nvSpPr>
          <p:spPr bwMode="auto">
            <a:xfrm>
              <a:off x="1903" y="250"/>
              <a:ext cx="851" cy="21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tr-TR" sz="1100" b="1">
                  <a:solidFill>
                    <a:srgbClr val="000000"/>
                  </a:solidFill>
                  <a:latin typeface="Tahoma" pitchFamily="34" charset="0"/>
                  <a:cs typeface="Arial" charset="0"/>
                </a:rPr>
                <a:t>Çevre ve Şehircilik </a:t>
              </a:r>
            </a:p>
            <a:p>
              <a:pPr algn="ctr" fontAlgn="base">
                <a:spcBef>
                  <a:spcPct val="0"/>
                </a:spcBef>
                <a:spcAft>
                  <a:spcPct val="0"/>
                </a:spcAft>
              </a:pPr>
              <a:r>
                <a:rPr lang="tr-TR" sz="1100" b="1">
                  <a:solidFill>
                    <a:srgbClr val="000000"/>
                  </a:solidFill>
                  <a:latin typeface="Tahoma" pitchFamily="34" charset="0"/>
                  <a:cs typeface="Arial" charset="0"/>
                </a:rPr>
                <a:t>Bakanlığı</a:t>
              </a:r>
              <a:endParaRPr lang="tr-TR">
                <a:solidFill>
                  <a:srgbClr val="000000"/>
                </a:solidFill>
                <a:latin typeface="Arial" charset="0"/>
                <a:cs typeface="Arial" charset="0"/>
              </a:endParaRPr>
            </a:p>
          </p:txBody>
        </p:sp>
        <p:grpSp>
          <p:nvGrpSpPr>
            <p:cNvPr id="67611" name="Group 273"/>
            <p:cNvGrpSpPr>
              <a:grpSpLocks/>
            </p:cNvGrpSpPr>
            <p:nvPr/>
          </p:nvGrpSpPr>
          <p:grpSpPr bwMode="auto">
            <a:xfrm>
              <a:off x="4077" y="240"/>
              <a:ext cx="912" cy="246"/>
              <a:chOff x="4077" y="240"/>
              <a:chExt cx="912" cy="246"/>
            </a:xfrm>
          </p:grpSpPr>
          <p:sp>
            <p:nvSpPr>
              <p:cNvPr id="67816" name="Rectangle 253"/>
              <p:cNvSpPr>
                <a:spLocks noChangeArrowheads="1"/>
              </p:cNvSpPr>
              <p:nvPr/>
            </p:nvSpPr>
            <p:spPr bwMode="auto">
              <a:xfrm>
                <a:off x="4077" y="240"/>
                <a:ext cx="912" cy="12"/>
              </a:xfrm>
              <a:prstGeom prst="rect">
                <a:avLst/>
              </a:prstGeom>
              <a:solidFill>
                <a:srgbClr val="F00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7" name="Rectangle 254"/>
              <p:cNvSpPr>
                <a:spLocks noChangeArrowheads="1"/>
              </p:cNvSpPr>
              <p:nvPr/>
            </p:nvSpPr>
            <p:spPr bwMode="auto">
              <a:xfrm>
                <a:off x="4077" y="252"/>
                <a:ext cx="912" cy="12"/>
              </a:xfrm>
              <a:prstGeom prst="rect">
                <a:avLst/>
              </a:prstGeom>
              <a:solidFill>
                <a:srgbClr val="F13232"/>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8" name="Rectangle 255"/>
              <p:cNvSpPr>
                <a:spLocks noChangeArrowheads="1"/>
              </p:cNvSpPr>
              <p:nvPr/>
            </p:nvSpPr>
            <p:spPr bwMode="auto">
              <a:xfrm>
                <a:off x="4077" y="264"/>
                <a:ext cx="912"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9" name="Rectangle 256"/>
              <p:cNvSpPr>
                <a:spLocks noChangeArrowheads="1"/>
              </p:cNvSpPr>
              <p:nvPr/>
            </p:nvSpPr>
            <p:spPr bwMode="auto">
              <a:xfrm>
                <a:off x="4077" y="276"/>
                <a:ext cx="912"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0" name="Rectangle 257"/>
              <p:cNvSpPr>
                <a:spLocks noChangeArrowheads="1"/>
              </p:cNvSpPr>
              <p:nvPr/>
            </p:nvSpPr>
            <p:spPr bwMode="auto">
              <a:xfrm>
                <a:off x="4077" y="288"/>
                <a:ext cx="912"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1" name="Rectangle 258"/>
              <p:cNvSpPr>
                <a:spLocks noChangeArrowheads="1"/>
              </p:cNvSpPr>
              <p:nvPr/>
            </p:nvSpPr>
            <p:spPr bwMode="auto">
              <a:xfrm>
                <a:off x="4077" y="300"/>
                <a:ext cx="912"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2" name="Rectangle 259"/>
              <p:cNvSpPr>
                <a:spLocks noChangeArrowheads="1"/>
              </p:cNvSpPr>
              <p:nvPr/>
            </p:nvSpPr>
            <p:spPr bwMode="auto">
              <a:xfrm>
                <a:off x="4077" y="312"/>
                <a:ext cx="912"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3" name="Rectangle 260"/>
              <p:cNvSpPr>
                <a:spLocks noChangeArrowheads="1"/>
              </p:cNvSpPr>
              <p:nvPr/>
            </p:nvSpPr>
            <p:spPr bwMode="auto">
              <a:xfrm>
                <a:off x="4077" y="324"/>
                <a:ext cx="912"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4" name="Rectangle 261"/>
              <p:cNvSpPr>
                <a:spLocks noChangeArrowheads="1"/>
              </p:cNvSpPr>
              <p:nvPr/>
            </p:nvSpPr>
            <p:spPr bwMode="auto">
              <a:xfrm>
                <a:off x="4077" y="336"/>
                <a:ext cx="912"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5" name="Rectangle 262"/>
              <p:cNvSpPr>
                <a:spLocks noChangeArrowheads="1"/>
              </p:cNvSpPr>
              <p:nvPr/>
            </p:nvSpPr>
            <p:spPr bwMode="auto">
              <a:xfrm>
                <a:off x="4077" y="348"/>
                <a:ext cx="912"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6" name="Rectangle 263"/>
              <p:cNvSpPr>
                <a:spLocks noChangeArrowheads="1"/>
              </p:cNvSpPr>
              <p:nvPr/>
            </p:nvSpPr>
            <p:spPr bwMode="auto">
              <a:xfrm>
                <a:off x="4077" y="360"/>
                <a:ext cx="912" cy="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7" name="Rectangle 264"/>
              <p:cNvSpPr>
                <a:spLocks noChangeArrowheads="1"/>
              </p:cNvSpPr>
              <p:nvPr/>
            </p:nvSpPr>
            <p:spPr bwMode="auto">
              <a:xfrm>
                <a:off x="4077" y="372"/>
                <a:ext cx="912"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8" name="Rectangle 265"/>
              <p:cNvSpPr>
                <a:spLocks noChangeArrowheads="1"/>
              </p:cNvSpPr>
              <p:nvPr/>
            </p:nvSpPr>
            <p:spPr bwMode="auto">
              <a:xfrm>
                <a:off x="4077" y="384"/>
                <a:ext cx="912"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29" name="Rectangle 266"/>
              <p:cNvSpPr>
                <a:spLocks noChangeArrowheads="1"/>
              </p:cNvSpPr>
              <p:nvPr/>
            </p:nvSpPr>
            <p:spPr bwMode="auto">
              <a:xfrm>
                <a:off x="4077" y="396"/>
                <a:ext cx="912"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0" name="Rectangle 267"/>
              <p:cNvSpPr>
                <a:spLocks noChangeArrowheads="1"/>
              </p:cNvSpPr>
              <p:nvPr/>
            </p:nvSpPr>
            <p:spPr bwMode="auto">
              <a:xfrm>
                <a:off x="4077" y="408"/>
                <a:ext cx="912"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1" name="Rectangle 268"/>
              <p:cNvSpPr>
                <a:spLocks noChangeArrowheads="1"/>
              </p:cNvSpPr>
              <p:nvPr/>
            </p:nvSpPr>
            <p:spPr bwMode="auto">
              <a:xfrm>
                <a:off x="4077" y="420"/>
                <a:ext cx="912"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2" name="Rectangle 269"/>
              <p:cNvSpPr>
                <a:spLocks noChangeArrowheads="1"/>
              </p:cNvSpPr>
              <p:nvPr/>
            </p:nvSpPr>
            <p:spPr bwMode="auto">
              <a:xfrm>
                <a:off x="4077" y="432"/>
                <a:ext cx="912"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3" name="Rectangle 270"/>
              <p:cNvSpPr>
                <a:spLocks noChangeArrowheads="1"/>
              </p:cNvSpPr>
              <p:nvPr/>
            </p:nvSpPr>
            <p:spPr bwMode="auto">
              <a:xfrm>
                <a:off x="4077" y="444"/>
                <a:ext cx="912"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4" name="Rectangle 271"/>
              <p:cNvSpPr>
                <a:spLocks noChangeArrowheads="1"/>
              </p:cNvSpPr>
              <p:nvPr/>
            </p:nvSpPr>
            <p:spPr bwMode="auto">
              <a:xfrm>
                <a:off x="4077" y="456"/>
                <a:ext cx="912"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35" name="Rectangle 272"/>
              <p:cNvSpPr>
                <a:spLocks noChangeArrowheads="1"/>
              </p:cNvSpPr>
              <p:nvPr/>
            </p:nvSpPr>
            <p:spPr bwMode="auto">
              <a:xfrm>
                <a:off x="4082" y="246"/>
                <a:ext cx="907"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12" name="Rectangle 274"/>
            <p:cNvSpPr>
              <a:spLocks noChangeArrowheads="1"/>
            </p:cNvSpPr>
            <p:nvPr/>
          </p:nvSpPr>
          <p:spPr bwMode="auto">
            <a:xfrm>
              <a:off x="4341" y="324"/>
              <a:ext cx="429"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STK, Halk</a:t>
              </a:r>
              <a:endParaRPr lang="tr-TR">
                <a:solidFill>
                  <a:srgbClr val="000000"/>
                </a:solidFill>
                <a:latin typeface="Arial" charset="0"/>
                <a:cs typeface="Arial" charset="0"/>
              </a:endParaRPr>
            </a:p>
          </p:txBody>
        </p:sp>
        <p:grpSp>
          <p:nvGrpSpPr>
            <p:cNvPr id="67613" name="Group 295"/>
            <p:cNvGrpSpPr>
              <a:grpSpLocks/>
            </p:cNvGrpSpPr>
            <p:nvPr/>
          </p:nvGrpSpPr>
          <p:grpSpPr bwMode="auto">
            <a:xfrm>
              <a:off x="2985" y="240"/>
              <a:ext cx="912" cy="246"/>
              <a:chOff x="2985" y="240"/>
              <a:chExt cx="912" cy="246"/>
            </a:xfrm>
          </p:grpSpPr>
          <p:sp>
            <p:nvSpPr>
              <p:cNvPr id="67796" name="Rectangle 275"/>
              <p:cNvSpPr>
                <a:spLocks noChangeArrowheads="1"/>
              </p:cNvSpPr>
              <p:nvPr/>
            </p:nvSpPr>
            <p:spPr bwMode="auto">
              <a:xfrm>
                <a:off x="2985" y="240"/>
                <a:ext cx="912" cy="12"/>
              </a:xfrm>
              <a:prstGeom prst="rect">
                <a:avLst/>
              </a:prstGeom>
              <a:solidFill>
                <a:srgbClr val="F00000"/>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97" name="Rectangle 276"/>
              <p:cNvSpPr>
                <a:spLocks noChangeArrowheads="1"/>
              </p:cNvSpPr>
              <p:nvPr/>
            </p:nvSpPr>
            <p:spPr bwMode="auto">
              <a:xfrm>
                <a:off x="2985" y="252"/>
                <a:ext cx="912" cy="12"/>
              </a:xfrm>
              <a:prstGeom prst="rect">
                <a:avLst/>
              </a:prstGeom>
              <a:solidFill>
                <a:srgbClr val="F13232"/>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98" name="Rectangle 277"/>
              <p:cNvSpPr>
                <a:spLocks noChangeArrowheads="1"/>
              </p:cNvSpPr>
              <p:nvPr/>
            </p:nvSpPr>
            <p:spPr bwMode="auto">
              <a:xfrm>
                <a:off x="2985" y="264"/>
                <a:ext cx="912"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99" name="Rectangle 278"/>
              <p:cNvSpPr>
                <a:spLocks noChangeArrowheads="1"/>
              </p:cNvSpPr>
              <p:nvPr/>
            </p:nvSpPr>
            <p:spPr bwMode="auto">
              <a:xfrm>
                <a:off x="2985" y="276"/>
                <a:ext cx="912"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0" name="Rectangle 279"/>
              <p:cNvSpPr>
                <a:spLocks noChangeArrowheads="1"/>
              </p:cNvSpPr>
              <p:nvPr/>
            </p:nvSpPr>
            <p:spPr bwMode="auto">
              <a:xfrm>
                <a:off x="2985" y="288"/>
                <a:ext cx="912"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1" name="Rectangle 280"/>
              <p:cNvSpPr>
                <a:spLocks noChangeArrowheads="1"/>
              </p:cNvSpPr>
              <p:nvPr/>
            </p:nvSpPr>
            <p:spPr bwMode="auto">
              <a:xfrm>
                <a:off x="2985" y="300"/>
                <a:ext cx="912"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2" name="Rectangle 281"/>
              <p:cNvSpPr>
                <a:spLocks noChangeArrowheads="1"/>
              </p:cNvSpPr>
              <p:nvPr/>
            </p:nvSpPr>
            <p:spPr bwMode="auto">
              <a:xfrm>
                <a:off x="2985" y="312"/>
                <a:ext cx="912"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3" name="Rectangle 282"/>
              <p:cNvSpPr>
                <a:spLocks noChangeArrowheads="1"/>
              </p:cNvSpPr>
              <p:nvPr/>
            </p:nvSpPr>
            <p:spPr bwMode="auto">
              <a:xfrm>
                <a:off x="2985" y="324"/>
                <a:ext cx="912"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4" name="Rectangle 283"/>
              <p:cNvSpPr>
                <a:spLocks noChangeArrowheads="1"/>
              </p:cNvSpPr>
              <p:nvPr/>
            </p:nvSpPr>
            <p:spPr bwMode="auto">
              <a:xfrm>
                <a:off x="2985" y="336"/>
                <a:ext cx="912"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5" name="Rectangle 284"/>
              <p:cNvSpPr>
                <a:spLocks noChangeArrowheads="1"/>
              </p:cNvSpPr>
              <p:nvPr/>
            </p:nvSpPr>
            <p:spPr bwMode="auto">
              <a:xfrm>
                <a:off x="2985" y="348"/>
                <a:ext cx="912"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6" name="Rectangle 285"/>
              <p:cNvSpPr>
                <a:spLocks noChangeArrowheads="1"/>
              </p:cNvSpPr>
              <p:nvPr/>
            </p:nvSpPr>
            <p:spPr bwMode="auto">
              <a:xfrm>
                <a:off x="2985" y="360"/>
                <a:ext cx="912" cy="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7" name="Rectangle 286"/>
              <p:cNvSpPr>
                <a:spLocks noChangeArrowheads="1"/>
              </p:cNvSpPr>
              <p:nvPr/>
            </p:nvSpPr>
            <p:spPr bwMode="auto">
              <a:xfrm>
                <a:off x="2985" y="372"/>
                <a:ext cx="912" cy="12"/>
              </a:xfrm>
              <a:prstGeom prst="rect">
                <a:avLst/>
              </a:prstGeom>
              <a:solidFill>
                <a:srgbClr val="FEFBF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8" name="Rectangle 287"/>
              <p:cNvSpPr>
                <a:spLocks noChangeArrowheads="1"/>
              </p:cNvSpPr>
              <p:nvPr/>
            </p:nvSpPr>
            <p:spPr bwMode="auto">
              <a:xfrm>
                <a:off x="2985" y="384"/>
                <a:ext cx="912" cy="12"/>
              </a:xfrm>
              <a:prstGeom prst="rect">
                <a:avLst/>
              </a:prstGeom>
              <a:solidFill>
                <a:srgbClr val="FDF3F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09" name="Rectangle 288"/>
              <p:cNvSpPr>
                <a:spLocks noChangeArrowheads="1"/>
              </p:cNvSpPr>
              <p:nvPr/>
            </p:nvSpPr>
            <p:spPr bwMode="auto">
              <a:xfrm>
                <a:off x="2985" y="396"/>
                <a:ext cx="912" cy="12"/>
              </a:xfrm>
              <a:prstGeom prst="rect">
                <a:avLst/>
              </a:prstGeom>
              <a:solidFill>
                <a:srgbClr val="FCE6E6"/>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0" name="Rectangle 289"/>
              <p:cNvSpPr>
                <a:spLocks noChangeArrowheads="1"/>
              </p:cNvSpPr>
              <p:nvPr/>
            </p:nvSpPr>
            <p:spPr bwMode="auto">
              <a:xfrm>
                <a:off x="2985" y="408"/>
                <a:ext cx="912" cy="12"/>
              </a:xfrm>
              <a:prstGeom prst="rect">
                <a:avLst/>
              </a:prstGeom>
              <a:solidFill>
                <a:srgbClr val="FAD3D3"/>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1" name="Rectangle 290"/>
              <p:cNvSpPr>
                <a:spLocks noChangeArrowheads="1"/>
              </p:cNvSpPr>
              <p:nvPr/>
            </p:nvSpPr>
            <p:spPr bwMode="auto">
              <a:xfrm>
                <a:off x="2985" y="420"/>
                <a:ext cx="912" cy="12"/>
              </a:xfrm>
              <a:prstGeom prst="rect">
                <a:avLst/>
              </a:prstGeom>
              <a:solidFill>
                <a:srgbClr val="F8BAB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2" name="Rectangle 291"/>
              <p:cNvSpPr>
                <a:spLocks noChangeArrowheads="1"/>
              </p:cNvSpPr>
              <p:nvPr/>
            </p:nvSpPr>
            <p:spPr bwMode="auto">
              <a:xfrm>
                <a:off x="2985" y="432"/>
                <a:ext cx="912" cy="12"/>
              </a:xfrm>
              <a:prstGeom prst="rect">
                <a:avLst/>
              </a:prstGeom>
              <a:solidFill>
                <a:srgbClr val="F69B9B"/>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3" name="Rectangle 292"/>
              <p:cNvSpPr>
                <a:spLocks noChangeArrowheads="1"/>
              </p:cNvSpPr>
              <p:nvPr/>
            </p:nvSpPr>
            <p:spPr bwMode="auto">
              <a:xfrm>
                <a:off x="2985" y="444"/>
                <a:ext cx="912" cy="12"/>
              </a:xfrm>
              <a:prstGeom prst="rect">
                <a:avLst/>
              </a:prstGeom>
              <a:solidFill>
                <a:srgbClr val="F37A7A"/>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4" name="Rectangle 293"/>
              <p:cNvSpPr>
                <a:spLocks noChangeArrowheads="1"/>
              </p:cNvSpPr>
              <p:nvPr/>
            </p:nvSpPr>
            <p:spPr bwMode="auto">
              <a:xfrm>
                <a:off x="2985" y="456"/>
                <a:ext cx="912" cy="12"/>
              </a:xfrm>
              <a:prstGeom prst="rect">
                <a:avLst/>
              </a:prstGeom>
              <a:solidFill>
                <a:srgbClr val="F25858"/>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815" name="Rectangle 294"/>
              <p:cNvSpPr>
                <a:spLocks noChangeArrowheads="1"/>
              </p:cNvSpPr>
              <p:nvPr/>
            </p:nvSpPr>
            <p:spPr bwMode="auto">
              <a:xfrm>
                <a:off x="2985" y="246"/>
                <a:ext cx="908"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14" name="Rectangle 296"/>
            <p:cNvSpPr>
              <a:spLocks noChangeArrowheads="1"/>
            </p:cNvSpPr>
            <p:nvPr/>
          </p:nvSpPr>
          <p:spPr bwMode="auto">
            <a:xfrm>
              <a:off x="3105" y="276"/>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a:t>
              </a:r>
              <a:endParaRPr lang="tr-TR">
                <a:solidFill>
                  <a:srgbClr val="000000"/>
                </a:solidFill>
                <a:latin typeface="Arial" charset="0"/>
                <a:cs typeface="Arial" charset="0"/>
              </a:endParaRPr>
            </a:p>
          </p:txBody>
        </p:sp>
        <p:sp>
          <p:nvSpPr>
            <p:cNvPr id="67615" name="Rectangle 297"/>
            <p:cNvSpPr>
              <a:spLocks noChangeArrowheads="1"/>
            </p:cNvSpPr>
            <p:nvPr/>
          </p:nvSpPr>
          <p:spPr bwMode="auto">
            <a:xfrm>
              <a:off x="3141" y="276"/>
              <a:ext cx="72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lgili Kurumlar / </a:t>
              </a:r>
              <a:endParaRPr lang="tr-TR">
                <a:solidFill>
                  <a:srgbClr val="000000"/>
                </a:solidFill>
                <a:latin typeface="Arial" charset="0"/>
                <a:cs typeface="Arial" charset="0"/>
              </a:endParaRPr>
            </a:p>
          </p:txBody>
        </p:sp>
        <p:sp>
          <p:nvSpPr>
            <p:cNvPr id="67616" name="Rectangle 298"/>
            <p:cNvSpPr>
              <a:spLocks noChangeArrowheads="1"/>
            </p:cNvSpPr>
            <p:nvPr/>
          </p:nvSpPr>
          <p:spPr bwMode="auto">
            <a:xfrm>
              <a:off x="3249" y="372"/>
              <a:ext cx="48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Kuruluşlar</a:t>
              </a:r>
              <a:endParaRPr lang="tr-TR">
                <a:solidFill>
                  <a:srgbClr val="000000"/>
                </a:solidFill>
                <a:latin typeface="Arial" charset="0"/>
                <a:cs typeface="Arial" charset="0"/>
              </a:endParaRPr>
            </a:p>
          </p:txBody>
        </p:sp>
        <p:grpSp>
          <p:nvGrpSpPr>
            <p:cNvPr id="67617" name="Group 303"/>
            <p:cNvGrpSpPr>
              <a:grpSpLocks/>
            </p:cNvGrpSpPr>
            <p:nvPr/>
          </p:nvGrpSpPr>
          <p:grpSpPr bwMode="auto">
            <a:xfrm>
              <a:off x="1869" y="1092"/>
              <a:ext cx="918" cy="317"/>
              <a:chOff x="1869" y="1092"/>
              <a:chExt cx="918" cy="317"/>
            </a:xfrm>
          </p:grpSpPr>
          <p:sp>
            <p:nvSpPr>
              <p:cNvPr id="67792" name="Rectangle 299"/>
              <p:cNvSpPr>
                <a:spLocks noChangeArrowheads="1"/>
              </p:cNvSpPr>
              <p:nvPr/>
            </p:nvSpPr>
            <p:spPr bwMode="auto">
              <a:xfrm>
                <a:off x="1869" y="1092"/>
                <a:ext cx="912" cy="3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93" name="Picture 300"/>
              <p:cNvPicPr>
                <a:picLocks noChangeAspect="1" noChangeArrowheads="1"/>
              </p:cNvPicPr>
              <p:nvPr/>
            </p:nvPicPr>
            <p:blipFill>
              <a:blip r:embed="rId60"/>
              <a:srcRect/>
              <a:stretch>
                <a:fillRect/>
              </a:stretch>
            </p:blipFill>
            <p:spPr bwMode="auto">
              <a:xfrm>
                <a:off x="1875" y="1098"/>
                <a:ext cx="912" cy="311"/>
              </a:xfrm>
              <a:prstGeom prst="rect">
                <a:avLst/>
              </a:prstGeom>
              <a:noFill/>
              <a:ln w="9525">
                <a:noFill/>
                <a:miter lim="800000"/>
                <a:headEnd/>
                <a:tailEnd/>
              </a:ln>
            </p:spPr>
          </p:pic>
          <p:sp>
            <p:nvSpPr>
              <p:cNvPr id="67794" name="Rectangle 301"/>
              <p:cNvSpPr>
                <a:spLocks noChangeArrowheads="1"/>
              </p:cNvSpPr>
              <p:nvPr/>
            </p:nvSpPr>
            <p:spPr bwMode="auto">
              <a:xfrm>
                <a:off x="1869" y="1092"/>
                <a:ext cx="912" cy="3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95" name="Rectangle 302"/>
              <p:cNvSpPr>
                <a:spLocks noChangeArrowheads="1"/>
              </p:cNvSpPr>
              <p:nvPr/>
            </p:nvSpPr>
            <p:spPr bwMode="auto">
              <a:xfrm>
                <a:off x="1875" y="1098"/>
                <a:ext cx="912" cy="311"/>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18" name="Rectangle 304"/>
            <p:cNvSpPr>
              <a:spLocks noChangeArrowheads="1"/>
            </p:cNvSpPr>
            <p:nvPr/>
          </p:nvSpPr>
          <p:spPr bwMode="auto">
            <a:xfrm>
              <a:off x="2157" y="1116"/>
              <a:ext cx="42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Danışma</a:t>
              </a:r>
              <a:endParaRPr lang="tr-TR">
                <a:solidFill>
                  <a:srgbClr val="000000"/>
                </a:solidFill>
                <a:latin typeface="Arial" charset="0"/>
                <a:cs typeface="Arial" charset="0"/>
              </a:endParaRPr>
            </a:p>
          </p:txBody>
        </p:sp>
        <p:sp>
          <p:nvSpPr>
            <p:cNvPr id="67619" name="Rectangle 305"/>
            <p:cNvSpPr>
              <a:spLocks noChangeArrowheads="1"/>
            </p:cNvSpPr>
            <p:nvPr/>
          </p:nvSpPr>
          <p:spPr bwMode="auto">
            <a:xfrm>
              <a:off x="1941" y="1212"/>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20" name="Rectangle 306"/>
            <p:cNvSpPr>
              <a:spLocks noChangeArrowheads="1"/>
            </p:cNvSpPr>
            <p:nvPr/>
          </p:nvSpPr>
          <p:spPr bwMode="auto">
            <a:xfrm>
              <a:off x="1977" y="1212"/>
              <a:ext cx="828"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Kapsam Belirleme </a:t>
              </a:r>
              <a:endParaRPr lang="tr-TR">
                <a:solidFill>
                  <a:srgbClr val="000000"/>
                </a:solidFill>
                <a:latin typeface="Arial" charset="0"/>
                <a:cs typeface="Arial" charset="0"/>
              </a:endParaRPr>
            </a:p>
          </p:txBody>
        </p:sp>
        <p:sp>
          <p:nvSpPr>
            <p:cNvPr id="67621" name="Rectangle 307"/>
            <p:cNvSpPr>
              <a:spLocks noChangeArrowheads="1"/>
            </p:cNvSpPr>
            <p:nvPr/>
          </p:nvSpPr>
          <p:spPr bwMode="auto">
            <a:xfrm>
              <a:off x="2121" y="1308"/>
              <a:ext cx="45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Toplantısı</a:t>
              </a:r>
              <a:endParaRPr lang="tr-TR">
                <a:solidFill>
                  <a:srgbClr val="000000"/>
                </a:solidFill>
                <a:latin typeface="Arial" charset="0"/>
                <a:cs typeface="Arial" charset="0"/>
              </a:endParaRPr>
            </a:p>
          </p:txBody>
        </p:sp>
        <p:sp>
          <p:nvSpPr>
            <p:cNvPr id="67622" name="Rectangle 308"/>
            <p:cNvSpPr>
              <a:spLocks noChangeArrowheads="1"/>
            </p:cNvSpPr>
            <p:nvPr/>
          </p:nvSpPr>
          <p:spPr bwMode="auto">
            <a:xfrm>
              <a:off x="2517" y="1308"/>
              <a:ext cx="67"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 )</a:t>
              </a:r>
              <a:endParaRPr lang="tr-TR">
                <a:solidFill>
                  <a:srgbClr val="000000"/>
                </a:solidFill>
                <a:latin typeface="Arial" charset="0"/>
                <a:cs typeface="Arial" charset="0"/>
              </a:endParaRPr>
            </a:p>
          </p:txBody>
        </p:sp>
        <p:grpSp>
          <p:nvGrpSpPr>
            <p:cNvPr id="67623" name="Group 321"/>
            <p:cNvGrpSpPr>
              <a:grpSpLocks/>
            </p:cNvGrpSpPr>
            <p:nvPr/>
          </p:nvGrpSpPr>
          <p:grpSpPr bwMode="auto">
            <a:xfrm>
              <a:off x="1869" y="564"/>
              <a:ext cx="918" cy="267"/>
              <a:chOff x="1869" y="564"/>
              <a:chExt cx="918" cy="267"/>
            </a:xfrm>
          </p:grpSpPr>
          <p:sp>
            <p:nvSpPr>
              <p:cNvPr id="67788" name="Rectangle 317"/>
              <p:cNvSpPr>
                <a:spLocks noChangeArrowheads="1"/>
              </p:cNvSpPr>
              <p:nvPr/>
            </p:nvSpPr>
            <p:spPr bwMode="auto">
              <a:xfrm>
                <a:off x="1869" y="564"/>
                <a:ext cx="912" cy="26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89" name="Picture 318"/>
              <p:cNvPicPr>
                <a:picLocks noChangeAspect="1" noChangeArrowheads="1"/>
              </p:cNvPicPr>
              <p:nvPr/>
            </p:nvPicPr>
            <p:blipFill>
              <a:blip r:embed="rId61"/>
              <a:srcRect/>
              <a:stretch>
                <a:fillRect/>
              </a:stretch>
            </p:blipFill>
            <p:spPr bwMode="auto">
              <a:xfrm>
                <a:off x="1875" y="573"/>
                <a:ext cx="912" cy="258"/>
              </a:xfrm>
              <a:prstGeom prst="rect">
                <a:avLst/>
              </a:prstGeom>
              <a:noFill/>
              <a:ln w="9525">
                <a:noFill/>
                <a:miter lim="800000"/>
                <a:headEnd/>
                <a:tailEnd/>
              </a:ln>
            </p:spPr>
          </p:pic>
          <p:sp>
            <p:nvSpPr>
              <p:cNvPr id="67790" name="Rectangle 319"/>
              <p:cNvSpPr>
                <a:spLocks noChangeArrowheads="1"/>
              </p:cNvSpPr>
              <p:nvPr/>
            </p:nvSpPr>
            <p:spPr bwMode="auto">
              <a:xfrm>
                <a:off x="1869" y="564"/>
                <a:ext cx="912" cy="26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91" name="Rectangle 320"/>
              <p:cNvSpPr>
                <a:spLocks noChangeArrowheads="1"/>
              </p:cNvSpPr>
              <p:nvPr/>
            </p:nvSpPr>
            <p:spPr bwMode="auto">
              <a:xfrm>
                <a:off x="1875" y="573"/>
                <a:ext cx="912" cy="258"/>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24" name="Rectangle 322"/>
            <p:cNvSpPr>
              <a:spLocks noChangeArrowheads="1"/>
            </p:cNvSpPr>
            <p:nvPr/>
          </p:nvSpPr>
          <p:spPr bwMode="auto">
            <a:xfrm>
              <a:off x="2217" y="612"/>
              <a:ext cx="27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Karar</a:t>
              </a:r>
              <a:endParaRPr lang="tr-TR">
                <a:solidFill>
                  <a:srgbClr val="000000"/>
                </a:solidFill>
                <a:latin typeface="Arial" charset="0"/>
                <a:cs typeface="Arial" charset="0"/>
              </a:endParaRPr>
            </a:p>
          </p:txBody>
        </p:sp>
        <p:sp>
          <p:nvSpPr>
            <p:cNvPr id="67625" name="Rectangle 323"/>
            <p:cNvSpPr>
              <a:spLocks noChangeArrowheads="1"/>
            </p:cNvSpPr>
            <p:nvPr/>
          </p:nvSpPr>
          <p:spPr bwMode="auto">
            <a:xfrm>
              <a:off x="2049" y="708"/>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26" name="Rectangle 324"/>
            <p:cNvSpPr>
              <a:spLocks noChangeArrowheads="1"/>
            </p:cNvSpPr>
            <p:nvPr/>
          </p:nvSpPr>
          <p:spPr bwMode="auto">
            <a:xfrm>
              <a:off x="2085" y="708"/>
              <a:ext cx="15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Ek</a:t>
              </a:r>
              <a:endParaRPr lang="tr-TR">
                <a:solidFill>
                  <a:srgbClr val="000000"/>
                </a:solidFill>
                <a:latin typeface="Arial" charset="0"/>
                <a:cs typeface="Arial" charset="0"/>
              </a:endParaRPr>
            </a:p>
          </p:txBody>
        </p:sp>
        <p:sp>
          <p:nvSpPr>
            <p:cNvPr id="67627" name="Rectangle 325"/>
            <p:cNvSpPr>
              <a:spLocks noChangeArrowheads="1"/>
            </p:cNvSpPr>
            <p:nvPr/>
          </p:nvSpPr>
          <p:spPr bwMode="auto">
            <a:xfrm>
              <a:off x="2205" y="708"/>
              <a:ext cx="12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 </a:t>
              </a:r>
              <a:endParaRPr lang="tr-TR">
                <a:solidFill>
                  <a:srgbClr val="000000"/>
                </a:solidFill>
                <a:latin typeface="Arial" charset="0"/>
                <a:cs typeface="Arial" charset="0"/>
              </a:endParaRPr>
            </a:p>
          </p:txBody>
        </p:sp>
        <p:sp>
          <p:nvSpPr>
            <p:cNvPr id="67628" name="Rectangle 326"/>
            <p:cNvSpPr>
              <a:spLocks noChangeArrowheads="1"/>
            </p:cNvSpPr>
            <p:nvPr/>
          </p:nvSpPr>
          <p:spPr bwMode="auto">
            <a:xfrm>
              <a:off x="2265" y="708"/>
              <a:ext cx="27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ve Ek</a:t>
              </a:r>
              <a:endParaRPr lang="tr-TR">
                <a:solidFill>
                  <a:srgbClr val="000000"/>
                </a:solidFill>
                <a:latin typeface="Arial" charset="0"/>
                <a:cs typeface="Arial" charset="0"/>
              </a:endParaRPr>
            </a:p>
          </p:txBody>
        </p:sp>
        <p:sp>
          <p:nvSpPr>
            <p:cNvPr id="67629" name="Rectangle 327"/>
            <p:cNvSpPr>
              <a:spLocks noChangeArrowheads="1"/>
            </p:cNvSpPr>
            <p:nvPr/>
          </p:nvSpPr>
          <p:spPr bwMode="auto">
            <a:xfrm>
              <a:off x="2505" y="708"/>
              <a:ext cx="168"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II)</a:t>
              </a:r>
              <a:endParaRPr lang="tr-TR">
                <a:solidFill>
                  <a:srgbClr val="000000"/>
                </a:solidFill>
                <a:latin typeface="Arial" charset="0"/>
                <a:cs typeface="Arial" charset="0"/>
              </a:endParaRPr>
            </a:p>
          </p:txBody>
        </p:sp>
        <p:grpSp>
          <p:nvGrpSpPr>
            <p:cNvPr id="67630" name="Group 332"/>
            <p:cNvGrpSpPr>
              <a:grpSpLocks/>
            </p:cNvGrpSpPr>
            <p:nvPr/>
          </p:nvGrpSpPr>
          <p:grpSpPr bwMode="auto">
            <a:xfrm>
              <a:off x="669" y="1536"/>
              <a:ext cx="1014" cy="294"/>
              <a:chOff x="669" y="1536"/>
              <a:chExt cx="1014" cy="294"/>
            </a:xfrm>
          </p:grpSpPr>
          <p:sp>
            <p:nvSpPr>
              <p:cNvPr id="67784" name="Rectangle 328"/>
              <p:cNvSpPr>
                <a:spLocks noChangeArrowheads="1"/>
              </p:cNvSpPr>
              <p:nvPr/>
            </p:nvSpPr>
            <p:spPr bwMode="auto">
              <a:xfrm>
                <a:off x="669" y="1536"/>
                <a:ext cx="1008" cy="288"/>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85" name="Picture 329"/>
              <p:cNvPicPr>
                <a:picLocks noChangeAspect="1" noChangeArrowheads="1"/>
              </p:cNvPicPr>
              <p:nvPr/>
            </p:nvPicPr>
            <p:blipFill>
              <a:blip r:embed="rId62"/>
              <a:srcRect/>
              <a:stretch>
                <a:fillRect/>
              </a:stretch>
            </p:blipFill>
            <p:spPr bwMode="auto">
              <a:xfrm>
                <a:off x="675" y="1542"/>
                <a:ext cx="1008" cy="288"/>
              </a:xfrm>
              <a:prstGeom prst="rect">
                <a:avLst/>
              </a:prstGeom>
              <a:noFill/>
              <a:ln w="9525">
                <a:noFill/>
                <a:miter lim="800000"/>
                <a:headEnd/>
                <a:tailEnd/>
              </a:ln>
            </p:spPr>
          </p:pic>
          <p:sp>
            <p:nvSpPr>
              <p:cNvPr id="67786" name="Rectangle 330"/>
              <p:cNvSpPr>
                <a:spLocks noChangeArrowheads="1"/>
              </p:cNvSpPr>
              <p:nvPr/>
            </p:nvSpPr>
            <p:spPr bwMode="auto">
              <a:xfrm>
                <a:off x="669" y="1536"/>
                <a:ext cx="1008" cy="288"/>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87" name="Rectangle 331"/>
              <p:cNvSpPr>
                <a:spLocks noChangeArrowheads="1"/>
              </p:cNvSpPr>
              <p:nvPr/>
            </p:nvSpPr>
            <p:spPr bwMode="auto">
              <a:xfrm>
                <a:off x="675" y="1542"/>
                <a:ext cx="1008" cy="288"/>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31" name="Rectangle 333"/>
            <p:cNvSpPr>
              <a:spLocks noChangeArrowheads="1"/>
            </p:cNvSpPr>
            <p:nvPr/>
          </p:nvSpPr>
          <p:spPr bwMode="auto">
            <a:xfrm>
              <a:off x="897" y="1596"/>
              <a:ext cx="648"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Nihai Kapsam </a:t>
              </a:r>
              <a:endParaRPr lang="tr-TR">
                <a:solidFill>
                  <a:srgbClr val="000000"/>
                </a:solidFill>
                <a:latin typeface="Arial" charset="0"/>
                <a:cs typeface="Arial" charset="0"/>
              </a:endParaRPr>
            </a:p>
          </p:txBody>
        </p:sp>
        <p:sp>
          <p:nvSpPr>
            <p:cNvPr id="67632" name="Rectangle 334"/>
            <p:cNvSpPr>
              <a:spLocks noChangeArrowheads="1"/>
            </p:cNvSpPr>
            <p:nvPr/>
          </p:nvSpPr>
          <p:spPr bwMode="auto">
            <a:xfrm>
              <a:off x="765" y="1692"/>
              <a:ext cx="92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Belirleme Dokümanı </a:t>
              </a:r>
              <a:endParaRPr lang="tr-TR">
                <a:solidFill>
                  <a:srgbClr val="000000"/>
                </a:solidFill>
                <a:latin typeface="Arial" charset="0"/>
                <a:cs typeface="Arial" charset="0"/>
              </a:endParaRPr>
            </a:p>
          </p:txBody>
        </p:sp>
        <p:grpSp>
          <p:nvGrpSpPr>
            <p:cNvPr id="67633" name="Group 339"/>
            <p:cNvGrpSpPr>
              <a:grpSpLocks/>
            </p:cNvGrpSpPr>
            <p:nvPr/>
          </p:nvGrpSpPr>
          <p:grpSpPr bwMode="auto">
            <a:xfrm>
              <a:off x="669" y="1968"/>
              <a:ext cx="1014" cy="390"/>
              <a:chOff x="669" y="1968"/>
              <a:chExt cx="1014" cy="390"/>
            </a:xfrm>
          </p:grpSpPr>
          <p:sp>
            <p:nvSpPr>
              <p:cNvPr id="67780" name="Rectangle 335"/>
              <p:cNvSpPr>
                <a:spLocks noChangeArrowheads="1"/>
              </p:cNvSpPr>
              <p:nvPr/>
            </p:nvSpPr>
            <p:spPr bwMode="auto">
              <a:xfrm>
                <a:off x="669" y="1968"/>
                <a:ext cx="1008" cy="38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81" name="Picture 336"/>
              <p:cNvPicPr>
                <a:picLocks noChangeAspect="1" noChangeArrowheads="1"/>
              </p:cNvPicPr>
              <p:nvPr/>
            </p:nvPicPr>
            <p:blipFill>
              <a:blip r:embed="rId63"/>
              <a:srcRect/>
              <a:stretch>
                <a:fillRect/>
              </a:stretch>
            </p:blipFill>
            <p:spPr bwMode="auto">
              <a:xfrm>
                <a:off x="675" y="1974"/>
                <a:ext cx="1008" cy="384"/>
              </a:xfrm>
              <a:prstGeom prst="rect">
                <a:avLst/>
              </a:prstGeom>
              <a:noFill/>
              <a:ln w="9525">
                <a:noFill/>
                <a:miter lim="800000"/>
                <a:headEnd/>
                <a:tailEnd/>
              </a:ln>
            </p:spPr>
          </p:pic>
          <p:sp>
            <p:nvSpPr>
              <p:cNvPr id="67782" name="Rectangle 337"/>
              <p:cNvSpPr>
                <a:spLocks noChangeArrowheads="1"/>
              </p:cNvSpPr>
              <p:nvPr/>
            </p:nvSpPr>
            <p:spPr bwMode="auto">
              <a:xfrm>
                <a:off x="669" y="1968"/>
                <a:ext cx="1008" cy="38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83" name="Rectangle 338"/>
              <p:cNvSpPr>
                <a:spLocks noChangeArrowheads="1"/>
              </p:cNvSpPr>
              <p:nvPr/>
            </p:nvSpPr>
            <p:spPr bwMode="auto">
              <a:xfrm>
                <a:off x="675" y="1974"/>
                <a:ext cx="1008" cy="384"/>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34" name="Rectangle 340"/>
            <p:cNvSpPr>
              <a:spLocks noChangeArrowheads="1"/>
            </p:cNvSpPr>
            <p:nvPr/>
          </p:nvSpPr>
          <p:spPr bwMode="auto">
            <a:xfrm>
              <a:off x="885" y="2004"/>
              <a:ext cx="624"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900" b="1">
                  <a:solidFill>
                    <a:srgbClr val="000000"/>
                  </a:solidFill>
                  <a:latin typeface="Tahoma" pitchFamily="34" charset="0"/>
                  <a:cs typeface="Arial" charset="0"/>
                </a:rPr>
                <a:t>SÇD Raporunun </a:t>
              </a:r>
              <a:endParaRPr lang="tr-TR">
                <a:solidFill>
                  <a:srgbClr val="000000"/>
                </a:solidFill>
                <a:latin typeface="Arial" charset="0"/>
                <a:cs typeface="Arial" charset="0"/>
              </a:endParaRPr>
            </a:p>
          </p:txBody>
        </p:sp>
        <p:sp>
          <p:nvSpPr>
            <p:cNvPr id="67635" name="Rectangle 341"/>
            <p:cNvSpPr>
              <a:spLocks noChangeArrowheads="1"/>
            </p:cNvSpPr>
            <p:nvPr/>
          </p:nvSpPr>
          <p:spPr bwMode="auto">
            <a:xfrm>
              <a:off x="945" y="2088"/>
              <a:ext cx="504"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900" b="1">
                  <a:solidFill>
                    <a:srgbClr val="000000"/>
                  </a:solidFill>
                  <a:latin typeface="Tahoma" pitchFamily="34" charset="0"/>
                  <a:cs typeface="Arial" charset="0"/>
                </a:rPr>
                <a:t>Hazırlanması</a:t>
              </a:r>
              <a:endParaRPr lang="tr-TR">
                <a:solidFill>
                  <a:srgbClr val="000000"/>
                </a:solidFill>
                <a:latin typeface="Arial" charset="0"/>
                <a:cs typeface="Arial" charset="0"/>
              </a:endParaRPr>
            </a:p>
          </p:txBody>
        </p:sp>
        <p:sp>
          <p:nvSpPr>
            <p:cNvPr id="67636" name="Rectangle 342"/>
            <p:cNvSpPr>
              <a:spLocks noChangeArrowheads="1"/>
            </p:cNvSpPr>
            <p:nvPr/>
          </p:nvSpPr>
          <p:spPr bwMode="auto">
            <a:xfrm>
              <a:off x="741" y="2172"/>
              <a:ext cx="7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900">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37" name="Rectangle 343"/>
            <p:cNvSpPr>
              <a:spLocks noChangeArrowheads="1"/>
            </p:cNvSpPr>
            <p:nvPr/>
          </p:nvSpPr>
          <p:spPr bwMode="auto">
            <a:xfrm>
              <a:off x="801" y="2172"/>
              <a:ext cx="864"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900" b="1">
                  <a:solidFill>
                    <a:srgbClr val="000000"/>
                  </a:solidFill>
                  <a:latin typeface="Tahoma" pitchFamily="34" charset="0"/>
                  <a:cs typeface="Arial" charset="0"/>
                </a:rPr>
                <a:t>Hiçbirşey yapılmaması </a:t>
              </a:r>
              <a:endParaRPr lang="tr-TR">
                <a:solidFill>
                  <a:srgbClr val="000000"/>
                </a:solidFill>
                <a:latin typeface="Arial" charset="0"/>
                <a:cs typeface="Arial" charset="0"/>
              </a:endParaRPr>
            </a:p>
          </p:txBody>
        </p:sp>
        <p:sp>
          <p:nvSpPr>
            <p:cNvPr id="67638" name="Rectangle 344"/>
            <p:cNvSpPr>
              <a:spLocks noChangeArrowheads="1"/>
            </p:cNvSpPr>
            <p:nvPr/>
          </p:nvSpPr>
          <p:spPr bwMode="auto">
            <a:xfrm>
              <a:off x="873" y="2256"/>
              <a:ext cx="7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900">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39" name="Rectangle 345"/>
            <p:cNvSpPr>
              <a:spLocks noChangeArrowheads="1"/>
            </p:cNvSpPr>
            <p:nvPr/>
          </p:nvSpPr>
          <p:spPr bwMode="auto">
            <a:xfrm>
              <a:off x="933" y="2256"/>
              <a:ext cx="600"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900" b="1">
                  <a:solidFill>
                    <a:srgbClr val="000000"/>
                  </a:solidFill>
                  <a:latin typeface="Tahoma" pitchFamily="34" charset="0"/>
                  <a:cs typeface="Arial" charset="0"/>
                </a:rPr>
                <a:t>Çevresel etkiler</a:t>
              </a:r>
              <a:endParaRPr lang="tr-TR">
                <a:solidFill>
                  <a:srgbClr val="000000"/>
                </a:solidFill>
                <a:latin typeface="Arial" charset="0"/>
                <a:cs typeface="Arial" charset="0"/>
              </a:endParaRPr>
            </a:p>
          </p:txBody>
        </p:sp>
        <p:grpSp>
          <p:nvGrpSpPr>
            <p:cNvPr id="67640" name="Group 350"/>
            <p:cNvGrpSpPr>
              <a:grpSpLocks/>
            </p:cNvGrpSpPr>
            <p:nvPr/>
          </p:nvGrpSpPr>
          <p:grpSpPr bwMode="auto">
            <a:xfrm>
              <a:off x="669" y="3672"/>
              <a:ext cx="1014" cy="246"/>
              <a:chOff x="669" y="3672"/>
              <a:chExt cx="1014" cy="246"/>
            </a:xfrm>
          </p:grpSpPr>
          <p:sp>
            <p:nvSpPr>
              <p:cNvPr id="67776" name="Rectangle 346"/>
              <p:cNvSpPr>
                <a:spLocks noChangeArrowheads="1"/>
              </p:cNvSpPr>
              <p:nvPr/>
            </p:nvSpPr>
            <p:spPr bwMode="auto">
              <a:xfrm>
                <a:off x="669" y="3672"/>
                <a:ext cx="1008"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77" name="Picture 347"/>
              <p:cNvPicPr>
                <a:picLocks noChangeAspect="1" noChangeArrowheads="1"/>
              </p:cNvPicPr>
              <p:nvPr/>
            </p:nvPicPr>
            <p:blipFill>
              <a:blip r:embed="rId64"/>
              <a:srcRect/>
              <a:stretch>
                <a:fillRect/>
              </a:stretch>
            </p:blipFill>
            <p:spPr bwMode="auto">
              <a:xfrm>
                <a:off x="675" y="3678"/>
                <a:ext cx="1008" cy="240"/>
              </a:xfrm>
              <a:prstGeom prst="rect">
                <a:avLst/>
              </a:prstGeom>
              <a:noFill/>
              <a:ln w="9525">
                <a:noFill/>
                <a:miter lim="800000"/>
                <a:headEnd/>
                <a:tailEnd/>
              </a:ln>
            </p:spPr>
          </p:pic>
          <p:sp>
            <p:nvSpPr>
              <p:cNvPr id="67778" name="Rectangle 348"/>
              <p:cNvSpPr>
                <a:spLocks noChangeArrowheads="1"/>
              </p:cNvSpPr>
              <p:nvPr/>
            </p:nvSpPr>
            <p:spPr bwMode="auto">
              <a:xfrm>
                <a:off x="669" y="3672"/>
                <a:ext cx="1008"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79" name="Rectangle 349"/>
              <p:cNvSpPr>
                <a:spLocks noChangeArrowheads="1"/>
              </p:cNvSpPr>
              <p:nvPr/>
            </p:nvSpPr>
            <p:spPr bwMode="auto">
              <a:xfrm>
                <a:off x="675" y="3678"/>
                <a:ext cx="1008"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41" name="Rectangle 351"/>
            <p:cNvSpPr>
              <a:spLocks noChangeArrowheads="1"/>
            </p:cNvSpPr>
            <p:nvPr/>
          </p:nvSpPr>
          <p:spPr bwMode="auto">
            <a:xfrm>
              <a:off x="801" y="3708"/>
              <a:ext cx="86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Plan veya Program </a:t>
              </a:r>
              <a:endParaRPr lang="tr-TR">
                <a:solidFill>
                  <a:srgbClr val="000000"/>
                </a:solidFill>
                <a:latin typeface="Arial" charset="0"/>
                <a:cs typeface="Arial" charset="0"/>
              </a:endParaRPr>
            </a:p>
          </p:txBody>
        </p:sp>
        <p:sp>
          <p:nvSpPr>
            <p:cNvPr id="67642" name="Rectangle 352"/>
            <p:cNvSpPr>
              <a:spLocks noChangeArrowheads="1"/>
            </p:cNvSpPr>
            <p:nvPr/>
          </p:nvSpPr>
          <p:spPr bwMode="auto">
            <a:xfrm>
              <a:off x="706" y="3798"/>
              <a:ext cx="948"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Hakkında Nihai Karar</a:t>
              </a:r>
              <a:endParaRPr lang="tr-TR">
                <a:solidFill>
                  <a:srgbClr val="000000"/>
                </a:solidFill>
                <a:latin typeface="Arial" charset="0"/>
                <a:cs typeface="Arial" charset="0"/>
              </a:endParaRPr>
            </a:p>
          </p:txBody>
        </p:sp>
        <p:grpSp>
          <p:nvGrpSpPr>
            <p:cNvPr id="67643" name="Group 357"/>
            <p:cNvGrpSpPr>
              <a:grpSpLocks/>
            </p:cNvGrpSpPr>
            <p:nvPr/>
          </p:nvGrpSpPr>
          <p:grpSpPr bwMode="auto">
            <a:xfrm>
              <a:off x="669" y="1092"/>
              <a:ext cx="1020" cy="444"/>
              <a:chOff x="669" y="1092"/>
              <a:chExt cx="1020" cy="444"/>
            </a:xfrm>
          </p:grpSpPr>
          <p:sp>
            <p:nvSpPr>
              <p:cNvPr id="67772" name="Rectangle 353"/>
              <p:cNvSpPr>
                <a:spLocks noChangeArrowheads="1"/>
              </p:cNvSpPr>
              <p:nvPr/>
            </p:nvSpPr>
            <p:spPr bwMode="auto">
              <a:xfrm>
                <a:off x="669" y="1092"/>
                <a:ext cx="1020" cy="44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73" name="Freeform 354"/>
              <p:cNvSpPr>
                <a:spLocks/>
              </p:cNvSpPr>
              <p:nvPr/>
            </p:nvSpPr>
            <p:spPr bwMode="auto">
              <a:xfrm>
                <a:off x="675" y="1098"/>
                <a:ext cx="1008" cy="426"/>
              </a:xfrm>
              <a:custGeom>
                <a:avLst/>
                <a:gdLst>
                  <a:gd name="T0" fmla="*/ 0 w 1344"/>
                  <a:gd name="T1" fmla="*/ 223 h 568"/>
                  <a:gd name="T2" fmla="*/ 73 w 1344"/>
                  <a:gd name="T3" fmla="*/ 234 h 568"/>
                  <a:gd name="T4" fmla="*/ 133 w 1344"/>
                  <a:gd name="T5" fmla="*/ 239 h 568"/>
                  <a:gd name="T6" fmla="*/ 215 w 1344"/>
                  <a:gd name="T7" fmla="*/ 237 h 568"/>
                  <a:gd name="T8" fmla="*/ 259 w 1344"/>
                  <a:gd name="T9" fmla="*/ 230 h 568"/>
                  <a:gd name="T10" fmla="*/ 298 w 1344"/>
                  <a:gd name="T11" fmla="*/ 223 h 568"/>
                  <a:gd name="T12" fmla="*/ 338 w 1344"/>
                  <a:gd name="T13" fmla="*/ 214 h 568"/>
                  <a:gd name="T14" fmla="*/ 382 w 1344"/>
                  <a:gd name="T15" fmla="*/ 207 h 568"/>
                  <a:gd name="T16" fmla="*/ 434 w 1344"/>
                  <a:gd name="T17" fmla="*/ 199 h 568"/>
                  <a:gd name="T18" fmla="*/ 493 w 1344"/>
                  <a:gd name="T19" fmla="*/ 194 h 568"/>
                  <a:gd name="T20" fmla="*/ 567 w 1344"/>
                  <a:gd name="T21" fmla="*/ 192 h 568"/>
                  <a:gd name="T22" fmla="*/ 567 w 1344"/>
                  <a:gd name="T23" fmla="*/ 0 h 568"/>
                  <a:gd name="T24" fmla="*/ 0 w 1344"/>
                  <a:gd name="T25" fmla="*/ 0 h 568"/>
                  <a:gd name="T26" fmla="*/ 0 w 1344"/>
                  <a:gd name="T27" fmla="*/ 223 h 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568"/>
                  <a:gd name="T44" fmla="*/ 1344 w 1344"/>
                  <a:gd name="T45" fmla="*/ 568 h 5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568">
                    <a:moveTo>
                      <a:pt x="0" y="531"/>
                    </a:moveTo>
                    <a:cubicBezTo>
                      <a:pt x="59" y="541"/>
                      <a:pt x="118" y="547"/>
                      <a:pt x="174" y="555"/>
                    </a:cubicBezTo>
                    <a:cubicBezTo>
                      <a:pt x="224" y="561"/>
                      <a:pt x="271" y="562"/>
                      <a:pt x="315" y="568"/>
                    </a:cubicBezTo>
                    <a:cubicBezTo>
                      <a:pt x="442" y="568"/>
                      <a:pt x="475" y="562"/>
                      <a:pt x="508" y="561"/>
                    </a:cubicBezTo>
                    <a:cubicBezTo>
                      <a:pt x="543" y="558"/>
                      <a:pt x="581" y="552"/>
                      <a:pt x="614" y="547"/>
                    </a:cubicBezTo>
                    <a:cubicBezTo>
                      <a:pt x="644" y="541"/>
                      <a:pt x="672" y="537"/>
                      <a:pt x="705" y="528"/>
                    </a:cubicBezTo>
                    <a:cubicBezTo>
                      <a:pt x="736" y="523"/>
                      <a:pt x="769" y="517"/>
                      <a:pt x="802" y="510"/>
                    </a:cubicBezTo>
                    <a:cubicBezTo>
                      <a:pt x="837" y="504"/>
                      <a:pt x="870" y="496"/>
                      <a:pt x="907" y="491"/>
                    </a:cubicBezTo>
                    <a:cubicBezTo>
                      <a:pt x="945" y="486"/>
                      <a:pt x="982" y="477"/>
                      <a:pt x="1029" y="472"/>
                    </a:cubicBezTo>
                    <a:cubicBezTo>
                      <a:pt x="1074" y="470"/>
                      <a:pt x="1116" y="462"/>
                      <a:pt x="1168" y="459"/>
                    </a:cubicBezTo>
                    <a:cubicBezTo>
                      <a:pt x="1222" y="459"/>
                      <a:pt x="1281" y="456"/>
                      <a:pt x="1344" y="456"/>
                    </a:cubicBezTo>
                    <a:lnTo>
                      <a:pt x="1344" y="0"/>
                    </a:lnTo>
                    <a:lnTo>
                      <a:pt x="0" y="0"/>
                    </a:lnTo>
                    <a:lnTo>
                      <a:pt x="0" y="531"/>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774" name="Rectangle 355"/>
              <p:cNvSpPr>
                <a:spLocks noChangeArrowheads="1"/>
              </p:cNvSpPr>
              <p:nvPr/>
            </p:nvSpPr>
            <p:spPr bwMode="auto">
              <a:xfrm>
                <a:off x="669" y="1092"/>
                <a:ext cx="1020" cy="44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75" name="Freeform 356"/>
              <p:cNvSpPr>
                <a:spLocks/>
              </p:cNvSpPr>
              <p:nvPr/>
            </p:nvSpPr>
            <p:spPr bwMode="auto">
              <a:xfrm>
                <a:off x="675" y="1098"/>
                <a:ext cx="1008" cy="426"/>
              </a:xfrm>
              <a:custGeom>
                <a:avLst/>
                <a:gdLst>
                  <a:gd name="T0" fmla="*/ 0 w 1344"/>
                  <a:gd name="T1" fmla="*/ 223 h 568"/>
                  <a:gd name="T2" fmla="*/ 73 w 1344"/>
                  <a:gd name="T3" fmla="*/ 234 h 568"/>
                  <a:gd name="T4" fmla="*/ 133 w 1344"/>
                  <a:gd name="T5" fmla="*/ 239 h 568"/>
                  <a:gd name="T6" fmla="*/ 215 w 1344"/>
                  <a:gd name="T7" fmla="*/ 237 h 568"/>
                  <a:gd name="T8" fmla="*/ 259 w 1344"/>
                  <a:gd name="T9" fmla="*/ 230 h 568"/>
                  <a:gd name="T10" fmla="*/ 298 w 1344"/>
                  <a:gd name="T11" fmla="*/ 223 h 568"/>
                  <a:gd name="T12" fmla="*/ 338 w 1344"/>
                  <a:gd name="T13" fmla="*/ 214 h 568"/>
                  <a:gd name="T14" fmla="*/ 382 w 1344"/>
                  <a:gd name="T15" fmla="*/ 207 h 568"/>
                  <a:gd name="T16" fmla="*/ 434 w 1344"/>
                  <a:gd name="T17" fmla="*/ 199 h 568"/>
                  <a:gd name="T18" fmla="*/ 493 w 1344"/>
                  <a:gd name="T19" fmla="*/ 194 h 568"/>
                  <a:gd name="T20" fmla="*/ 567 w 1344"/>
                  <a:gd name="T21" fmla="*/ 192 h 568"/>
                  <a:gd name="T22" fmla="*/ 567 w 1344"/>
                  <a:gd name="T23" fmla="*/ 0 h 568"/>
                  <a:gd name="T24" fmla="*/ 0 w 1344"/>
                  <a:gd name="T25" fmla="*/ 0 h 568"/>
                  <a:gd name="T26" fmla="*/ 0 w 1344"/>
                  <a:gd name="T27" fmla="*/ 223 h 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568"/>
                  <a:gd name="T44" fmla="*/ 1344 w 1344"/>
                  <a:gd name="T45" fmla="*/ 568 h 5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568">
                    <a:moveTo>
                      <a:pt x="0" y="531"/>
                    </a:moveTo>
                    <a:cubicBezTo>
                      <a:pt x="59" y="541"/>
                      <a:pt x="118" y="547"/>
                      <a:pt x="174" y="555"/>
                    </a:cubicBezTo>
                    <a:cubicBezTo>
                      <a:pt x="224" y="561"/>
                      <a:pt x="271" y="562"/>
                      <a:pt x="315" y="568"/>
                    </a:cubicBezTo>
                    <a:cubicBezTo>
                      <a:pt x="442" y="568"/>
                      <a:pt x="475" y="562"/>
                      <a:pt x="508" y="561"/>
                    </a:cubicBezTo>
                    <a:cubicBezTo>
                      <a:pt x="543" y="558"/>
                      <a:pt x="581" y="552"/>
                      <a:pt x="614" y="547"/>
                    </a:cubicBezTo>
                    <a:cubicBezTo>
                      <a:pt x="644" y="541"/>
                      <a:pt x="672" y="537"/>
                      <a:pt x="705" y="528"/>
                    </a:cubicBezTo>
                    <a:cubicBezTo>
                      <a:pt x="736" y="523"/>
                      <a:pt x="769" y="517"/>
                      <a:pt x="802" y="510"/>
                    </a:cubicBezTo>
                    <a:cubicBezTo>
                      <a:pt x="837" y="504"/>
                      <a:pt x="870" y="496"/>
                      <a:pt x="907" y="491"/>
                    </a:cubicBezTo>
                    <a:cubicBezTo>
                      <a:pt x="945" y="486"/>
                      <a:pt x="982" y="477"/>
                      <a:pt x="1029" y="472"/>
                    </a:cubicBezTo>
                    <a:cubicBezTo>
                      <a:pt x="1074" y="470"/>
                      <a:pt x="1116" y="462"/>
                      <a:pt x="1168" y="459"/>
                    </a:cubicBezTo>
                    <a:cubicBezTo>
                      <a:pt x="1222" y="459"/>
                      <a:pt x="1281" y="456"/>
                      <a:pt x="1344" y="456"/>
                    </a:cubicBezTo>
                    <a:lnTo>
                      <a:pt x="1344" y="0"/>
                    </a:lnTo>
                    <a:lnTo>
                      <a:pt x="0" y="0"/>
                    </a:lnTo>
                    <a:lnTo>
                      <a:pt x="0" y="531"/>
                    </a:lnTo>
                    <a:close/>
                  </a:path>
                </a:pathLst>
              </a:custGeom>
              <a:noFill/>
              <a:ln w="12" cap="rnd">
                <a:solidFill>
                  <a:srgbClr val="000000"/>
                </a:solidFill>
                <a:prstDash val="solid"/>
                <a:miter lim="800000"/>
                <a:headEnd/>
                <a:tailEnd/>
              </a:ln>
            </p:spPr>
            <p:txBody>
              <a:bodyPr/>
              <a:lstStyle/>
              <a:p>
                <a:pPr fontAlgn="base">
                  <a:spcBef>
                    <a:spcPct val="0"/>
                  </a:spcBef>
                  <a:spcAft>
                    <a:spcPct val="0"/>
                  </a:spcAft>
                </a:pPr>
                <a:endParaRPr lang="tr-TR">
                  <a:solidFill>
                    <a:prstClr val="black"/>
                  </a:solidFill>
                  <a:latin typeface="Arial" charset="0"/>
                </a:endParaRPr>
              </a:p>
            </p:txBody>
          </p:sp>
        </p:grpSp>
        <p:sp>
          <p:nvSpPr>
            <p:cNvPr id="67644" name="Rectangle 358"/>
            <p:cNvSpPr>
              <a:spLocks noChangeArrowheads="1"/>
            </p:cNvSpPr>
            <p:nvPr/>
          </p:nvSpPr>
          <p:spPr bwMode="auto">
            <a:xfrm>
              <a:off x="873" y="1140"/>
              <a:ext cx="67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Taslak Kapsam</a:t>
              </a:r>
              <a:endParaRPr lang="tr-TR">
                <a:solidFill>
                  <a:srgbClr val="000000"/>
                </a:solidFill>
                <a:latin typeface="Arial" charset="0"/>
                <a:cs typeface="Arial" charset="0"/>
              </a:endParaRPr>
            </a:p>
          </p:txBody>
        </p:sp>
        <p:sp>
          <p:nvSpPr>
            <p:cNvPr id="67645" name="Rectangle 359"/>
            <p:cNvSpPr>
              <a:spLocks noChangeArrowheads="1"/>
            </p:cNvSpPr>
            <p:nvPr/>
          </p:nvSpPr>
          <p:spPr bwMode="auto">
            <a:xfrm>
              <a:off x="765" y="1236"/>
              <a:ext cx="90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Belirleme Dokümanı</a:t>
              </a:r>
              <a:endParaRPr lang="tr-TR">
                <a:solidFill>
                  <a:srgbClr val="000000"/>
                </a:solidFill>
                <a:latin typeface="Arial" charset="0"/>
                <a:cs typeface="Arial" charset="0"/>
              </a:endParaRPr>
            </a:p>
          </p:txBody>
        </p:sp>
        <p:sp>
          <p:nvSpPr>
            <p:cNvPr id="67646" name="Rectangle 360"/>
            <p:cNvSpPr>
              <a:spLocks noChangeArrowheads="1"/>
            </p:cNvSpPr>
            <p:nvPr/>
          </p:nvSpPr>
          <p:spPr bwMode="auto">
            <a:xfrm>
              <a:off x="1029" y="1332"/>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47" name="Rectangle 361"/>
            <p:cNvSpPr>
              <a:spLocks noChangeArrowheads="1"/>
            </p:cNvSpPr>
            <p:nvPr/>
          </p:nvSpPr>
          <p:spPr bwMode="auto">
            <a:xfrm>
              <a:off x="1065" y="1332"/>
              <a:ext cx="15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Ek</a:t>
              </a:r>
              <a:endParaRPr lang="tr-TR">
                <a:solidFill>
                  <a:srgbClr val="000000"/>
                </a:solidFill>
                <a:latin typeface="Arial" charset="0"/>
                <a:cs typeface="Arial" charset="0"/>
              </a:endParaRPr>
            </a:p>
          </p:txBody>
        </p:sp>
        <p:sp>
          <p:nvSpPr>
            <p:cNvPr id="67648" name="Rectangle 362"/>
            <p:cNvSpPr>
              <a:spLocks noChangeArrowheads="1"/>
            </p:cNvSpPr>
            <p:nvPr/>
          </p:nvSpPr>
          <p:spPr bwMode="auto">
            <a:xfrm>
              <a:off x="1161" y="1332"/>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49" name="Rectangle 363"/>
            <p:cNvSpPr>
              <a:spLocks noChangeArrowheads="1"/>
            </p:cNvSpPr>
            <p:nvPr/>
          </p:nvSpPr>
          <p:spPr bwMode="auto">
            <a:xfrm>
              <a:off x="1197" y="1332"/>
              <a:ext cx="20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III)</a:t>
              </a:r>
              <a:endParaRPr lang="tr-TR">
                <a:solidFill>
                  <a:srgbClr val="000000"/>
                </a:solidFill>
                <a:latin typeface="Arial" charset="0"/>
                <a:cs typeface="Arial" charset="0"/>
              </a:endParaRPr>
            </a:p>
          </p:txBody>
        </p:sp>
        <p:grpSp>
          <p:nvGrpSpPr>
            <p:cNvPr id="67650" name="Group 368"/>
            <p:cNvGrpSpPr>
              <a:grpSpLocks/>
            </p:cNvGrpSpPr>
            <p:nvPr/>
          </p:nvGrpSpPr>
          <p:grpSpPr bwMode="auto">
            <a:xfrm>
              <a:off x="2973" y="1092"/>
              <a:ext cx="918" cy="318"/>
              <a:chOff x="2973" y="1092"/>
              <a:chExt cx="918" cy="318"/>
            </a:xfrm>
          </p:grpSpPr>
          <p:sp>
            <p:nvSpPr>
              <p:cNvPr id="67769" name="Rectangle 364"/>
              <p:cNvSpPr>
                <a:spLocks noChangeArrowheads="1"/>
              </p:cNvSpPr>
              <p:nvPr/>
            </p:nvSpPr>
            <p:spPr bwMode="auto">
              <a:xfrm>
                <a:off x="2973" y="1092"/>
                <a:ext cx="912" cy="3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70" name="Picture 365"/>
              <p:cNvPicPr>
                <a:picLocks noChangeAspect="1" noChangeArrowheads="1"/>
              </p:cNvPicPr>
              <p:nvPr/>
            </p:nvPicPr>
            <p:blipFill>
              <a:blip r:embed="rId65"/>
              <a:srcRect/>
              <a:stretch>
                <a:fillRect/>
              </a:stretch>
            </p:blipFill>
            <p:spPr bwMode="auto">
              <a:xfrm>
                <a:off x="2979" y="1098"/>
                <a:ext cx="912" cy="312"/>
              </a:xfrm>
              <a:prstGeom prst="rect">
                <a:avLst/>
              </a:prstGeom>
              <a:noFill/>
              <a:ln w="9525">
                <a:noFill/>
                <a:miter lim="800000"/>
                <a:headEnd/>
                <a:tailEnd/>
              </a:ln>
            </p:spPr>
          </p:pic>
          <p:sp>
            <p:nvSpPr>
              <p:cNvPr id="67771" name="Rectangle 366"/>
              <p:cNvSpPr>
                <a:spLocks noChangeArrowheads="1"/>
              </p:cNvSpPr>
              <p:nvPr/>
            </p:nvSpPr>
            <p:spPr bwMode="auto">
              <a:xfrm>
                <a:off x="2973" y="1092"/>
                <a:ext cx="912" cy="312"/>
              </a:xfrm>
              <a:prstGeom prst="rect">
                <a:avLst/>
              </a:prstGeom>
              <a:solidFill>
                <a:srgbClr val="FFFFFF"/>
              </a:solidFill>
              <a:ln w="6350">
                <a:solidFill>
                  <a:schemeClr val="accent1"/>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51" name="Rectangle 369"/>
            <p:cNvSpPr>
              <a:spLocks noChangeArrowheads="1"/>
            </p:cNvSpPr>
            <p:nvPr/>
          </p:nvSpPr>
          <p:spPr bwMode="auto">
            <a:xfrm>
              <a:off x="3261" y="1116"/>
              <a:ext cx="42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Danışma</a:t>
              </a:r>
              <a:endParaRPr lang="tr-TR">
                <a:solidFill>
                  <a:srgbClr val="000000"/>
                </a:solidFill>
                <a:latin typeface="Arial" charset="0"/>
                <a:cs typeface="Arial" charset="0"/>
              </a:endParaRPr>
            </a:p>
          </p:txBody>
        </p:sp>
        <p:sp>
          <p:nvSpPr>
            <p:cNvPr id="67652" name="Rectangle 370"/>
            <p:cNvSpPr>
              <a:spLocks noChangeArrowheads="1"/>
            </p:cNvSpPr>
            <p:nvPr/>
          </p:nvSpPr>
          <p:spPr bwMode="auto">
            <a:xfrm>
              <a:off x="3045" y="1212"/>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53" name="Rectangle 371"/>
            <p:cNvSpPr>
              <a:spLocks noChangeArrowheads="1"/>
            </p:cNvSpPr>
            <p:nvPr/>
          </p:nvSpPr>
          <p:spPr bwMode="auto">
            <a:xfrm>
              <a:off x="3081" y="1212"/>
              <a:ext cx="828"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Kapsam Belirleme </a:t>
              </a:r>
              <a:endParaRPr lang="tr-TR">
                <a:solidFill>
                  <a:srgbClr val="000000"/>
                </a:solidFill>
                <a:latin typeface="Arial" charset="0"/>
                <a:cs typeface="Arial" charset="0"/>
              </a:endParaRPr>
            </a:p>
          </p:txBody>
        </p:sp>
        <p:sp>
          <p:nvSpPr>
            <p:cNvPr id="67654" name="Rectangle 372"/>
            <p:cNvSpPr>
              <a:spLocks noChangeArrowheads="1"/>
            </p:cNvSpPr>
            <p:nvPr/>
          </p:nvSpPr>
          <p:spPr bwMode="auto">
            <a:xfrm>
              <a:off x="3225" y="1308"/>
              <a:ext cx="45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Toplantısı</a:t>
              </a:r>
              <a:endParaRPr lang="tr-TR">
                <a:solidFill>
                  <a:srgbClr val="000000"/>
                </a:solidFill>
                <a:latin typeface="Arial" charset="0"/>
                <a:cs typeface="Arial" charset="0"/>
              </a:endParaRPr>
            </a:p>
          </p:txBody>
        </p:sp>
        <p:sp>
          <p:nvSpPr>
            <p:cNvPr id="67655" name="Rectangle 373"/>
            <p:cNvSpPr>
              <a:spLocks noChangeArrowheads="1"/>
            </p:cNvSpPr>
            <p:nvPr/>
          </p:nvSpPr>
          <p:spPr bwMode="auto">
            <a:xfrm>
              <a:off x="3621" y="1308"/>
              <a:ext cx="67"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 )</a:t>
              </a:r>
              <a:endParaRPr lang="tr-TR">
                <a:solidFill>
                  <a:srgbClr val="000000"/>
                </a:solidFill>
                <a:latin typeface="Arial" charset="0"/>
                <a:cs typeface="Arial" charset="0"/>
              </a:endParaRPr>
            </a:p>
          </p:txBody>
        </p:sp>
        <p:sp>
          <p:nvSpPr>
            <p:cNvPr id="67656" name="Freeform 374"/>
            <p:cNvSpPr>
              <a:spLocks noEditPoints="1"/>
            </p:cNvSpPr>
            <p:nvPr/>
          </p:nvSpPr>
          <p:spPr bwMode="auto">
            <a:xfrm>
              <a:off x="2787" y="1218"/>
              <a:ext cx="192" cy="72"/>
            </a:xfrm>
            <a:custGeom>
              <a:avLst/>
              <a:gdLst>
                <a:gd name="T0" fmla="*/ 1 w 192"/>
                <a:gd name="T1" fmla="*/ 29 h 72"/>
                <a:gd name="T2" fmla="*/ 49 w 192"/>
                <a:gd name="T3" fmla="*/ 29 h 72"/>
                <a:gd name="T4" fmla="*/ 48 w 192"/>
                <a:gd name="T5" fmla="*/ 41 h 72"/>
                <a:gd name="T6" fmla="*/ 0 w 192"/>
                <a:gd name="T7" fmla="*/ 41 h 72"/>
                <a:gd name="T8" fmla="*/ 1 w 192"/>
                <a:gd name="T9" fmla="*/ 29 h 72"/>
                <a:gd name="T10" fmla="*/ 85 w 192"/>
                <a:gd name="T11" fmla="*/ 30 h 72"/>
                <a:gd name="T12" fmla="*/ 133 w 192"/>
                <a:gd name="T13" fmla="*/ 30 h 72"/>
                <a:gd name="T14" fmla="*/ 132 w 192"/>
                <a:gd name="T15" fmla="*/ 42 h 72"/>
                <a:gd name="T16" fmla="*/ 84 w 192"/>
                <a:gd name="T17" fmla="*/ 42 h 72"/>
                <a:gd name="T18" fmla="*/ 85 w 192"/>
                <a:gd name="T19" fmla="*/ 30 h 72"/>
                <a:gd name="T20" fmla="*/ 121 w 192"/>
                <a:gd name="T21" fmla="*/ 0 h 72"/>
                <a:gd name="T22" fmla="*/ 192 w 192"/>
                <a:gd name="T23" fmla="*/ 36 h 72"/>
                <a:gd name="T24" fmla="*/ 120 w 192"/>
                <a:gd name="T25" fmla="*/ 72 h 72"/>
                <a:gd name="T26" fmla="*/ 121 w 192"/>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
                <a:gd name="T43" fmla="*/ 0 h 72"/>
                <a:gd name="T44" fmla="*/ 192 w 192"/>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 h="72">
                  <a:moveTo>
                    <a:pt x="1" y="29"/>
                  </a:moveTo>
                  <a:lnTo>
                    <a:pt x="49" y="29"/>
                  </a:lnTo>
                  <a:lnTo>
                    <a:pt x="48" y="41"/>
                  </a:lnTo>
                  <a:lnTo>
                    <a:pt x="0" y="41"/>
                  </a:lnTo>
                  <a:lnTo>
                    <a:pt x="1" y="29"/>
                  </a:lnTo>
                  <a:close/>
                  <a:moveTo>
                    <a:pt x="85" y="30"/>
                  </a:moveTo>
                  <a:lnTo>
                    <a:pt x="133" y="30"/>
                  </a:lnTo>
                  <a:lnTo>
                    <a:pt x="132" y="42"/>
                  </a:lnTo>
                  <a:lnTo>
                    <a:pt x="84" y="42"/>
                  </a:lnTo>
                  <a:lnTo>
                    <a:pt x="85" y="30"/>
                  </a:lnTo>
                  <a:close/>
                  <a:moveTo>
                    <a:pt x="121" y="0"/>
                  </a:moveTo>
                  <a:lnTo>
                    <a:pt x="192" y="36"/>
                  </a:lnTo>
                  <a:lnTo>
                    <a:pt x="120" y="72"/>
                  </a:lnTo>
                  <a:lnTo>
                    <a:pt x="121"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57" name="Rectangle 375"/>
            <p:cNvSpPr>
              <a:spLocks noChangeArrowheads="1"/>
            </p:cNvSpPr>
            <p:nvPr/>
          </p:nvSpPr>
          <p:spPr bwMode="auto">
            <a:xfrm>
              <a:off x="4077" y="1044"/>
              <a:ext cx="912" cy="43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658" name="Rectangle 380"/>
            <p:cNvSpPr>
              <a:spLocks noChangeArrowheads="1"/>
            </p:cNvSpPr>
            <p:nvPr/>
          </p:nvSpPr>
          <p:spPr bwMode="auto">
            <a:xfrm>
              <a:off x="4365" y="1068"/>
              <a:ext cx="0" cy="174"/>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tr-TR">
                <a:solidFill>
                  <a:srgbClr val="000000"/>
                </a:solidFill>
                <a:latin typeface="Arial" charset="0"/>
                <a:cs typeface="Arial" charset="0"/>
              </a:endParaRPr>
            </a:p>
          </p:txBody>
        </p:sp>
        <p:sp>
          <p:nvSpPr>
            <p:cNvPr id="67659" name="Rectangle 381"/>
            <p:cNvSpPr>
              <a:spLocks noChangeArrowheads="1"/>
            </p:cNvSpPr>
            <p:nvPr/>
          </p:nvSpPr>
          <p:spPr bwMode="auto">
            <a:xfrm>
              <a:off x="4149" y="1164"/>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60" name="Rectangle 382"/>
            <p:cNvSpPr>
              <a:spLocks noChangeArrowheads="1"/>
            </p:cNvSpPr>
            <p:nvPr/>
          </p:nvSpPr>
          <p:spPr bwMode="auto">
            <a:xfrm>
              <a:off x="4185" y="1164"/>
              <a:ext cx="0" cy="174"/>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tr-TR">
                <a:solidFill>
                  <a:srgbClr val="000000"/>
                </a:solidFill>
                <a:latin typeface="Arial" charset="0"/>
                <a:cs typeface="Arial" charset="0"/>
              </a:endParaRPr>
            </a:p>
          </p:txBody>
        </p:sp>
        <p:sp>
          <p:nvSpPr>
            <p:cNvPr id="67661" name="Rectangle 383"/>
            <p:cNvSpPr>
              <a:spLocks noChangeArrowheads="1"/>
            </p:cNvSpPr>
            <p:nvPr/>
          </p:nvSpPr>
          <p:spPr bwMode="auto">
            <a:xfrm>
              <a:off x="4149" y="1260"/>
              <a:ext cx="0" cy="174"/>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tr-TR">
                <a:solidFill>
                  <a:srgbClr val="000000"/>
                </a:solidFill>
                <a:latin typeface="Arial" charset="0"/>
                <a:cs typeface="Arial" charset="0"/>
              </a:endParaRPr>
            </a:p>
          </p:txBody>
        </p:sp>
        <p:sp>
          <p:nvSpPr>
            <p:cNvPr id="67662" name="Rectangle 384"/>
            <p:cNvSpPr>
              <a:spLocks noChangeArrowheads="1"/>
            </p:cNvSpPr>
            <p:nvPr/>
          </p:nvSpPr>
          <p:spPr bwMode="auto">
            <a:xfrm>
              <a:off x="4329" y="1356"/>
              <a:ext cx="0" cy="174"/>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tr-TR">
                <a:solidFill>
                  <a:srgbClr val="000000"/>
                </a:solidFill>
                <a:latin typeface="Arial" charset="0"/>
                <a:cs typeface="Arial" charset="0"/>
              </a:endParaRPr>
            </a:p>
          </p:txBody>
        </p:sp>
        <p:sp>
          <p:nvSpPr>
            <p:cNvPr id="67663" name="Freeform 386"/>
            <p:cNvSpPr>
              <a:spLocks noEditPoints="1"/>
            </p:cNvSpPr>
            <p:nvPr/>
          </p:nvSpPr>
          <p:spPr bwMode="auto">
            <a:xfrm>
              <a:off x="3891" y="1220"/>
              <a:ext cx="192" cy="72"/>
            </a:xfrm>
            <a:custGeom>
              <a:avLst/>
              <a:gdLst>
                <a:gd name="T0" fmla="*/ 1 w 192"/>
                <a:gd name="T1" fmla="*/ 28 h 72"/>
                <a:gd name="T2" fmla="*/ 163 w 192"/>
                <a:gd name="T3" fmla="*/ 31 h 72"/>
                <a:gd name="T4" fmla="*/ 162 w 192"/>
                <a:gd name="T5" fmla="*/ 43 h 72"/>
                <a:gd name="T6" fmla="*/ 0 w 192"/>
                <a:gd name="T7" fmla="*/ 40 h 72"/>
                <a:gd name="T8" fmla="*/ 1 w 192"/>
                <a:gd name="T9" fmla="*/ 28 h 72"/>
                <a:gd name="T10" fmla="*/ 121 w 192"/>
                <a:gd name="T11" fmla="*/ 0 h 72"/>
                <a:gd name="T12" fmla="*/ 192 w 192"/>
                <a:gd name="T13" fmla="*/ 37 h 72"/>
                <a:gd name="T14" fmla="*/ 120 w 192"/>
                <a:gd name="T15" fmla="*/ 72 h 72"/>
                <a:gd name="T16" fmla="*/ 121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1" y="28"/>
                  </a:moveTo>
                  <a:lnTo>
                    <a:pt x="163" y="31"/>
                  </a:lnTo>
                  <a:lnTo>
                    <a:pt x="162" y="43"/>
                  </a:lnTo>
                  <a:lnTo>
                    <a:pt x="0" y="40"/>
                  </a:lnTo>
                  <a:lnTo>
                    <a:pt x="1" y="28"/>
                  </a:lnTo>
                  <a:close/>
                  <a:moveTo>
                    <a:pt x="121" y="0"/>
                  </a:moveTo>
                  <a:lnTo>
                    <a:pt x="192" y="37"/>
                  </a:lnTo>
                  <a:lnTo>
                    <a:pt x="120" y="72"/>
                  </a:lnTo>
                  <a:lnTo>
                    <a:pt x="121"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64" name="Freeform 387"/>
            <p:cNvSpPr>
              <a:spLocks noEditPoints="1"/>
            </p:cNvSpPr>
            <p:nvPr/>
          </p:nvSpPr>
          <p:spPr bwMode="auto">
            <a:xfrm>
              <a:off x="1143" y="831"/>
              <a:ext cx="3390" cy="267"/>
            </a:xfrm>
            <a:custGeom>
              <a:avLst/>
              <a:gdLst>
                <a:gd name="T0" fmla="*/ 3390 w 1194"/>
                <a:gd name="T1" fmla="*/ 0 h 267"/>
                <a:gd name="T2" fmla="*/ 3390 w 1194"/>
                <a:gd name="T3" fmla="*/ 140 h 267"/>
                <a:gd name="T4" fmla="*/ 102 w 1194"/>
                <a:gd name="T5" fmla="*/ 140 h 267"/>
                <a:gd name="T6" fmla="*/ 119 w 1194"/>
                <a:gd name="T7" fmla="*/ 134 h 267"/>
                <a:gd name="T8" fmla="*/ 119 w 1194"/>
                <a:gd name="T9" fmla="*/ 237 h 267"/>
                <a:gd name="T10" fmla="*/ 85 w 1194"/>
                <a:gd name="T11" fmla="*/ 237 h 267"/>
                <a:gd name="T12" fmla="*/ 85 w 1194"/>
                <a:gd name="T13" fmla="*/ 128 h 267"/>
                <a:gd name="T14" fmla="*/ 3373 w 1194"/>
                <a:gd name="T15" fmla="*/ 128 h 267"/>
                <a:gd name="T16" fmla="*/ 3356 w 1194"/>
                <a:gd name="T17" fmla="*/ 134 h 267"/>
                <a:gd name="T18" fmla="*/ 3356 w 1194"/>
                <a:gd name="T19" fmla="*/ 0 h 267"/>
                <a:gd name="T20" fmla="*/ 3390 w 1194"/>
                <a:gd name="T21" fmla="*/ 0 h 267"/>
                <a:gd name="T22" fmla="*/ 204 w 1194"/>
                <a:gd name="T23" fmla="*/ 195 h 267"/>
                <a:gd name="T24" fmla="*/ 102 w 1194"/>
                <a:gd name="T25" fmla="*/ 267 h 267"/>
                <a:gd name="T26" fmla="*/ 0 w 1194"/>
                <a:gd name="T27" fmla="*/ 195 h 267"/>
                <a:gd name="T28" fmla="*/ 204 w 1194"/>
                <a:gd name="T29" fmla="*/ 195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4"/>
                <a:gd name="T46" fmla="*/ 0 h 267"/>
                <a:gd name="T47" fmla="*/ 1194 w 1194"/>
                <a:gd name="T48" fmla="*/ 267 h 2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4" h="267">
                  <a:moveTo>
                    <a:pt x="1194" y="0"/>
                  </a:moveTo>
                  <a:lnTo>
                    <a:pt x="1194" y="140"/>
                  </a:lnTo>
                  <a:lnTo>
                    <a:pt x="36" y="140"/>
                  </a:lnTo>
                  <a:lnTo>
                    <a:pt x="42" y="134"/>
                  </a:lnTo>
                  <a:lnTo>
                    <a:pt x="42" y="237"/>
                  </a:lnTo>
                  <a:lnTo>
                    <a:pt x="30" y="237"/>
                  </a:lnTo>
                  <a:lnTo>
                    <a:pt x="30" y="128"/>
                  </a:lnTo>
                  <a:lnTo>
                    <a:pt x="1188" y="128"/>
                  </a:lnTo>
                  <a:lnTo>
                    <a:pt x="1182" y="134"/>
                  </a:lnTo>
                  <a:lnTo>
                    <a:pt x="1182" y="0"/>
                  </a:lnTo>
                  <a:lnTo>
                    <a:pt x="1194" y="0"/>
                  </a:lnTo>
                  <a:close/>
                  <a:moveTo>
                    <a:pt x="72" y="195"/>
                  </a:moveTo>
                  <a:lnTo>
                    <a:pt x="36" y="267"/>
                  </a:lnTo>
                  <a:lnTo>
                    <a:pt x="0" y="195"/>
                  </a:lnTo>
                  <a:lnTo>
                    <a:pt x="72" y="195"/>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65" name="Freeform 388"/>
            <p:cNvSpPr>
              <a:spLocks noEditPoints="1"/>
            </p:cNvSpPr>
            <p:nvPr/>
          </p:nvSpPr>
          <p:spPr bwMode="auto">
            <a:xfrm>
              <a:off x="1740" y="1356"/>
              <a:ext cx="2816" cy="366"/>
            </a:xfrm>
            <a:custGeom>
              <a:avLst/>
              <a:gdLst>
                <a:gd name="T0" fmla="*/ 2816 w 1758"/>
                <a:gd name="T1" fmla="*/ 0 h 252"/>
                <a:gd name="T2" fmla="*/ 2816 w 1758"/>
                <a:gd name="T3" fmla="*/ 322 h 252"/>
                <a:gd name="T4" fmla="*/ 48 w 1758"/>
                <a:gd name="T5" fmla="*/ 322 h 252"/>
                <a:gd name="T6" fmla="*/ 48 w 1758"/>
                <a:gd name="T7" fmla="*/ 305 h 252"/>
                <a:gd name="T8" fmla="*/ 2806 w 1758"/>
                <a:gd name="T9" fmla="*/ 305 h 252"/>
                <a:gd name="T10" fmla="*/ 2797 w 1758"/>
                <a:gd name="T11" fmla="*/ 314 h 252"/>
                <a:gd name="T12" fmla="*/ 2797 w 1758"/>
                <a:gd name="T13" fmla="*/ 0 h 252"/>
                <a:gd name="T14" fmla="*/ 2816 w 1758"/>
                <a:gd name="T15" fmla="*/ 0 h 252"/>
                <a:gd name="T16" fmla="*/ 115 w 1758"/>
                <a:gd name="T17" fmla="*/ 366 h 252"/>
                <a:gd name="T18" fmla="*/ 0 w 1758"/>
                <a:gd name="T19" fmla="*/ 314 h 252"/>
                <a:gd name="T20" fmla="*/ 115 w 1758"/>
                <a:gd name="T21" fmla="*/ 261 h 252"/>
                <a:gd name="T22" fmla="*/ 115 w 1758"/>
                <a:gd name="T23" fmla="*/ 366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8"/>
                <a:gd name="T37" fmla="*/ 0 h 252"/>
                <a:gd name="T38" fmla="*/ 1758 w 17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8" h="252">
                  <a:moveTo>
                    <a:pt x="1758" y="0"/>
                  </a:moveTo>
                  <a:lnTo>
                    <a:pt x="1758" y="222"/>
                  </a:lnTo>
                  <a:lnTo>
                    <a:pt x="30" y="222"/>
                  </a:lnTo>
                  <a:lnTo>
                    <a:pt x="30" y="210"/>
                  </a:lnTo>
                  <a:lnTo>
                    <a:pt x="1752" y="210"/>
                  </a:lnTo>
                  <a:lnTo>
                    <a:pt x="1746" y="216"/>
                  </a:lnTo>
                  <a:lnTo>
                    <a:pt x="1746" y="0"/>
                  </a:lnTo>
                  <a:lnTo>
                    <a:pt x="1758" y="0"/>
                  </a:lnTo>
                  <a:close/>
                  <a:moveTo>
                    <a:pt x="72" y="252"/>
                  </a:moveTo>
                  <a:lnTo>
                    <a:pt x="0" y="216"/>
                  </a:lnTo>
                  <a:lnTo>
                    <a:pt x="72" y="180"/>
                  </a:lnTo>
                  <a:lnTo>
                    <a:pt x="72" y="252"/>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66" name="Freeform 390"/>
            <p:cNvSpPr>
              <a:spLocks noEditPoints="1"/>
            </p:cNvSpPr>
            <p:nvPr/>
          </p:nvSpPr>
          <p:spPr bwMode="auto">
            <a:xfrm>
              <a:off x="1143" y="1830"/>
              <a:ext cx="72" cy="144"/>
            </a:xfrm>
            <a:custGeom>
              <a:avLst/>
              <a:gdLst>
                <a:gd name="T0" fmla="*/ 42 w 72"/>
                <a:gd name="T1" fmla="*/ 0 h 144"/>
                <a:gd name="T2" fmla="*/ 42 w 72"/>
                <a:gd name="T3" fmla="*/ 114 h 144"/>
                <a:gd name="T4" fmla="*/ 30 w 72"/>
                <a:gd name="T5" fmla="*/ 114 h 144"/>
                <a:gd name="T6" fmla="*/ 30 w 72"/>
                <a:gd name="T7" fmla="*/ 0 h 144"/>
                <a:gd name="T8" fmla="*/ 42 w 72"/>
                <a:gd name="T9" fmla="*/ 0 h 144"/>
                <a:gd name="T10" fmla="*/ 72 w 72"/>
                <a:gd name="T11" fmla="*/ 72 h 144"/>
                <a:gd name="T12" fmla="*/ 36 w 72"/>
                <a:gd name="T13" fmla="*/ 144 h 144"/>
                <a:gd name="T14" fmla="*/ 0 w 72"/>
                <a:gd name="T15" fmla="*/ 72 h 144"/>
                <a:gd name="T16" fmla="*/ 72 w 72"/>
                <a:gd name="T17" fmla="*/ 72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44"/>
                <a:gd name="T29" fmla="*/ 72 w 72"/>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44">
                  <a:moveTo>
                    <a:pt x="42" y="0"/>
                  </a:moveTo>
                  <a:lnTo>
                    <a:pt x="42" y="114"/>
                  </a:lnTo>
                  <a:lnTo>
                    <a:pt x="30" y="114"/>
                  </a:lnTo>
                  <a:lnTo>
                    <a:pt x="30" y="0"/>
                  </a:lnTo>
                  <a:lnTo>
                    <a:pt x="42" y="0"/>
                  </a:lnTo>
                  <a:close/>
                  <a:moveTo>
                    <a:pt x="72" y="72"/>
                  </a:moveTo>
                  <a:lnTo>
                    <a:pt x="36" y="144"/>
                  </a:lnTo>
                  <a:lnTo>
                    <a:pt x="0" y="72"/>
                  </a:lnTo>
                  <a:lnTo>
                    <a:pt x="72" y="72"/>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67" name="Freeform 391"/>
            <p:cNvSpPr>
              <a:spLocks noEditPoints="1"/>
            </p:cNvSpPr>
            <p:nvPr/>
          </p:nvSpPr>
          <p:spPr bwMode="auto">
            <a:xfrm>
              <a:off x="1683" y="1218"/>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668" name="Group 396"/>
            <p:cNvGrpSpPr>
              <a:grpSpLocks/>
            </p:cNvGrpSpPr>
            <p:nvPr/>
          </p:nvGrpSpPr>
          <p:grpSpPr bwMode="auto">
            <a:xfrm>
              <a:off x="2973" y="2496"/>
              <a:ext cx="918" cy="318"/>
              <a:chOff x="2973" y="2496"/>
              <a:chExt cx="918" cy="318"/>
            </a:xfrm>
          </p:grpSpPr>
          <p:sp>
            <p:nvSpPr>
              <p:cNvPr id="67766" name="Rectangle 392"/>
              <p:cNvSpPr>
                <a:spLocks noChangeArrowheads="1"/>
              </p:cNvSpPr>
              <p:nvPr/>
            </p:nvSpPr>
            <p:spPr bwMode="auto">
              <a:xfrm>
                <a:off x="2973" y="2496"/>
                <a:ext cx="912" cy="3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67" name="Picture 393"/>
              <p:cNvPicPr>
                <a:picLocks noChangeAspect="1" noChangeArrowheads="1"/>
              </p:cNvPicPr>
              <p:nvPr/>
            </p:nvPicPr>
            <p:blipFill>
              <a:blip r:embed="rId66"/>
              <a:srcRect/>
              <a:stretch>
                <a:fillRect/>
              </a:stretch>
            </p:blipFill>
            <p:spPr bwMode="auto">
              <a:xfrm>
                <a:off x="2979" y="2502"/>
                <a:ext cx="912" cy="312"/>
              </a:xfrm>
              <a:prstGeom prst="rect">
                <a:avLst/>
              </a:prstGeom>
              <a:noFill/>
              <a:ln w="9525">
                <a:noFill/>
                <a:miter lim="800000"/>
                <a:headEnd/>
                <a:tailEnd/>
              </a:ln>
            </p:spPr>
          </p:pic>
          <p:sp>
            <p:nvSpPr>
              <p:cNvPr id="67768" name="Rectangle 394"/>
              <p:cNvSpPr>
                <a:spLocks noChangeArrowheads="1"/>
              </p:cNvSpPr>
              <p:nvPr/>
            </p:nvSpPr>
            <p:spPr bwMode="auto">
              <a:xfrm>
                <a:off x="2973" y="2496"/>
                <a:ext cx="912" cy="312"/>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69" name="Rectangle 397"/>
            <p:cNvSpPr>
              <a:spLocks noChangeArrowheads="1"/>
            </p:cNvSpPr>
            <p:nvPr/>
          </p:nvSpPr>
          <p:spPr bwMode="auto">
            <a:xfrm>
              <a:off x="3261" y="2520"/>
              <a:ext cx="42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Danışma</a:t>
              </a:r>
              <a:endParaRPr lang="tr-TR">
                <a:solidFill>
                  <a:srgbClr val="000000"/>
                </a:solidFill>
                <a:latin typeface="Arial" charset="0"/>
                <a:cs typeface="Arial" charset="0"/>
              </a:endParaRPr>
            </a:p>
          </p:txBody>
        </p:sp>
        <p:sp>
          <p:nvSpPr>
            <p:cNvPr id="67670" name="Rectangle 398"/>
            <p:cNvSpPr>
              <a:spLocks noChangeArrowheads="1"/>
            </p:cNvSpPr>
            <p:nvPr/>
          </p:nvSpPr>
          <p:spPr bwMode="auto">
            <a:xfrm>
              <a:off x="3117" y="2616"/>
              <a:ext cx="0" cy="174"/>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tr-TR">
                <a:solidFill>
                  <a:srgbClr val="000000"/>
                </a:solidFill>
                <a:latin typeface="Arial" charset="0"/>
                <a:cs typeface="Arial" charset="0"/>
              </a:endParaRPr>
            </a:p>
          </p:txBody>
        </p:sp>
        <p:sp>
          <p:nvSpPr>
            <p:cNvPr id="67671" name="Rectangle 399"/>
            <p:cNvSpPr>
              <a:spLocks noChangeArrowheads="1"/>
            </p:cNvSpPr>
            <p:nvPr/>
          </p:nvSpPr>
          <p:spPr bwMode="auto">
            <a:xfrm>
              <a:off x="3275" y="2616"/>
              <a:ext cx="384"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(İstişare</a:t>
              </a:r>
              <a:endParaRPr lang="tr-TR">
                <a:solidFill>
                  <a:srgbClr val="000000"/>
                </a:solidFill>
                <a:latin typeface="Arial" charset="0"/>
                <a:cs typeface="Arial" charset="0"/>
              </a:endParaRPr>
            </a:p>
          </p:txBody>
        </p:sp>
        <p:sp>
          <p:nvSpPr>
            <p:cNvPr id="67672" name="Rectangle 400"/>
            <p:cNvSpPr>
              <a:spLocks noChangeArrowheads="1"/>
            </p:cNvSpPr>
            <p:nvPr/>
          </p:nvSpPr>
          <p:spPr bwMode="auto">
            <a:xfrm>
              <a:off x="3225" y="2712"/>
              <a:ext cx="45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Toplantısı</a:t>
              </a:r>
              <a:endParaRPr lang="tr-TR">
                <a:solidFill>
                  <a:srgbClr val="000000"/>
                </a:solidFill>
                <a:latin typeface="Arial" charset="0"/>
                <a:cs typeface="Arial" charset="0"/>
              </a:endParaRPr>
            </a:p>
          </p:txBody>
        </p:sp>
        <p:sp>
          <p:nvSpPr>
            <p:cNvPr id="67673" name="Rectangle 401"/>
            <p:cNvSpPr>
              <a:spLocks noChangeArrowheads="1"/>
            </p:cNvSpPr>
            <p:nvPr/>
          </p:nvSpPr>
          <p:spPr bwMode="auto">
            <a:xfrm>
              <a:off x="3621" y="2712"/>
              <a:ext cx="67"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 )</a:t>
              </a:r>
              <a:endParaRPr lang="tr-TR">
                <a:solidFill>
                  <a:srgbClr val="000000"/>
                </a:solidFill>
                <a:latin typeface="Arial" charset="0"/>
                <a:cs typeface="Arial" charset="0"/>
              </a:endParaRPr>
            </a:p>
          </p:txBody>
        </p:sp>
        <p:grpSp>
          <p:nvGrpSpPr>
            <p:cNvPr id="67674" name="Group 406"/>
            <p:cNvGrpSpPr>
              <a:grpSpLocks/>
            </p:cNvGrpSpPr>
            <p:nvPr/>
          </p:nvGrpSpPr>
          <p:grpSpPr bwMode="auto">
            <a:xfrm>
              <a:off x="4077" y="2496"/>
              <a:ext cx="918" cy="317"/>
              <a:chOff x="4077" y="2496"/>
              <a:chExt cx="918" cy="317"/>
            </a:xfrm>
          </p:grpSpPr>
          <p:sp>
            <p:nvSpPr>
              <p:cNvPr id="67762" name="Rectangle 402"/>
              <p:cNvSpPr>
                <a:spLocks noChangeArrowheads="1"/>
              </p:cNvSpPr>
              <p:nvPr/>
            </p:nvSpPr>
            <p:spPr bwMode="auto">
              <a:xfrm>
                <a:off x="4077" y="2496"/>
                <a:ext cx="912" cy="3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63" name="Picture 403"/>
              <p:cNvPicPr>
                <a:picLocks noChangeAspect="1" noChangeArrowheads="1"/>
              </p:cNvPicPr>
              <p:nvPr/>
            </p:nvPicPr>
            <p:blipFill>
              <a:blip r:embed="rId67"/>
              <a:srcRect/>
              <a:stretch>
                <a:fillRect/>
              </a:stretch>
            </p:blipFill>
            <p:spPr bwMode="auto">
              <a:xfrm>
                <a:off x="4083" y="2502"/>
                <a:ext cx="912" cy="311"/>
              </a:xfrm>
              <a:prstGeom prst="rect">
                <a:avLst/>
              </a:prstGeom>
              <a:noFill/>
              <a:ln w="9525">
                <a:noFill/>
                <a:miter lim="800000"/>
                <a:headEnd/>
                <a:tailEnd/>
              </a:ln>
            </p:spPr>
          </p:pic>
          <p:sp>
            <p:nvSpPr>
              <p:cNvPr id="67764" name="Rectangle 404"/>
              <p:cNvSpPr>
                <a:spLocks noChangeArrowheads="1"/>
              </p:cNvSpPr>
              <p:nvPr/>
            </p:nvSpPr>
            <p:spPr bwMode="auto">
              <a:xfrm>
                <a:off x="4077" y="2496"/>
                <a:ext cx="912" cy="31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65" name="Rectangle 405"/>
              <p:cNvSpPr>
                <a:spLocks noChangeArrowheads="1"/>
              </p:cNvSpPr>
              <p:nvPr/>
            </p:nvSpPr>
            <p:spPr bwMode="auto">
              <a:xfrm>
                <a:off x="4083" y="2502"/>
                <a:ext cx="912" cy="311"/>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75" name="Rectangle 407"/>
            <p:cNvSpPr>
              <a:spLocks noChangeArrowheads="1"/>
            </p:cNvSpPr>
            <p:nvPr/>
          </p:nvSpPr>
          <p:spPr bwMode="auto">
            <a:xfrm>
              <a:off x="4365" y="2520"/>
              <a:ext cx="42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Danışma</a:t>
              </a:r>
              <a:endParaRPr lang="tr-TR">
                <a:solidFill>
                  <a:srgbClr val="000000"/>
                </a:solidFill>
                <a:latin typeface="Arial" charset="0"/>
                <a:cs typeface="Arial" charset="0"/>
              </a:endParaRPr>
            </a:p>
          </p:txBody>
        </p:sp>
        <p:sp>
          <p:nvSpPr>
            <p:cNvPr id="67676" name="Rectangle 408"/>
            <p:cNvSpPr>
              <a:spLocks noChangeArrowheads="1"/>
            </p:cNvSpPr>
            <p:nvPr/>
          </p:nvSpPr>
          <p:spPr bwMode="auto">
            <a:xfrm>
              <a:off x="4319" y="2616"/>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a:t>
              </a:r>
              <a:endParaRPr lang="tr-TR">
                <a:solidFill>
                  <a:srgbClr val="000000"/>
                </a:solidFill>
                <a:latin typeface="Arial" charset="0"/>
                <a:cs typeface="Arial" charset="0"/>
              </a:endParaRPr>
            </a:p>
          </p:txBody>
        </p:sp>
        <p:sp>
          <p:nvSpPr>
            <p:cNvPr id="67677" name="Rectangle 409"/>
            <p:cNvSpPr>
              <a:spLocks noChangeArrowheads="1"/>
            </p:cNvSpPr>
            <p:nvPr/>
          </p:nvSpPr>
          <p:spPr bwMode="auto">
            <a:xfrm>
              <a:off x="4361" y="2610"/>
              <a:ext cx="343"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İstişare</a:t>
              </a:r>
              <a:endParaRPr lang="tr-TR">
                <a:solidFill>
                  <a:srgbClr val="000000"/>
                </a:solidFill>
                <a:latin typeface="Arial" charset="0"/>
                <a:cs typeface="Arial" charset="0"/>
              </a:endParaRPr>
            </a:p>
          </p:txBody>
        </p:sp>
        <p:sp>
          <p:nvSpPr>
            <p:cNvPr id="67678" name="Rectangle 410"/>
            <p:cNvSpPr>
              <a:spLocks noChangeArrowheads="1"/>
            </p:cNvSpPr>
            <p:nvPr/>
          </p:nvSpPr>
          <p:spPr bwMode="auto">
            <a:xfrm>
              <a:off x="4329" y="2712"/>
              <a:ext cx="456"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Toplantısı</a:t>
              </a:r>
              <a:endParaRPr lang="tr-TR">
                <a:solidFill>
                  <a:srgbClr val="000000"/>
                </a:solidFill>
                <a:latin typeface="Arial" charset="0"/>
                <a:cs typeface="Arial" charset="0"/>
              </a:endParaRPr>
            </a:p>
          </p:txBody>
        </p:sp>
        <p:sp>
          <p:nvSpPr>
            <p:cNvPr id="67679" name="Rectangle 411"/>
            <p:cNvSpPr>
              <a:spLocks noChangeArrowheads="1"/>
            </p:cNvSpPr>
            <p:nvPr/>
          </p:nvSpPr>
          <p:spPr bwMode="auto">
            <a:xfrm>
              <a:off x="4725" y="2712"/>
              <a:ext cx="67"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 )</a:t>
              </a:r>
              <a:endParaRPr lang="tr-TR">
                <a:solidFill>
                  <a:srgbClr val="000000"/>
                </a:solidFill>
                <a:latin typeface="Arial" charset="0"/>
                <a:cs typeface="Arial" charset="0"/>
              </a:endParaRPr>
            </a:p>
          </p:txBody>
        </p:sp>
        <p:sp>
          <p:nvSpPr>
            <p:cNvPr id="67680" name="Freeform 412"/>
            <p:cNvSpPr>
              <a:spLocks noEditPoints="1"/>
            </p:cNvSpPr>
            <p:nvPr/>
          </p:nvSpPr>
          <p:spPr bwMode="auto">
            <a:xfrm>
              <a:off x="3891" y="2622"/>
              <a:ext cx="192" cy="72"/>
            </a:xfrm>
            <a:custGeom>
              <a:avLst/>
              <a:gdLst>
                <a:gd name="T0" fmla="*/ 0 w 192"/>
                <a:gd name="T1" fmla="*/ 30 h 72"/>
                <a:gd name="T2" fmla="*/ 162 w 192"/>
                <a:gd name="T3" fmla="*/ 29 h 72"/>
                <a:gd name="T4" fmla="*/ 163 w 192"/>
                <a:gd name="T5" fmla="*/ 41 h 72"/>
                <a:gd name="T6" fmla="*/ 1 w 192"/>
                <a:gd name="T7" fmla="*/ 42 h 72"/>
                <a:gd name="T8" fmla="*/ 0 w 192"/>
                <a:gd name="T9" fmla="*/ 30 h 72"/>
                <a:gd name="T10" fmla="*/ 120 w 192"/>
                <a:gd name="T11" fmla="*/ 0 h 72"/>
                <a:gd name="T12" fmla="*/ 192 w 192"/>
                <a:gd name="T13" fmla="*/ 35 h 72"/>
                <a:gd name="T14" fmla="*/ 121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29"/>
                  </a:lnTo>
                  <a:lnTo>
                    <a:pt x="163" y="41"/>
                  </a:lnTo>
                  <a:lnTo>
                    <a:pt x="1" y="42"/>
                  </a:lnTo>
                  <a:lnTo>
                    <a:pt x="0" y="30"/>
                  </a:lnTo>
                  <a:close/>
                  <a:moveTo>
                    <a:pt x="120" y="0"/>
                  </a:moveTo>
                  <a:lnTo>
                    <a:pt x="192" y="35"/>
                  </a:lnTo>
                  <a:lnTo>
                    <a:pt x="121" y="72"/>
                  </a:lnTo>
                  <a:lnTo>
                    <a:pt x="120"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681" name="Group 417"/>
            <p:cNvGrpSpPr>
              <a:grpSpLocks/>
            </p:cNvGrpSpPr>
            <p:nvPr/>
          </p:nvGrpSpPr>
          <p:grpSpPr bwMode="auto">
            <a:xfrm>
              <a:off x="669" y="2508"/>
              <a:ext cx="1020" cy="324"/>
              <a:chOff x="669" y="2508"/>
              <a:chExt cx="1020" cy="324"/>
            </a:xfrm>
          </p:grpSpPr>
          <p:sp>
            <p:nvSpPr>
              <p:cNvPr id="67758" name="Rectangle 413"/>
              <p:cNvSpPr>
                <a:spLocks noChangeArrowheads="1"/>
              </p:cNvSpPr>
              <p:nvPr/>
            </p:nvSpPr>
            <p:spPr bwMode="auto">
              <a:xfrm>
                <a:off x="669" y="2508"/>
                <a:ext cx="1020" cy="32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59" name="Freeform 414"/>
              <p:cNvSpPr>
                <a:spLocks/>
              </p:cNvSpPr>
              <p:nvPr/>
            </p:nvSpPr>
            <p:spPr bwMode="auto">
              <a:xfrm>
                <a:off x="675" y="2508"/>
                <a:ext cx="1008" cy="305"/>
              </a:xfrm>
              <a:custGeom>
                <a:avLst/>
                <a:gdLst>
                  <a:gd name="T0" fmla="*/ 0 w 1344"/>
                  <a:gd name="T1" fmla="*/ 161 h 406"/>
                  <a:gd name="T2" fmla="*/ 73 w 1344"/>
                  <a:gd name="T3" fmla="*/ 168 h 406"/>
                  <a:gd name="T4" fmla="*/ 133 w 1344"/>
                  <a:gd name="T5" fmla="*/ 172 h 406"/>
                  <a:gd name="T6" fmla="*/ 215 w 1344"/>
                  <a:gd name="T7" fmla="*/ 169 h 406"/>
                  <a:gd name="T8" fmla="*/ 259 w 1344"/>
                  <a:gd name="T9" fmla="*/ 166 h 406"/>
                  <a:gd name="T10" fmla="*/ 298 w 1344"/>
                  <a:gd name="T11" fmla="*/ 160 h 406"/>
                  <a:gd name="T12" fmla="*/ 338 w 1344"/>
                  <a:gd name="T13" fmla="*/ 154 h 406"/>
                  <a:gd name="T14" fmla="*/ 382 w 1344"/>
                  <a:gd name="T15" fmla="*/ 149 h 406"/>
                  <a:gd name="T16" fmla="*/ 434 w 1344"/>
                  <a:gd name="T17" fmla="*/ 143 h 406"/>
                  <a:gd name="T18" fmla="*/ 493 w 1344"/>
                  <a:gd name="T19" fmla="*/ 139 h 406"/>
                  <a:gd name="T20" fmla="*/ 567 w 1344"/>
                  <a:gd name="T21" fmla="*/ 138 h 406"/>
                  <a:gd name="T22" fmla="*/ 567 w 1344"/>
                  <a:gd name="T23" fmla="*/ 0 h 406"/>
                  <a:gd name="T24" fmla="*/ 0 w 1344"/>
                  <a:gd name="T25" fmla="*/ 0 h 406"/>
                  <a:gd name="T26" fmla="*/ 0 w 1344"/>
                  <a:gd name="T27" fmla="*/ 161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406"/>
                  <a:gd name="T44" fmla="*/ 1344 w 1344"/>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406">
                    <a:moveTo>
                      <a:pt x="0" y="379"/>
                    </a:moveTo>
                    <a:cubicBezTo>
                      <a:pt x="59" y="387"/>
                      <a:pt x="118" y="391"/>
                      <a:pt x="174" y="396"/>
                    </a:cubicBezTo>
                    <a:cubicBezTo>
                      <a:pt x="224" y="400"/>
                      <a:pt x="271" y="401"/>
                      <a:pt x="315" y="406"/>
                    </a:cubicBezTo>
                    <a:cubicBezTo>
                      <a:pt x="442" y="406"/>
                      <a:pt x="475" y="401"/>
                      <a:pt x="508" y="400"/>
                    </a:cubicBezTo>
                    <a:cubicBezTo>
                      <a:pt x="543" y="398"/>
                      <a:pt x="581" y="394"/>
                      <a:pt x="614" y="391"/>
                    </a:cubicBezTo>
                    <a:cubicBezTo>
                      <a:pt x="644" y="387"/>
                      <a:pt x="672" y="383"/>
                      <a:pt x="705" y="377"/>
                    </a:cubicBezTo>
                    <a:cubicBezTo>
                      <a:pt x="736" y="374"/>
                      <a:pt x="769" y="369"/>
                      <a:pt x="802" y="364"/>
                    </a:cubicBezTo>
                    <a:cubicBezTo>
                      <a:pt x="837" y="360"/>
                      <a:pt x="870" y="354"/>
                      <a:pt x="907" y="350"/>
                    </a:cubicBezTo>
                    <a:cubicBezTo>
                      <a:pt x="945" y="347"/>
                      <a:pt x="982" y="341"/>
                      <a:pt x="1029" y="337"/>
                    </a:cubicBezTo>
                    <a:cubicBezTo>
                      <a:pt x="1074" y="335"/>
                      <a:pt x="1116" y="330"/>
                      <a:pt x="1168" y="328"/>
                    </a:cubicBezTo>
                    <a:cubicBezTo>
                      <a:pt x="1222" y="328"/>
                      <a:pt x="1281" y="326"/>
                      <a:pt x="1344" y="326"/>
                    </a:cubicBezTo>
                    <a:lnTo>
                      <a:pt x="1344" y="0"/>
                    </a:lnTo>
                    <a:lnTo>
                      <a:pt x="0" y="0"/>
                    </a:lnTo>
                    <a:lnTo>
                      <a:pt x="0" y="379"/>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760" name="Rectangle 415"/>
              <p:cNvSpPr>
                <a:spLocks noChangeArrowheads="1"/>
              </p:cNvSpPr>
              <p:nvPr/>
            </p:nvSpPr>
            <p:spPr bwMode="auto">
              <a:xfrm>
                <a:off x="669" y="2508"/>
                <a:ext cx="1020" cy="32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61" name="Freeform 416"/>
              <p:cNvSpPr>
                <a:spLocks/>
              </p:cNvSpPr>
              <p:nvPr/>
            </p:nvSpPr>
            <p:spPr bwMode="auto">
              <a:xfrm>
                <a:off x="675" y="2508"/>
                <a:ext cx="1008" cy="305"/>
              </a:xfrm>
              <a:custGeom>
                <a:avLst/>
                <a:gdLst>
                  <a:gd name="T0" fmla="*/ 0 w 1344"/>
                  <a:gd name="T1" fmla="*/ 161 h 406"/>
                  <a:gd name="T2" fmla="*/ 73 w 1344"/>
                  <a:gd name="T3" fmla="*/ 168 h 406"/>
                  <a:gd name="T4" fmla="*/ 133 w 1344"/>
                  <a:gd name="T5" fmla="*/ 172 h 406"/>
                  <a:gd name="T6" fmla="*/ 215 w 1344"/>
                  <a:gd name="T7" fmla="*/ 169 h 406"/>
                  <a:gd name="T8" fmla="*/ 259 w 1344"/>
                  <a:gd name="T9" fmla="*/ 166 h 406"/>
                  <a:gd name="T10" fmla="*/ 298 w 1344"/>
                  <a:gd name="T11" fmla="*/ 160 h 406"/>
                  <a:gd name="T12" fmla="*/ 338 w 1344"/>
                  <a:gd name="T13" fmla="*/ 154 h 406"/>
                  <a:gd name="T14" fmla="*/ 382 w 1344"/>
                  <a:gd name="T15" fmla="*/ 149 h 406"/>
                  <a:gd name="T16" fmla="*/ 434 w 1344"/>
                  <a:gd name="T17" fmla="*/ 143 h 406"/>
                  <a:gd name="T18" fmla="*/ 493 w 1344"/>
                  <a:gd name="T19" fmla="*/ 139 h 406"/>
                  <a:gd name="T20" fmla="*/ 567 w 1344"/>
                  <a:gd name="T21" fmla="*/ 138 h 406"/>
                  <a:gd name="T22" fmla="*/ 567 w 1344"/>
                  <a:gd name="T23" fmla="*/ 0 h 406"/>
                  <a:gd name="T24" fmla="*/ 0 w 1344"/>
                  <a:gd name="T25" fmla="*/ 0 h 406"/>
                  <a:gd name="T26" fmla="*/ 0 w 1344"/>
                  <a:gd name="T27" fmla="*/ 161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406"/>
                  <a:gd name="T44" fmla="*/ 1344 w 1344"/>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406">
                    <a:moveTo>
                      <a:pt x="0" y="379"/>
                    </a:moveTo>
                    <a:cubicBezTo>
                      <a:pt x="59" y="387"/>
                      <a:pt x="118" y="391"/>
                      <a:pt x="174" y="396"/>
                    </a:cubicBezTo>
                    <a:cubicBezTo>
                      <a:pt x="224" y="400"/>
                      <a:pt x="271" y="401"/>
                      <a:pt x="315" y="406"/>
                    </a:cubicBezTo>
                    <a:cubicBezTo>
                      <a:pt x="442" y="406"/>
                      <a:pt x="475" y="401"/>
                      <a:pt x="508" y="400"/>
                    </a:cubicBezTo>
                    <a:cubicBezTo>
                      <a:pt x="543" y="398"/>
                      <a:pt x="581" y="394"/>
                      <a:pt x="614" y="391"/>
                    </a:cubicBezTo>
                    <a:cubicBezTo>
                      <a:pt x="644" y="387"/>
                      <a:pt x="672" y="383"/>
                      <a:pt x="705" y="377"/>
                    </a:cubicBezTo>
                    <a:cubicBezTo>
                      <a:pt x="736" y="374"/>
                      <a:pt x="769" y="369"/>
                      <a:pt x="802" y="364"/>
                    </a:cubicBezTo>
                    <a:cubicBezTo>
                      <a:pt x="837" y="360"/>
                      <a:pt x="870" y="354"/>
                      <a:pt x="907" y="350"/>
                    </a:cubicBezTo>
                    <a:cubicBezTo>
                      <a:pt x="945" y="347"/>
                      <a:pt x="982" y="341"/>
                      <a:pt x="1029" y="337"/>
                    </a:cubicBezTo>
                    <a:cubicBezTo>
                      <a:pt x="1074" y="335"/>
                      <a:pt x="1116" y="330"/>
                      <a:pt x="1168" y="328"/>
                    </a:cubicBezTo>
                    <a:cubicBezTo>
                      <a:pt x="1222" y="328"/>
                      <a:pt x="1281" y="326"/>
                      <a:pt x="1344" y="326"/>
                    </a:cubicBezTo>
                    <a:lnTo>
                      <a:pt x="1344" y="0"/>
                    </a:lnTo>
                    <a:lnTo>
                      <a:pt x="0" y="0"/>
                    </a:lnTo>
                    <a:lnTo>
                      <a:pt x="0" y="379"/>
                    </a:lnTo>
                    <a:close/>
                  </a:path>
                </a:pathLst>
              </a:custGeom>
              <a:noFill/>
              <a:ln w="12" cap="rnd">
                <a:solidFill>
                  <a:srgbClr val="000000"/>
                </a:solidFill>
                <a:prstDash val="solid"/>
                <a:miter lim="800000"/>
                <a:headEnd/>
                <a:tailEnd/>
              </a:ln>
            </p:spPr>
            <p:txBody>
              <a:bodyPr/>
              <a:lstStyle/>
              <a:p>
                <a:pPr fontAlgn="base">
                  <a:spcBef>
                    <a:spcPct val="0"/>
                  </a:spcBef>
                  <a:spcAft>
                    <a:spcPct val="0"/>
                  </a:spcAft>
                </a:pPr>
                <a:endParaRPr lang="tr-TR">
                  <a:solidFill>
                    <a:prstClr val="black"/>
                  </a:solidFill>
                  <a:latin typeface="Arial" charset="0"/>
                </a:endParaRPr>
              </a:p>
            </p:txBody>
          </p:sp>
        </p:grpSp>
        <p:sp>
          <p:nvSpPr>
            <p:cNvPr id="67682" name="Rectangle 418"/>
            <p:cNvSpPr>
              <a:spLocks noChangeArrowheads="1"/>
            </p:cNvSpPr>
            <p:nvPr/>
          </p:nvSpPr>
          <p:spPr bwMode="auto">
            <a:xfrm>
              <a:off x="801" y="2544"/>
              <a:ext cx="85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Taslak SÇD Raporu</a:t>
              </a:r>
              <a:endParaRPr lang="tr-TR">
                <a:solidFill>
                  <a:srgbClr val="000000"/>
                </a:solidFill>
                <a:latin typeface="Arial" charset="0"/>
                <a:cs typeface="Arial" charset="0"/>
              </a:endParaRPr>
            </a:p>
          </p:txBody>
        </p:sp>
        <p:sp>
          <p:nvSpPr>
            <p:cNvPr id="67683" name="Freeform 419"/>
            <p:cNvSpPr>
              <a:spLocks noEditPoints="1"/>
            </p:cNvSpPr>
            <p:nvPr/>
          </p:nvSpPr>
          <p:spPr bwMode="auto">
            <a:xfrm>
              <a:off x="1143" y="2358"/>
              <a:ext cx="72" cy="150"/>
            </a:xfrm>
            <a:custGeom>
              <a:avLst/>
              <a:gdLst>
                <a:gd name="T0" fmla="*/ 42 w 72"/>
                <a:gd name="T1" fmla="*/ 0 h 150"/>
                <a:gd name="T2" fmla="*/ 42 w 72"/>
                <a:gd name="T3" fmla="*/ 120 h 150"/>
                <a:gd name="T4" fmla="*/ 30 w 72"/>
                <a:gd name="T5" fmla="*/ 120 h 150"/>
                <a:gd name="T6" fmla="*/ 30 w 72"/>
                <a:gd name="T7" fmla="*/ 0 h 150"/>
                <a:gd name="T8" fmla="*/ 42 w 72"/>
                <a:gd name="T9" fmla="*/ 0 h 150"/>
                <a:gd name="T10" fmla="*/ 72 w 72"/>
                <a:gd name="T11" fmla="*/ 78 h 150"/>
                <a:gd name="T12" fmla="*/ 36 w 72"/>
                <a:gd name="T13" fmla="*/ 150 h 150"/>
                <a:gd name="T14" fmla="*/ 0 w 72"/>
                <a:gd name="T15" fmla="*/ 78 h 150"/>
                <a:gd name="T16" fmla="*/ 72 w 72"/>
                <a:gd name="T17" fmla="*/ 78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50"/>
                <a:gd name="T29" fmla="*/ 72 w 72"/>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50">
                  <a:moveTo>
                    <a:pt x="42" y="0"/>
                  </a:moveTo>
                  <a:lnTo>
                    <a:pt x="42" y="120"/>
                  </a:lnTo>
                  <a:lnTo>
                    <a:pt x="30" y="120"/>
                  </a:lnTo>
                  <a:lnTo>
                    <a:pt x="30" y="0"/>
                  </a:lnTo>
                  <a:lnTo>
                    <a:pt x="42" y="0"/>
                  </a:lnTo>
                  <a:close/>
                  <a:moveTo>
                    <a:pt x="72" y="78"/>
                  </a:moveTo>
                  <a:lnTo>
                    <a:pt x="36" y="150"/>
                  </a:lnTo>
                  <a:lnTo>
                    <a:pt x="0" y="78"/>
                  </a:lnTo>
                  <a:lnTo>
                    <a:pt x="72" y="78"/>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84" name="Freeform 420"/>
            <p:cNvSpPr>
              <a:spLocks noEditPoints="1"/>
            </p:cNvSpPr>
            <p:nvPr/>
          </p:nvSpPr>
          <p:spPr bwMode="auto">
            <a:xfrm>
              <a:off x="1683" y="2623"/>
              <a:ext cx="1296" cy="72"/>
            </a:xfrm>
            <a:custGeom>
              <a:avLst/>
              <a:gdLst>
                <a:gd name="T0" fmla="*/ 0 w 1296"/>
                <a:gd name="T1" fmla="*/ 31 h 72"/>
                <a:gd name="T2" fmla="*/ 1266 w 1296"/>
                <a:gd name="T3" fmla="*/ 30 h 72"/>
                <a:gd name="T4" fmla="*/ 1266 w 1296"/>
                <a:gd name="T5" fmla="*/ 42 h 72"/>
                <a:gd name="T6" fmla="*/ 0 w 1296"/>
                <a:gd name="T7" fmla="*/ 43 h 72"/>
                <a:gd name="T8" fmla="*/ 0 w 1296"/>
                <a:gd name="T9" fmla="*/ 31 h 72"/>
                <a:gd name="T10" fmla="*/ 1224 w 1296"/>
                <a:gd name="T11" fmla="*/ 0 h 72"/>
                <a:gd name="T12" fmla="*/ 1296 w 1296"/>
                <a:gd name="T13" fmla="*/ 35 h 72"/>
                <a:gd name="T14" fmla="*/ 1225 w 1296"/>
                <a:gd name="T15" fmla="*/ 72 h 72"/>
                <a:gd name="T16" fmla="*/ 1224 w 1296"/>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6"/>
                <a:gd name="T28" fmla="*/ 0 h 72"/>
                <a:gd name="T29" fmla="*/ 1296 w 129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6" h="72">
                  <a:moveTo>
                    <a:pt x="0" y="31"/>
                  </a:moveTo>
                  <a:lnTo>
                    <a:pt x="1266" y="30"/>
                  </a:lnTo>
                  <a:lnTo>
                    <a:pt x="1266" y="42"/>
                  </a:lnTo>
                  <a:lnTo>
                    <a:pt x="0" y="43"/>
                  </a:lnTo>
                  <a:lnTo>
                    <a:pt x="0" y="31"/>
                  </a:lnTo>
                  <a:close/>
                  <a:moveTo>
                    <a:pt x="1224" y="0"/>
                  </a:moveTo>
                  <a:lnTo>
                    <a:pt x="1296" y="35"/>
                  </a:lnTo>
                  <a:lnTo>
                    <a:pt x="1225" y="72"/>
                  </a:lnTo>
                  <a:lnTo>
                    <a:pt x="1224"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685" name="Group 425"/>
            <p:cNvGrpSpPr>
              <a:grpSpLocks/>
            </p:cNvGrpSpPr>
            <p:nvPr/>
          </p:nvGrpSpPr>
          <p:grpSpPr bwMode="auto">
            <a:xfrm>
              <a:off x="1869" y="2880"/>
              <a:ext cx="918" cy="342"/>
              <a:chOff x="1869" y="2880"/>
              <a:chExt cx="918" cy="342"/>
            </a:xfrm>
          </p:grpSpPr>
          <p:sp>
            <p:nvSpPr>
              <p:cNvPr id="67754" name="Rectangle 421"/>
              <p:cNvSpPr>
                <a:spLocks noChangeArrowheads="1"/>
              </p:cNvSpPr>
              <p:nvPr/>
            </p:nvSpPr>
            <p:spPr bwMode="auto">
              <a:xfrm>
                <a:off x="1869" y="2880"/>
                <a:ext cx="912" cy="336"/>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55" name="Picture 422"/>
              <p:cNvPicPr>
                <a:picLocks noChangeAspect="1" noChangeArrowheads="1"/>
              </p:cNvPicPr>
              <p:nvPr/>
            </p:nvPicPr>
            <p:blipFill>
              <a:blip r:embed="rId68"/>
              <a:srcRect/>
              <a:stretch>
                <a:fillRect/>
              </a:stretch>
            </p:blipFill>
            <p:spPr bwMode="auto">
              <a:xfrm>
                <a:off x="1875" y="2886"/>
                <a:ext cx="912" cy="336"/>
              </a:xfrm>
              <a:prstGeom prst="rect">
                <a:avLst/>
              </a:prstGeom>
              <a:noFill/>
              <a:ln w="9525">
                <a:noFill/>
                <a:miter lim="800000"/>
                <a:headEnd/>
                <a:tailEnd/>
              </a:ln>
            </p:spPr>
          </p:pic>
          <p:sp>
            <p:nvSpPr>
              <p:cNvPr id="67756" name="Rectangle 423"/>
              <p:cNvSpPr>
                <a:spLocks noChangeArrowheads="1"/>
              </p:cNvSpPr>
              <p:nvPr/>
            </p:nvSpPr>
            <p:spPr bwMode="auto">
              <a:xfrm>
                <a:off x="1869" y="2880"/>
                <a:ext cx="912" cy="336"/>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57" name="Rectangle 424"/>
              <p:cNvSpPr>
                <a:spLocks noChangeArrowheads="1"/>
              </p:cNvSpPr>
              <p:nvPr/>
            </p:nvSpPr>
            <p:spPr bwMode="auto">
              <a:xfrm>
                <a:off x="1875" y="2886"/>
                <a:ext cx="912" cy="336"/>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86" name="Rectangle 426"/>
            <p:cNvSpPr>
              <a:spLocks noChangeArrowheads="1"/>
            </p:cNvSpPr>
            <p:nvPr/>
          </p:nvSpPr>
          <p:spPr bwMode="auto">
            <a:xfrm>
              <a:off x="2133" y="2917"/>
              <a:ext cx="343"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İstişare</a:t>
              </a:r>
              <a:endParaRPr lang="tr-TR">
                <a:solidFill>
                  <a:srgbClr val="000000"/>
                </a:solidFill>
                <a:latin typeface="Arial" charset="0"/>
                <a:cs typeface="Arial" charset="0"/>
              </a:endParaRPr>
            </a:p>
          </p:txBody>
        </p:sp>
        <p:sp>
          <p:nvSpPr>
            <p:cNvPr id="67687" name="Rectangle 427"/>
            <p:cNvSpPr>
              <a:spLocks noChangeArrowheads="1"/>
            </p:cNvSpPr>
            <p:nvPr/>
          </p:nvSpPr>
          <p:spPr bwMode="auto">
            <a:xfrm>
              <a:off x="2049" y="3012"/>
              <a:ext cx="648"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Toplantısında </a:t>
              </a:r>
              <a:endParaRPr lang="tr-TR">
                <a:solidFill>
                  <a:srgbClr val="000000"/>
                </a:solidFill>
                <a:latin typeface="Arial" charset="0"/>
                <a:cs typeface="Arial" charset="0"/>
              </a:endParaRPr>
            </a:p>
          </p:txBody>
        </p:sp>
        <p:sp>
          <p:nvSpPr>
            <p:cNvPr id="67688" name="Rectangle 428"/>
            <p:cNvSpPr>
              <a:spLocks noChangeArrowheads="1"/>
            </p:cNvSpPr>
            <p:nvPr/>
          </p:nvSpPr>
          <p:spPr bwMode="auto">
            <a:xfrm>
              <a:off x="2157" y="3108"/>
              <a:ext cx="43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Gözlemci</a:t>
              </a:r>
              <a:endParaRPr lang="tr-TR">
                <a:solidFill>
                  <a:srgbClr val="000000"/>
                </a:solidFill>
                <a:latin typeface="Arial" charset="0"/>
                <a:cs typeface="Arial" charset="0"/>
              </a:endParaRPr>
            </a:p>
          </p:txBody>
        </p:sp>
        <p:grpSp>
          <p:nvGrpSpPr>
            <p:cNvPr id="67689" name="Group 433"/>
            <p:cNvGrpSpPr>
              <a:grpSpLocks/>
            </p:cNvGrpSpPr>
            <p:nvPr/>
          </p:nvGrpSpPr>
          <p:grpSpPr bwMode="auto">
            <a:xfrm>
              <a:off x="669" y="2880"/>
              <a:ext cx="1014" cy="342"/>
              <a:chOff x="669" y="2880"/>
              <a:chExt cx="1014" cy="342"/>
            </a:xfrm>
          </p:grpSpPr>
          <p:sp>
            <p:nvSpPr>
              <p:cNvPr id="67750" name="Rectangle 429"/>
              <p:cNvSpPr>
                <a:spLocks noChangeArrowheads="1"/>
              </p:cNvSpPr>
              <p:nvPr/>
            </p:nvSpPr>
            <p:spPr bwMode="auto">
              <a:xfrm>
                <a:off x="669" y="2880"/>
                <a:ext cx="1008" cy="336"/>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51" name="Picture 430"/>
              <p:cNvPicPr>
                <a:picLocks noChangeAspect="1" noChangeArrowheads="1"/>
              </p:cNvPicPr>
              <p:nvPr/>
            </p:nvPicPr>
            <p:blipFill>
              <a:blip r:embed="rId69"/>
              <a:srcRect/>
              <a:stretch>
                <a:fillRect/>
              </a:stretch>
            </p:blipFill>
            <p:spPr bwMode="auto">
              <a:xfrm>
                <a:off x="675" y="2886"/>
                <a:ext cx="1008" cy="336"/>
              </a:xfrm>
              <a:prstGeom prst="rect">
                <a:avLst/>
              </a:prstGeom>
              <a:noFill/>
              <a:ln w="9525">
                <a:noFill/>
                <a:miter lim="800000"/>
                <a:headEnd/>
                <a:tailEnd/>
              </a:ln>
            </p:spPr>
          </p:pic>
          <p:sp>
            <p:nvSpPr>
              <p:cNvPr id="67752" name="Rectangle 431"/>
              <p:cNvSpPr>
                <a:spLocks noChangeArrowheads="1"/>
              </p:cNvSpPr>
              <p:nvPr/>
            </p:nvSpPr>
            <p:spPr bwMode="auto">
              <a:xfrm>
                <a:off x="669" y="2880"/>
                <a:ext cx="1008" cy="336"/>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53" name="Rectangle 432"/>
              <p:cNvSpPr>
                <a:spLocks noChangeArrowheads="1"/>
              </p:cNvSpPr>
              <p:nvPr/>
            </p:nvSpPr>
            <p:spPr bwMode="auto">
              <a:xfrm>
                <a:off x="675" y="2886"/>
                <a:ext cx="1008" cy="336"/>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90" name="Rectangle 434"/>
            <p:cNvSpPr>
              <a:spLocks noChangeArrowheads="1"/>
            </p:cNvSpPr>
            <p:nvPr/>
          </p:nvSpPr>
          <p:spPr bwMode="auto">
            <a:xfrm>
              <a:off x="741" y="2916"/>
              <a:ext cx="9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Nihai SÇD Raporunun </a:t>
              </a:r>
              <a:endParaRPr lang="tr-TR">
                <a:solidFill>
                  <a:srgbClr val="000000"/>
                </a:solidFill>
                <a:latin typeface="Arial" charset="0"/>
                <a:cs typeface="Arial" charset="0"/>
              </a:endParaRPr>
            </a:p>
          </p:txBody>
        </p:sp>
        <p:sp>
          <p:nvSpPr>
            <p:cNvPr id="67691" name="Rectangle 435"/>
            <p:cNvSpPr>
              <a:spLocks noChangeArrowheads="1"/>
            </p:cNvSpPr>
            <p:nvPr/>
          </p:nvSpPr>
          <p:spPr bwMode="auto">
            <a:xfrm>
              <a:off x="849" y="3012"/>
              <a:ext cx="74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Hazırlanması ve </a:t>
              </a:r>
              <a:endParaRPr lang="tr-TR">
                <a:solidFill>
                  <a:srgbClr val="000000"/>
                </a:solidFill>
                <a:latin typeface="Arial" charset="0"/>
                <a:cs typeface="Arial" charset="0"/>
              </a:endParaRPr>
            </a:p>
          </p:txBody>
        </p:sp>
        <p:sp>
          <p:nvSpPr>
            <p:cNvPr id="67692" name="Rectangle 436"/>
            <p:cNvSpPr>
              <a:spLocks noChangeArrowheads="1"/>
            </p:cNvSpPr>
            <p:nvPr/>
          </p:nvSpPr>
          <p:spPr bwMode="auto">
            <a:xfrm>
              <a:off x="813" y="3108"/>
              <a:ext cx="84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Bakanlığa Sunumu</a:t>
              </a:r>
              <a:endParaRPr lang="tr-TR">
                <a:solidFill>
                  <a:srgbClr val="000000"/>
                </a:solidFill>
                <a:latin typeface="Arial" charset="0"/>
                <a:cs typeface="Arial" charset="0"/>
              </a:endParaRPr>
            </a:p>
          </p:txBody>
        </p:sp>
        <p:sp>
          <p:nvSpPr>
            <p:cNvPr id="67693" name="Freeform 437"/>
            <p:cNvSpPr>
              <a:spLocks noEditPoints="1"/>
            </p:cNvSpPr>
            <p:nvPr/>
          </p:nvSpPr>
          <p:spPr bwMode="auto">
            <a:xfrm>
              <a:off x="1683" y="3018"/>
              <a:ext cx="192" cy="72"/>
            </a:xfrm>
            <a:custGeom>
              <a:avLst/>
              <a:gdLst>
                <a:gd name="T0" fmla="*/ 192 w 192"/>
                <a:gd name="T1" fmla="*/ 42 h 72"/>
                <a:gd name="T2" fmla="*/ 30 w 192"/>
                <a:gd name="T3" fmla="*/ 42 h 72"/>
                <a:gd name="T4" fmla="*/ 30 w 192"/>
                <a:gd name="T5" fmla="*/ 30 h 72"/>
                <a:gd name="T6" fmla="*/ 192 w 192"/>
                <a:gd name="T7" fmla="*/ 30 h 72"/>
                <a:gd name="T8" fmla="*/ 192 w 192"/>
                <a:gd name="T9" fmla="*/ 42 h 72"/>
                <a:gd name="T10" fmla="*/ 72 w 192"/>
                <a:gd name="T11" fmla="*/ 72 h 72"/>
                <a:gd name="T12" fmla="*/ 0 w 192"/>
                <a:gd name="T13" fmla="*/ 36 h 72"/>
                <a:gd name="T14" fmla="*/ 72 w 192"/>
                <a:gd name="T15" fmla="*/ 0 h 72"/>
                <a:gd name="T16" fmla="*/ 72 w 192"/>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192" y="42"/>
                  </a:moveTo>
                  <a:lnTo>
                    <a:pt x="30" y="42"/>
                  </a:lnTo>
                  <a:lnTo>
                    <a:pt x="30" y="30"/>
                  </a:lnTo>
                  <a:lnTo>
                    <a:pt x="192" y="30"/>
                  </a:lnTo>
                  <a:lnTo>
                    <a:pt x="192" y="42"/>
                  </a:lnTo>
                  <a:close/>
                  <a:moveTo>
                    <a:pt x="72" y="72"/>
                  </a:moveTo>
                  <a:lnTo>
                    <a:pt x="0" y="36"/>
                  </a:lnTo>
                  <a:lnTo>
                    <a:pt x="72" y="0"/>
                  </a:lnTo>
                  <a:lnTo>
                    <a:pt x="72" y="72"/>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94" name="Freeform 438"/>
            <p:cNvSpPr>
              <a:spLocks noEditPoints="1"/>
            </p:cNvSpPr>
            <p:nvPr/>
          </p:nvSpPr>
          <p:spPr bwMode="auto">
            <a:xfrm>
              <a:off x="2787" y="2813"/>
              <a:ext cx="1758" cy="277"/>
            </a:xfrm>
            <a:custGeom>
              <a:avLst/>
              <a:gdLst>
                <a:gd name="T0" fmla="*/ 1758 w 1758"/>
                <a:gd name="T1" fmla="*/ 0 h 277"/>
                <a:gd name="T2" fmla="*/ 1758 w 1758"/>
                <a:gd name="T3" fmla="*/ 247 h 277"/>
                <a:gd name="T4" fmla="*/ 30 w 1758"/>
                <a:gd name="T5" fmla="*/ 247 h 277"/>
                <a:gd name="T6" fmla="*/ 30 w 1758"/>
                <a:gd name="T7" fmla="*/ 235 h 277"/>
                <a:gd name="T8" fmla="*/ 1752 w 1758"/>
                <a:gd name="T9" fmla="*/ 235 h 277"/>
                <a:gd name="T10" fmla="*/ 1746 w 1758"/>
                <a:gd name="T11" fmla="*/ 241 h 277"/>
                <a:gd name="T12" fmla="*/ 1746 w 1758"/>
                <a:gd name="T13" fmla="*/ 0 h 277"/>
                <a:gd name="T14" fmla="*/ 1758 w 1758"/>
                <a:gd name="T15" fmla="*/ 0 h 277"/>
                <a:gd name="T16" fmla="*/ 72 w 1758"/>
                <a:gd name="T17" fmla="*/ 277 h 277"/>
                <a:gd name="T18" fmla="*/ 0 w 1758"/>
                <a:gd name="T19" fmla="*/ 241 h 277"/>
                <a:gd name="T20" fmla="*/ 72 w 1758"/>
                <a:gd name="T21" fmla="*/ 205 h 277"/>
                <a:gd name="T22" fmla="*/ 72 w 1758"/>
                <a:gd name="T23" fmla="*/ 277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8"/>
                <a:gd name="T37" fmla="*/ 0 h 277"/>
                <a:gd name="T38" fmla="*/ 1758 w 1758"/>
                <a:gd name="T39" fmla="*/ 277 h 2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8" h="277">
                  <a:moveTo>
                    <a:pt x="1758" y="0"/>
                  </a:moveTo>
                  <a:lnTo>
                    <a:pt x="1758" y="247"/>
                  </a:lnTo>
                  <a:lnTo>
                    <a:pt x="30" y="247"/>
                  </a:lnTo>
                  <a:lnTo>
                    <a:pt x="30" y="235"/>
                  </a:lnTo>
                  <a:lnTo>
                    <a:pt x="1752" y="235"/>
                  </a:lnTo>
                  <a:lnTo>
                    <a:pt x="1746" y="241"/>
                  </a:lnTo>
                  <a:lnTo>
                    <a:pt x="1746" y="0"/>
                  </a:lnTo>
                  <a:lnTo>
                    <a:pt x="1758" y="0"/>
                  </a:lnTo>
                  <a:close/>
                  <a:moveTo>
                    <a:pt x="72" y="277"/>
                  </a:moveTo>
                  <a:lnTo>
                    <a:pt x="0" y="241"/>
                  </a:lnTo>
                  <a:lnTo>
                    <a:pt x="72" y="205"/>
                  </a:lnTo>
                  <a:lnTo>
                    <a:pt x="72" y="277"/>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695" name="Group 443"/>
            <p:cNvGrpSpPr>
              <a:grpSpLocks/>
            </p:cNvGrpSpPr>
            <p:nvPr/>
          </p:nvGrpSpPr>
          <p:grpSpPr bwMode="auto">
            <a:xfrm>
              <a:off x="1869" y="3252"/>
              <a:ext cx="917" cy="246"/>
              <a:chOff x="1869" y="3252"/>
              <a:chExt cx="917" cy="246"/>
            </a:xfrm>
          </p:grpSpPr>
          <p:sp>
            <p:nvSpPr>
              <p:cNvPr id="67746" name="Rectangle 439"/>
              <p:cNvSpPr>
                <a:spLocks noChangeArrowheads="1"/>
              </p:cNvSpPr>
              <p:nvPr/>
            </p:nvSpPr>
            <p:spPr bwMode="auto">
              <a:xfrm>
                <a:off x="1869" y="3252"/>
                <a:ext cx="912"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47" name="Picture 440"/>
              <p:cNvPicPr>
                <a:picLocks noChangeAspect="1" noChangeArrowheads="1"/>
              </p:cNvPicPr>
              <p:nvPr/>
            </p:nvPicPr>
            <p:blipFill>
              <a:blip r:embed="rId70"/>
              <a:srcRect/>
              <a:stretch>
                <a:fillRect/>
              </a:stretch>
            </p:blipFill>
            <p:spPr bwMode="auto">
              <a:xfrm>
                <a:off x="1875" y="3258"/>
                <a:ext cx="911" cy="240"/>
              </a:xfrm>
              <a:prstGeom prst="rect">
                <a:avLst/>
              </a:prstGeom>
              <a:noFill/>
              <a:ln w="9525">
                <a:noFill/>
                <a:miter lim="800000"/>
                <a:headEnd/>
                <a:tailEnd/>
              </a:ln>
            </p:spPr>
          </p:pic>
          <p:sp>
            <p:nvSpPr>
              <p:cNvPr id="67748" name="Rectangle 441"/>
              <p:cNvSpPr>
                <a:spLocks noChangeArrowheads="1"/>
              </p:cNvSpPr>
              <p:nvPr/>
            </p:nvSpPr>
            <p:spPr bwMode="auto">
              <a:xfrm>
                <a:off x="1869" y="3252"/>
                <a:ext cx="912"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49" name="Rectangle 442"/>
              <p:cNvSpPr>
                <a:spLocks noChangeArrowheads="1"/>
              </p:cNvSpPr>
              <p:nvPr/>
            </p:nvSpPr>
            <p:spPr bwMode="auto">
              <a:xfrm>
                <a:off x="1875" y="3258"/>
                <a:ext cx="911"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696" name="Rectangle 444"/>
            <p:cNvSpPr>
              <a:spLocks noChangeArrowheads="1"/>
            </p:cNvSpPr>
            <p:nvPr/>
          </p:nvSpPr>
          <p:spPr bwMode="auto">
            <a:xfrm>
              <a:off x="2061" y="3336"/>
              <a:ext cx="62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Kalite Kontrol</a:t>
              </a:r>
              <a:endParaRPr lang="tr-TR">
                <a:solidFill>
                  <a:srgbClr val="000000"/>
                </a:solidFill>
                <a:latin typeface="Arial" charset="0"/>
                <a:cs typeface="Arial" charset="0"/>
              </a:endParaRPr>
            </a:p>
          </p:txBody>
        </p:sp>
        <p:sp>
          <p:nvSpPr>
            <p:cNvPr id="67697" name="Freeform 445"/>
            <p:cNvSpPr>
              <a:spLocks noEditPoints="1"/>
            </p:cNvSpPr>
            <p:nvPr/>
          </p:nvSpPr>
          <p:spPr bwMode="auto">
            <a:xfrm>
              <a:off x="1173" y="3222"/>
              <a:ext cx="702" cy="192"/>
            </a:xfrm>
            <a:custGeom>
              <a:avLst/>
              <a:gdLst>
                <a:gd name="T0" fmla="*/ 12 w 702"/>
                <a:gd name="T1" fmla="*/ 0 h 192"/>
                <a:gd name="T2" fmla="*/ 12 w 702"/>
                <a:gd name="T3" fmla="*/ 156 h 192"/>
                <a:gd name="T4" fmla="*/ 6 w 702"/>
                <a:gd name="T5" fmla="*/ 150 h 192"/>
                <a:gd name="T6" fmla="*/ 672 w 702"/>
                <a:gd name="T7" fmla="*/ 150 h 192"/>
                <a:gd name="T8" fmla="*/ 672 w 702"/>
                <a:gd name="T9" fmla="*/ 162 h 192"/>
                <a:gd name="T10" fmla="*/ 0 w 702"/>
                <a:gd name="T11" fmla="*/ 162 h 192"/>
                <a:gd name="T12" fmla="*/ 0 w 702"/>
                <a:gd name="T13" fmla="*/ 0 h 192"/>
                <a:gd name="T14" fmla="*/ 12 w 702"/>
                <a:gd name="T15" fmla="*/ 0 h 192"/>
                <a:gd name="T16" fmla="*/ 630 w 702"/>
                <a:gd name="T17" fmla="*/ 120 h 192"/>
                <a:gd name="T18" fmla="*/ 702 w 702"/>
                <a:gd name="T19" fmla="*/ 156 h 192"/>
                <a:gd name="T20" fmla="*/ 630 w 702"/>
                <a:gd name="T21" fmla="*/ 192 h 192"/>
                <a:gd name="T22" fmla="*/ 630 w 702"/>
                <a:gd name="T23" fmla="*/ 12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2"/>
                <a:gd name="T37" fmla="*/ 0 h 192"/>
                <a:gd name="T38" fmla="*/ 702 w 70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2" h="192">
                  <a:moveTo>
                    <a:pt x="12" y="0"/>
                  </a:moveTo>
                  <a:lnTo>
                    <a:pt x="12" y="156"/>
                  </a:lnTo>
                  <a:lnTo>
                    <a:pt x="6" y="150"/>
                  </a:lnTo>
                  <a:lnTo>
                    <a:pt x="672" y="150"/>
                  </a:lnTo>
                  <a:lnTo>
                    <a:pt x="672" y="162"/>
                  </a:lnTo>
                  <a:lnTo>
                    <a:pt x="0" y="162"/>
                  </a:lnTo>
                  <a:lnTo>
                    <a:pt x="0" y="0"/>
                  </a:lnTo>
                  <a:lnTo>
                    <a:pt x="12" y="0"/>
                  </a:lnTo>
                  <a:close/>
                  <a:moveTo>
                    <a:pt x="630" y="120"/>
                  </a:moveTo>
                  <a:lnTo>
                    <a:pt x="702" y="156"/>
                  </a:lnTo>
                  <a:lnTo>
                    <a:pt x="630" y="192"/>
                  </a:lnTo>
                  <a:lnTo>
                    <a:pt x="630" y="12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698" name="Freeform 446"/>
            <p:cNvSpPr>
              <a:spLocks noEditPoints="1"/>
            </p:cNvSpPr>
            <p:nvPr/>
          </p:nvSpPr>
          <p:spPr bwMode="auto">
            <a:xfrm>
              <a:off x="1143" y="3498"/>
              <a:ext cx="1193" cy="180"/>
            </a:xfrm>
            <a:custGeom>
              <a:avLst/>
              <a:gdLst>
                <a:gd name="T0" fmla="*/ 1193 w 1193"/>
                <a:gd name="T1" fmla="*/ 0 h 180"/>
                <a:gd name="T2" fmla="*/ 1193 w 1193"/>
                <a:gd name="T3" fmla="*/ 96 h 180"/>
                <a:gd name="T4" fmla="*/ 36 w 1193"/>
                <a:gd name="T5" fmla="*/ 96 h 180"/>
                <a:gd name="T6" fmla="*/ 42 w 1193"/>
                <a:gd name="T7" fmla="*/ 90 h 180"/>
                <a:gd name="T8" fmla="*/ 42 w 1193"/>
                <a:gd name="T9" fmla="*/ 150 h 180"/>
                <a:gd name="T10" fmla="*/ 30 w 1193"/>
                <a:gd name="T11" fmla="*/ 150 h 180"/>
                <a:gd name="T12" fmla="*/ 30 w 1193"/>
                <a:gd name="T13" fmla="*/ 84 h 180"/>
                <a:gd name="T14" fmla="*/ 1187 w 1193"/>
                <a:gd name="T15" fmla="*/ 84 h 180"/>
                <a:gd name="T16" fmla="*/ 1181 w 1193"/>
                <a:gd name="T17" fmla="*/ 90 h 180"/>
                <a:gd name="T18" fmla="*/ 1181 w 1193"/>
                <a:gd name="T19" fmla="*/ 0 h 180"/>
                <a:gd name="T20" fmla="*/ 1193 w 1193"/>
                <a:gd name="T21" fmla="*/ 0 h 180"/>
                <a:gd name="T22" fmla="*/ 72 w 1193"/>
                <a:gd name="T23" fmla="*/ 108 h 180"/>
                <a:gd name="T24" fmla="*/ 36 w 1193"/>
                <a:gd name="T25" fmla="*/ 180 h 180"/>
                <a:gd name="T26" fmla="*/ 0 w 1193"/>
                <a:gd name="T27" fmla="*/ 108 h 180"/>
                <a:gd name="T28" fmla="*/ 72 w 1193"/>
                <a:gd name="T29" fmla="*/ 108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3"/>
                <a:gd name="T46" fmla="*/ 0 h 180"/>
                <a:gd name="T47" fmla="*/ 1193 w 1193"/>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3" h="180">
                  <a:moveTo>
                    <a:pt x="1193" y="0"/>
                  </a:moveTo>
                  <a:lnTo>
                    <a:pt x="1193" y="96"/>
                  </a:lnTo>
                  <a:lnTo>
                    <a:pt x="36" y="96"/>
                  </a:lnTo>
                  <a:lnTo>
                    <a:pt x="42" y="90"/>
                  </a:lnTo>
                  <a:lnTo>
                    <a:pt x="42" y="150"/>
                  </a:lnTo>
                  <a:lnTo>
                    <a:pt x="30" y="150"/>
                  </a:lnTo>
                  <a:lnTo>
                    <a:pt x="30" y="84"/>
                  </a:lnTo>
                  <a:lnTo>
                    <a:pt x="1187" y="84"/>
                  </a:lnTo>
                  <a:lnTo>
                    <a:pt x="1181" y="90"/>
                  </a:lnTo>
                  <a:lnTo>
                    <a:pt x="1181" y="0"/>
                  </a:lnTo>
                  <a:lnTo>
                    <a:pt x="1193" y="0"/>
                  </a:lnTo>
                  <a:close/>
                  <a:moveTo>
                    <a:pt x="72" y="108"/>
                  </a:moveTo>
                  <a:lnTo>
                    <a:pt x="36" y="180"/>
                  </a:lnTo>
                  <a:lnTo>
                    <a:pt x="0" y="108"/>
                  </a:lnTo>
                  <a:lnTo>
                    <a:pt x="72" y="108"/>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699" name="Group 451"/>
            <p:cNvGrpSpPr>
              <a:grpSpLocks/>
            </p:cNvGrpSpPr>
            <p:nvPr/>
          </p:nvGrpSpPr>
          <p:grpSpPr bwMode="auto">
            <a:xfrm>
              <a:off x="1869" y="3672"/>
              <a:ext cx="917" cy="246"/>
              <a:chOff x="1869" y="3672"/>
              <a:chExt cx="917" cy="246"/>
            </a:xfrm>
          </p:grpSpPr>
          <p:sp>
            <p:nvSpPr>
              <p:cNvPr id="67742" name="Rectangle 447"/>
              <p:cNvSpPr>
                <a:spLocks noChangeArrowheads="1"/>
              </p:cNvSpPr>
              <p:nvPr/>
            </p:nvSpPr>
            <p:spPr bwMode="auto">
              <a:xfrm>
                <a:off x="1869" y="3672"/>
                <a:ext cx="912"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43" name="Picture 448"/>
              <p:cNvPicPr>
                <a:picLocks noChangeAspect="1" noChangeArrowheads="1"/>
              </p:cNvPicPr>
              <p:nvPr/>
            </p:nvPicPr>
            <p:blipFill>
              <a:blip r:embed="rId71"/>
              <a:srcRect/>
              <a:stretch>
                <a:fillRect/>
              </a:stretch>
            </p:blipFill>
            <p:spPr bwMode="auto">
              <a:xfrm>
                <a:off x="1875" y="3678"/>
                <a:ext cx="911" cy="240"/>
              </a:xfrm>
              <a:prstGeom prst="rect">
                <a:avLst/>
              </a:prstGeom>
              <a:noFill/>
              <a:ln w="9525">
                <a:noFill/>
                <a:miter lim="800000"/>
                <a:headEnd/>
                <a:tailEnd/>
              </a:ln>
            </p:spPr>
          </p:pic>
          <p:sp>
            <p:nvSpPr>
              <p:cNvPr id="67744" name="Rectangle 449"/>
              <p:cNvSpPr>
                <a:spLocks noChangeArrowheads="1"/>
              </p:cNvSpPr>
              <p:nvPr/>
            </p:nvSpPr>
            <p:spPr bwMode="auto">
              <a:xfrm>
                <a:off x="1869" y="3672"/>
                <a:ext cx="912"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45" name="Rectangle 450"/>
              <p:cNvSpPr>
                <a:spLocks noChangeArrowheads="1"/>
              </p:cNvSpPr>
              <p:nvPr/>
            </p:nvSpPr>
            <p:spPr bwMode="auto">
              <a:xfrm>
                <a:off x="1875" y="3678"/>
                <a:ext cx="911"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700" name="Rectangle 452"/>
            <p:cNvSpPr>
              <a:spLocks noChangeArrowheads="1"/>
            </p:cNvSpPr>
            <p:nvPr/>
          </p:nvSpPr>
          <p:spPr bwMode="auto">
            <a:xfrm>
              <a:off x="2073" y="3756"/>
              <a:ext cx="61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Bilgilendirme</a:t>
              </a:r>
              <a:endParaRPr lang="tr-TR">
                <a:solidFill>
                  <a:srgbClr val="000000"/>
                </a:solidFill>
                <a:latin typeface="Arial" charset="0"/>
                <a:cs typeface="Arial" charset="0"/>
              </a:endParaRPr>
            </a:p>
          </p:txBody>
        </p:sp>
        <p:sp>
          <p:nvSpPr>
            <p:cNvPr id="67701" name="Freeform 453"/>
            <p:cNvSpPr>
              <a:spLocks noEditPoints="1"/>
            </p:cNvSpPr>
            <p:nvPr/>
          </p:nvSpPr>
          <p:spPr bwMode="auto">
            <a:xfrm>
              <a:off x="1683" y="3762"/>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702" name="Group 458"/>
            <p:cNvGrpSpPr>
              <a:grpSpLocks/>
            </p:cNvGrpSpPr>
            <p:nvPr/>
          </p:nvGrpSpPr>
          <p:grpSpPr bwMode="auto">
            <a:xfrm>
              <a:off x="4077" y="3672"/>
              <a:ext cx="917" cy="246"/>
              <a:chOff x="4077" y="3672"/>
              <a:chExt cx="917" cy="246"/>
            </a:xfrm>
          </p:grpSpPr>
          <p:sp>
            <p:nvSpPr>
              <p:cNvPr id="67738" name="Rectangle 454"/>
              <p:cNvSpPr>
                <a:spLocks noChangeArrowheads="1"/>
              </p:cNvSpPr>
              <p:nvPr/>
            </p:nvSpPr>
            <p:spPr bwMode="auto">
              <a:xfrm>
                <a:off x="4077" y="3672"/>
                <a:ext cx="912"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39" name="Picture 455"/>
              <p:cNvPicPr>
                <a:picLocks noChangeAspect="1" noChangeArrowheads="1"/>
              </p:cNvPicPr>
              <p:nvPr/>
            </p:nvPicPr>
            <p:blipFill>
              <a:blip r:embed="rId72"/>
              <a:srcRect/>
              <a:stretch>
                <a:fillRect/>
              </a:stretch>
            </p:blipFill>
            <p:spPr bwMode="auto">
              <a:xfrm>
                <a:off x="4083" y="3678"/>
                <a:ext cx="911" cy="240"/>
              </a:xfrm>
              <a:prstGeom prst="rect">
                <a:avLst/>
              </a:prstGeom>
              <a:noFill/>
              <a:ln w="9525">
                <a:noFill/>
                <a:miter lim="800000"/>
                <a:headEnd/>
                <a:tailEnd/>
              </a:ln>
            </p:spPr>
          </p:pic>
          <p:sp>
            <p:nvSpPr>
              <p:cNvPr id="67740" name="Rectangle 456"/>
              <p:cNvSpPr>
                <a:spLocks noChangeArrowheads="1"/>
              </p:cNvSpPr>
              <p:nvPr/>
            </p:nvSpPr>
            <p:spPr bwMode="auto">
              <a:xfrm>
                <a:off x="4077" y="3672"/>
                <a:ext cx="912"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41" name="Rectangle 457"/>
              <p:cNvSpPr>
                <a:spLocks noChangeArrowheads="1"/>
              </p:cNvSpPr>
              <p:nvPr/>
            </p:nvSpPr>
            <p:spPr bwMode="auto">
              <a:xfrm>
                <a:off x="4083" y="3678"/>
                <a:ext cx="911" cy="240"/>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703" name="Rectangle 459"/>
            <p:cNvSpPr>
              <a:spLocks noChangeArrowheads="1"/>
            </p:cNvSpPr>
            <p:nvPr/>
          </p:nvSpPr>
          <p:spPr bwMode="auto">
            <a:xfrm>
              <a:off x="4281" y="3756"/>
              <a:ext cx="61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Bilgilendirme</a:t>
              </a:r>
              <a:endParaRPr lang="tr-TR">
                <a:solidFill>
                  <a:srgbClr val="000000"/>
                </a:solidFill>
                <a:latin typeface="Arial" charset="0"/>
                <a:cs typeface="Arial" charset="0"/>
              </a:endParaRPr>
            </a:p>
          </p:txBody>
        </p:sp>
        <p:grpSp>
          <p:nvGrpSpPr>
            <p:cNvPr id="67704" name="Group 464"/>
            <p:cNvGrpSpPr>
              <a:grpSpLocks/>
            </p:cNvGrpSpPr>
            <p:nvPr/>
          </p:nvGrpSpPr>
          <p:grpSpPr bwMode="auto">
            <a:xfrm>
              <a:off x="2973" y="3672"/>
              <a:ext cx="918" cy="246"/>
              <a:chOff x="2973" y="3672"/>
              <a:chExt cx="918" cy="246"/>
            </a:xfrm>
          </p:grpSpPr>
          <p:sp>
            <p:nvSpPr>
              <p:cNvPr id="67735" name="Rectangle 460"/>
              <p:cNvSpPr>
                <a:spLocks noChangeArrowheads="1"/>
              </p:cNvSpPr>
              <p:nvPr/>
            </p:nvSpPr>
            <p:spPr bwMode="auto">
              <a:xfrm>
                <a:off x="2973" y="3672"/>
                <a:ext cx="912" cy="240"/>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36" name="Picture 461"/>
              <p:cNvPicPr>
                <a:picLocks noChangeAspect="1" noChangeArrowheads="1"/>
              </p:cNvPicPr>
              <p:nvPr/>
            </p:nvPicPr>
            <p:blipFill>
              <a:blip r:embed="rId73"/>
              <a:srcRect/>
              <a:stretch>
                <a:fillRect/>
              </a:stretch>
            </p:blipFill>
            <p:spPr bwMode="auto">
              <a:xfrm>
                <a:off x="2981" y="3678"/>
                <a:ext cx="910" cy="240"/>
              </a:xfrm>
              <a:prstGeom prst="rect">
                <a:avLst/>
              </a:prstGeom>
              <a:noFill/>
              <a:ln w="9525">
                <a:noFill/>
                <a:miter lim="800000"/>
                <a:headEnd/>
                <a:tailEnd/>
              </a:ln>
            </p:spPr>
          </p:pic>
          <p:sp>
            <p:nvSpPr>
              <p:cNvPr id="67737" name="Rectangle 462"/>
              <p:cNvSpPr>
                <a:spLocks noChangeArrowheads="1"/>
              </p:cNvSpPr>
              <p:nvPr/>
            </p:nvSpPr>
            <p:spPr bwMode="auto">
              <a:xfrm>
                <a:off x="2973" y="3672"/>
                <a:ext cx="912" cy="2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705" name="Rectangle 465"/>
            <p:cNvSpPr>
              <a:spLocks noChangeArrowheads="1"/>
            </p:cNvSpPr>
            <p:nvPr/>
          </p:nvSpPr>
          <p:spPr bwMode="auto">
            <a:xfrm>
              <a:off x="3177" y="3756"/>
              <a:ext cx="61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Bilgilendirme</a:t>
              </a:r>
              <a:endParaRPr lang="tr-TR">
                <a:solidFill>
                  <a:srgbClr val="000000"/>
                </a:solidFill>
                <a:latin typeface="Arial" charset="0"/>
                <a:cs typeface="Arial" charset="0"/>
              </a:endParaRPr>
            </a:p>
          </p:txBody>
        </p:sp>
        <p:sp>
          <p:nvSpPr>
            <p:cNvPr id="67706" name="Freeform 466"/>
            <p:cNvSpPr>
              <a:spLocks noEditPoints="1"/>
            </p:cNvSpPr>
            <p:nvPr/>
          </p:nvSpPr>
          <p:spPr bwMode="auto">
            <a:xfrm>
              <a:off x="2786" y="3762"/>
              <a:ext cx="195" cy="72"/>
            </a:xfrm>
            <a:custGeom>
              <a:avLst/>
              <a:gdLst>
                <a:gd name="T0" fmla="*/ 0 w 195"/>
                <a:gd name="T1" fmla="*/ 30 h 72"/>
                <a:gd name="T2" fmla="*/ 165 w 195"/>
                <a:gd name="T3" fmla="*/ 30 h 72"/>
                <a:gd name="T4" fmla="*/ 165 w 195"/>
                <a:gd name="T5" fmla="*/ 42 h 72"/>
                <a:gd name="T6" fmla="*/ 0 w 195"/>
                <a:gd name="T7" fmla="*/ 42 h 72"/>
                <a:gd name="T8" fmla="*/ 0 w 195"/>
                <a:gd name="T9" fmla="*/ 30 h 72"/>
                <a:gd name="T10" fmla="*/ 123 w 195"/>
                <a:gd name="T11" fmla="*/ 0 h 72"/>
                <a:gd name="T12" fmla="*/ 195 w 195"/>
                <a:gd name="T13" fmla="*/ 36 h 72"/>
                <a:gd name="T14" fmla="*/ 123 w 195"/>
                <a:gd name="T15" fmla="*/ 72 h 72"/>
                <a:gd name="T16" fmla="*/ 123 w 195"/>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2"/>
                <a:gd name="T29" fmla="*/ 195 w 1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2">
                  <a:moveTo>
                    <a:pt x="0" y="30"/>
                  </a:moveTo>
                  <a:lnTo>
                    <a:pt x="165" y="30"/>
                  </a:lnTo>
                  <a:lnTo>
                    <a:pt x="165" y="42"/>
                  </a:lnTo>
                  <a:lnTo>
                    <a:pt x="0" y="42"/>
                  </a:lnTo>
                  <a:lnTo>
                    <a:pt x="0" y="30"/>
                  </a:lnTo>
                  <a:close/>
                  <a:moveTo>
                    <a:pt x="123" y="0"/>
                  </a:moveTo>
                  <a:lnTo>
                    <a:pt x="195" y="36"/>
                  </a:lnTo>
                  <a:lnTo>
                    <a:pt x="123" y="72"/>
                  </a:lnTo>
                  <a:lnTo>
                    <a:pt x="123"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707" name="Freeform 467"/>
            <p:cNvSpPr>
              <a:spLocks noEditPoints="1"/>
            </p:cNvSpPr>
            <p:nvPr/>
          </p:nvSpPr>
          <p:spPr bwMode="auto">
            <a:xfrm>
              <a:off x="3891" y="3762"/>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708" name="Group 472"/>
            <p:cNvGrpSpPr>
              <a:grpSpLocks/>
            </p:cNvGrpSpPr>
            <p:nvPr/>
          </p:nvGrpSpPr>
          <p:grpSpPr bwMode="auto">
            <a:xfrm>
              <a:off x="669" y="4068"/>
              <a:ext cx="2118" cy="198"/>
              <a:chOff x="669" y="4068"/>
              <a:chExt cx="2118" cy="198"/>
            </a:xfrm>
          </p:grpSpPr>
          <p:sp>
            <p:nvSpPr>
              <p:cNvPr id="67731" name="Rectangle 468"/>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32" name="Picture 469"/>
              <p:cNvPicPr>
                <a:picLocks noChangeAspect="1" noChangeArrowheads="1"/>
              </p:cNvPicPr>
              <p:nvPr/>
            </p:nvPicPr>
            <p:blipFill>
              <a:blip r:embed="rId74"/>
              <a:srcRect/>
              <a:stretch>
                <a:fillRect/>
              </a:stretch>
            </p:blipFill>
            <p:spPr bwMode="auto">
              <a:xfrm>
                <a:off x="675" y="4074"/>
                <a:ext cx="2112" cy="192"/>
              </a:xfrm>
              <a:prstGeom prst="rect">
                <a:avLst/>
              </a:prstGeom>
              <a:noFill/>
              <a:ln w="9525">
                <a:noFill/>
                <a:miter lim="800000"/>
                <a:headEnd/>
                <a:tailEnd/>
              </a:ln>
            </p:spPr>
          </p:pic>
          <p:sp>
            <p:nvSpPr>
              <p:cNvPr id="67733" name="Rectangle 470"/>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34" name="Rectangle 471"/>
              <p:cNvSpPr>
                <a:spLocks noChangeArrowheads="1"/>
              </p:cNvSpPr>
              <p:nvPr/>
            </p:nvSpPr>
            <p:spPr bwMode="auto">
              <a:xfrm>
                <a:off x="675" y="4074"/>
                <a:ext cx="2112" cy="192"/>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709" name="Rectangle 473"/>
            <p:cNvSpPr>
              <a:spLocks noChangeArrowheads="1"/>
            </p:cNvSpPr>
            <p:nvPr/>
          </p:nvSpPr>
          <p:spPr bwMode="auto">
            <a:xfrm>
              <a:off x="1593" y="4128"/>
              <a:ext cx="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İ</a:t>
              </a:r>
              <a:endParaRPr lang="tr-TR">
                <a:solidFill>
                  <a:srgbClr val="000000"/>
                </a:solidFill>
                <a:latin typeface="Arial" charset="0"/>
                <a:cs typeface="Arial" charset="0"/>
              </a:endParaRPr>
            </a:p>
          </p:txBody>
        </p:sp>
        <p:sp>
          <p:nvSpPr>
            <p:cNvPr id="67710" name="Rectangle 474"/>
            <p:cNvSpPr>
              <a:spLocks noChangeArrowheads="1"/>
            </p:cNvSpPr>
            <p:nvPr/>
          </p:nvSpPr>
          <p:spPr bwMode="auto">
            <a:xfrm>
              <a:off x="1629" y="4128"/>
              <a:ext cx="30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zleme</a:t>
              </a:r>
              <a:endParaRPr lang="tr-TR">
                <a:solidFill>
                  <a:srgbClr val="000000"/>
                </a:solidFill>
                <a:latin typeface="Arial" charset="0"/>
                <a:cs typeface="Arial" charset="0"/>
              </a:endParaRPr>
            </a:p>
          </p:txBody>
        </p:sp>
        <p:sp>
          <p:nvSpPr>
            <p:cNvPr id="67711" name="Freeform 475"/>
            <p:cNvSpPr>
              <a:spLocks noEditPoints="1"/>
            </p:cNvSpPr>
            <p:nvPr/>
          </p:nvSpPr>
          <p:spPr bwMode="auto">
            <a:xfrm>
              <a:off x="1188" y="3924"/>
              <a:ext cx="72" cy="150"/>
            </a:xfrm>
            <a:custGeom>
              <a:avLst/>
              <a:gdLst>
                <a:gd name="T0" fmla="*/ 42 w 72"/>
                <a:gd name="T1" fmla="*/ 0 h 150"/>
                <a:gd name="T2" fmla="*/ 42 w 72"/>
                <a:gd name="T3" fmla="*/ 120 h 150"/>
                <a:gd name="T4" fmla="*/ 30 w 72"/>
                <a:gd name="T5" fmla="*/ 120 h 150"/>
                <a:gd name="T6" fmla="*/ 30 w 72"/>
                <a:gd name="T7" fmla="*/ 0 h 150"/>
                <a:gd name="T8" fmla="*/ 42 w 72"/>
                <a:gd name="T9" fmla="*/ 0 h 150"/>
                <a:gd name="T10" fmla="*/ 72 w 72"/>
                <a:gd name="T11" fmla="*/ 78 h 150"/>
                <a:gd name="T12" fmla="*/ 36 w 72"/>
                <a:gd name="T13" fmla="*/ 150 h 150"/>
                <a:gd name="T14" fmla="*/ 0 w 72"/>
                <a:gd name="T15" fmla="*/ 78 h 150"/>
                <a:gd name="T16" fmla="*/ 72 w 72"/>
                <a:gd name="T17" fmla="*/ 78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50"/>
                <a:gd name="T29" fmla="*/ 72 w 72"/>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50">
                  <a:moveTo>
                    <a:pt x="42" y="0"/>
                  </a:moveTo>
                  <a:lnTo>
                    <a:pt x="42" y="120"/>
                  </a:lnTo>
                  <a:lnTo>
                    <a:pt x="30" y="120"/>
                  </a:lnTo>
                  <a:lnTo>
                    <a:pt x="30" y="0"/>
                  </a:lnTo>
                  <a:lnTo>
                    <a:pt x="42" y="0"/>
                  </a:lnTo>
                  <a:close/>
                  <a:moveTo>
                    <a:pt x="72" y="78"/>
                  </a:moveTo>
                  <a:lnTo>
                    <a:pt x="36" y="150"/>
                  </a:lnTo>
                  <a:lnTo>
                    <a:pt x="0" y="78"/>
                  </a:lnTo>
                  <a:lnTo>
                    <a:pt x="72" y="78"/>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nvGrpSpPr>
            <p:cNvPr id="67712" name="Group 480"/>
            <p:cNvGrpSpPr>
              <a:grpSpLocks/>
            </p:cNvGrpSpPr>
            <p:nvPr/>
          </p:nvGrpSpPr>
          <p:grpSpPr bwMode="auto">
            <a:xfrm>
              <a:off x="669" y="4068"/>
              <a:ext cx="2118" cy="198"/>
              <a:chOff x="669" y="4068"/>
              <a:chExt cx="2118" cy="198"/>
            </a:xfrm>
          </p:grpSpPr>
          <p:sp>
            <p:nvSpPr>
              <p:cNvPr id="67727" name="Rectangle 476"/>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28" name="Picture 477"/>
              <p:cNvPicPr>
                <a:picLocks noChangeAspect="1" noChangeArrowheads="1"/>
              </p:cNvPicPr>
              <p:nvPr/>
            </p:nvPicPr>
            <p:blipFill>
              <a:blip r:embed="rId74"/>
              <a:srcRect/>
              <a:stretch>
                <a:fillRect/>
              </a:stretch>
            </p:blipFill>
            <p:spPr bwMode="auto">
              <a:xfrm>
                <a:off x="675" y="4074"/>
                <a:ext cx="2112" cy="192"/>
              </a:xfrm>
              <a:prstGeom prst="rect">
                <a:avLst/>
              </a:prstGeom>
              <a:noFill/>
              <a:ln w="9525">
                <a:noFill/>
                <a:miter lim="800000"/>
                <a:headEnd/>
                <a:tailEnd/>
              </a:ln>
            </p:spPr>
          </p:pic>
          <p:sp>
            <p:nvSpPr>
              <p:cNvPr id="67729" name="Rectangle 478"/>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30" name="Rectangle 479"/>
              <p:cNvSpPr>
                <a:spLocks noChangeArrowheads="1"/>
              </p:cNvSpPr>
              <p:nvPr/>
            </p:nvSpPr>
            <p:spPr bwMode="auto">
              <a:xfrm>
                <a:off x="675" y="4074"/>
                <a:ext cx="2112" cy="192"/>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713" name="Rectangle 481"/>
            <p:cNvSpPr>
              <a:spLocks noChangeArrowheads="1"/>
            </p:cNvSpPr>
            <p:nvPr/>
          </p:nvSpPr>
          <p:spPr bwMode="auto">
            <a:xfrm>
              <a:off x="1280" y="4122"/>
              <a:ext cx="1057" cy="10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Bilgilendirme ve İzleme</a:t>
              </a:r>
              <a:endParaRPr lang="tr-TR">
                <a:solidFill>
                  <a:srgbClr val="000000"/>
                </a:solidFill>
                <a:latin typeface="Arial" charset="0"/>
                <a:cs typeface="Arial" charset="0"/>
              </a:endParaRPr>
            </a:p>
          </p:txBody>
        </p:sp>
        <p:grpSp>
          <p:nvGrpSpPr>
            <p:cNvPr id="67714" name="Group 487"/>
            <p:cNvGrpSpPr>
              <a:grpSpLocks/>
            </p:cNvGrpSpPr>
            <p:nvPr/>
          </p:nvGrpSpPr>
          <p:grpSpPr bwMode="auto">
            <a:xfrm>
              <a:off x="4077" y="564"/>
              <a:ext cx="918" cy="267"/>
              <a:chOff x="4077" y="564"/>
              <a:chExt cx="918" cy="267"/>
            </a:xfrm>
          </p:grpSpPr>
          <p:sp>
            <p:nvSpPr>
              <p:cNvPr id="67723" name="Rectangle 483"/>
              <p:cNvSpPr>
                <a:spLocks noChangeArrowheads="1"/>
              </p:cNvSpPr>
              <p:nvPr/>
            </p:nvSpPr>
            <p:spPr bwMode="auto">
              <a:xfrm>
                <a:off x="4077" y="564"/>
                <a:ext cx="912" cy="26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24" name="Picture 484"/>
              <p:cNvPicPr>
                <a:picLocks noChangeAspect="1" noChangeArrowheads="1"/>
              </p:cNvPicPr>
              <p:nvPr/>
            </p:nvPicPr>
            <p:blipFill>
              <a:blip r:embed="rId75"/>
              <a:srcRect/>
              <a:stretch>
                <a:fillRect/>
              </a:stretch>
            </p:blipFill>
            <p:spPr bwMode="auto">
              <a:xfrm>
                <a:off x="4083" y="573"/>
                <a:ext cx="912" cy="258"/>
              </a:xfrm>
              <a:prstGeom prst="rect">
                <a:avLst/>
              </a:prstGeom>
              <a:noFill/>
              <a:ln w="9525">
                <a:noFill/>
                <a:miter lim="800000"/>
                <a:headEnd/>
                <a:tailEnd/>
              </a:ln>
            </p:spPr>
          </p:pic>
          <p:sp>
            <p:nvSpPr>
              <p:cNvPr id="67725" name="Rectangle 485"/>
              <p:cNvSpPr>
                <a:spLocks noChangeArrowheads="1"/>
              </p:cNvSpPr>
              <p:nvPr/>
            </p:nvSpPr>
            <p:spPr bwMode="auto">
              <a:xfrm>
                <a:off x="4077" y="564"/>
                <a:ext cx="912" cy="26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sp>
            <p:nvSpPr>
              <p:cNvPr id="67726" name="Rectangle 486"/>
              <p:cNvSpPr>
                <a:spLocks noChangeArrowheads="1"/>
              </p:cNvSpPr>
              <p:nvPr/>
            </p:nvSpPr>
            <p:spPr bwMode="auto">
              <a:xfrm>
                <a:off x="4083" y="573"/>
                <a:ext cx="912" cy="258"/>
              </a:xfrm>
              <a:prstGeom prst="rect">
                <a:avLst/>
              </a:prstGeom>
              <a:noFill/>
              <a:ln w="12" cap="rnd">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715" name="Rectangle 488"/>
            <p:cNvSpPr>
              <a:spLocks noChangeArrowheads="1"/>
            </p:cNvSpPr>
            <p:nvPr/>
          </p:nvSpPr>
          <p:spPr bwMode="auto">
            <a:xfrm>
              <a:off x="4281" y="660"/>
              <a:ext cx="61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Bilgilendirme</a:t>
              </a:r>
              <a:endParaRPr lang="tr-TR">
                <a:solidFill>
                  <a:srgbClr val="000000"/>
                </a:solidFill>
                <a:latin typeface="Arial" charset="0"/>
                <a:cs typeface="Arial" charset="0"/>
              </a:endParaRPr>
            </a:p>
          </p:txBody>
        </p:sp>
        <p:grpSp>
          <p:nvGrpSpPr>
            <p:cNvPr id="67716" name="Group 493"/>
            <p:cNvGrpSpPr>
              <a:grpSpLocks/>
            </p:cNvGrpSpPr>
            <p:nvPr/>
          </p:nvGrpSpPr>
          <p:grpSpPr bwMode="auto">
            <a:xfrm>
              <a:off x="2973" y="564"/>
              <a:ext cx="918" cy="267"/>
              <a:chOff x="2973" y="564"/>
              <a:chExt cx="918" cy="267"/>
            </a:xfrm>
          </p:grpSpPr>
          <p:sp>
            <p:nvSpPr>
              <p:cNvPr id="67720" name="Rectangle 489"/>
              <p:cNvSpPr>
                <a:spLocks noChangeArrowheads="1"/>
              </p:cNvSpPr>
              <p:nvPr/>
            </p:nvSpPr>
            <p:spPr bwMode="auto">
              <a:xfrm>
                <a:off x="2973" y="564"/>
                <a:ext cx="912" cy="264"/>
              </a:xfrm>
              <a:prstGeom prst="rect">
                <a:avLst/>
              </a:prstGeom>
              <a:solidFill>
                <a:srgbClr val="FFFFFF"/>
              </a:solidFill>
              <a:ln w="9525">
                <a:noFill/>
                <a:miter lim="800000"/>
                <a:headEnd/>
                <a:tailEnd/>
              </a:ln>
            </p:spPr>
            <p:txBody>
              <a:bodyPr/>
              <a:lstStyle/>
              <a:p>
                <a:pPr fontAlgn="base">
                  <a:spcBef>
                    <a:spcPct val="0"/>
                  </a:spcBef>
                  <a:spcAft>
                    <a:spcPct val="0"/>
                  </a:spcAft>
                </a:pPr>
                <a:endParaRPr lang="tr-TR">
                  <a:solidFill>
                    <a:srgbClr val="000000"/>
                  </a:solidFill>
                </a:endParaRPr>
              </a:p>
            </p:txBody>
          </p:sp>
          <p:pic>
            <p:nvPicPr>
              <p:cNvPr id="67721" name="Picture 490"/>
              <p:cNvPicPr>
                <a:picLocks noChangeAspect="1" noChangeArrowheads="1"/>
              </p:cNvPicPr>
              <p:nvPr/>
            </p:nvPicPr>
            <p:blipFill>
              <a:blip r:embed="rId76"/>
              <a:srcRect/>
              <a:stretch>
                <a:fillRect/>
              </a:stretch>
            </p:blipFill>
            <p:spPr bwMode="auto">
              <a:xfrm>
                <a:off x="2979" y="573"/>
                <a:ext cx="912" cy="258"/>
              </a:xfrm>
              <a:prstGeom prst="rect">
                <a:avLst/>
              </a:prstGeom>
              <a:noFill/>
              <a:ln w="9525">
                <a:noFill/>
                <a:miter lim="800000"/>
                <a:headEnd/>
                <a:tailEnd/>
              </a:ln>
            </p:spPr>
          </p:pic>
          <p:sp>
            <p:nvSpPr>
              <p:cNvPr id="67722" name="Rectangle 491"/>
              <p:cNvSpPr>
                <a:spLocks noChangeArrowheads="1"/>
              </p:cNvSpPr>
              <p:nvPr/>
            </p:nvSpPr>
            <p:spPr bwMode="auto">
              <a:xfrm>
                <a:off x="2973" y="564"/>
                <a:ext cx="912" cy="264"/>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tr-TR">
                  <a:solidFill>
                    <a:srgbClr val="000000"/>
                  </a:solidFill>
                </a:endParaRPr>
              </a:p>
            </p:txBody>
          </p:sp>
        </p:grpSp>
        <p:sp>
          <p:nvSpPr>
            <p:cNvPr id="67717" name="Rectangle 494"/>
            <p:cNvSpPr>
              <a:spLocks noChangeArrowheads="1"/>
            </p:cNvSpPr>
            <p:nvPr/>
          </p:nvSpPr>
          <p:spPr bwMode="auto">
            <a:xfrm>
              <a:off x="3177" y="660"/>
              <a:ext cx="612"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Bilgilendirme</a:t>
              </a:r>
              <a:endParaRPr lang="tr-TR">
                <a:solidFill>
                  <a:srgbClr val="000000"/>
                </a:solidFill>
                <a:latin typeface="Arial" charset="0"/>
                <a:cs typeface="Arial" charset="0"/>
              </a:endParaRPr>
            </a:p>
          </p:txBody>
        </p:sp>
        <p:sp>
          <p:nvSpPr>
            <p:cNvPr id="67718" name="Freeform 495"/>
            <p:cNvSpPr>
              <a:spLocks noEditPoints="1"/>
            </p:cNvSpPr>
            <p:nvPr/>
          </p:nvSpPr>
          <p:spPr bwMode="auto">
            <a:xfrm>
              <a:off x="2787" y="666"/>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sp>
          <p:nvSpPr>
            <p:cNvPr id="67719" name="Freeform 496"/>
            <p:cNvSpPr>
              <a:spLocks noEditPoints="1"/>
            </p:cNvSpPr>
            <p:nvPr/>
          </p:nvSpPr>
          <p:spPr bwMode="auto">
            <a:xfrm>
              <a:off x="3891" y="666"/>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pPr fontAlgn="base">
                <a:spcBef>
                  <a:spcPct val="0"/>
                </a:spcBef>
                <a:spcAft>
                  <a:spcPct val="0"/>
                </a:spcAft>
              </a:pPr>
              <a:endParaRPr lang="tr-TR">
                <a:solidFill>
                  <a:prstClr val="black"/>
                </a:solidFill>
                <a:latin typeface="Arial" charset="0"/>
              </a:endParaRPr>
            </a:p>
          </p:txBody>
        </p:sp>
      </p:grpSp>
      <p:sp>
        <p:nvSpPr>
          <p:cNvPr id="67588" name="Rectangle 485"/>
          <p:cNvSpPr>
            <a:spLocks noChangeArrowheads="1"/>
          </p:cNvSpPr>
          <p:nvPr/>
        </p:nvSpPr>
        <p:spPr bwMode="auto">
          <a:xfrm>
            <a:off x="7402513" y="1617663"/>
            <a:ext cx="1446212" cy="419100"/>
          </a:xfrm>
          <a:prstGeom prst="rect">
            <a:avLst/>
          </a:prstGeom>
          <a:solidFill>
            <a:srgbClr val="FFFFFF"/>
          </a:solidFill>
          <a:ln w="9525">
            <a:solidFill>
              <a:schemeClr val="accent1"/>
            </a:solidFill>
            <a:miter lim="800000"/>
            <a:headEnd/>
            <a:tailEnd/>
          </a:ln>
        </p:spPr>
        <p:txBody>
          <a:bodyPr/>
          <a:lstStyle/>
          <a:p>
            <a:pPr fontAlgn="base">
              <a:spcBef>
                <a:spcPct val="0"/>
              </a:spcBef>
              <a:spcAft>
                <a:spcPct val="0"/>
              </a:spcAft>
            </a:pPr>
            <a:endParaRPr lang="tr-TR">
              <a:solidFill>
                <a:srgbClr val="000000"/>
              </a:solidFill>
            </a:endParaRPr>
          </a:p>
        </p:txBody>
      </p:sp>
      <p:sp>
        <p:nvSpPr>
          <p:cNvPr id="67589" name="Rectangle 488"/>
          <p:cNvSpPr>
            <a:spLocks noChangeArrowheads="1"/>
          </p:cNvSpPr>
          <p:nvPr/>
        </p:nvSpPr>
        <p:spPr bwMode="auto">
          <a:xfrm>
            <a:off x="7608888" y="1747838"/>
            <a:ext cx="971550" cy="17145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tr-TR" sz="1100" b="1">
                <a:solidFill>
                  <a:srgbClr val="000000"/>
                </a:solidFill>
                <a:latin typeface="Tahoma" pitchFamily="34" charset="0"/>
                <a:cs typeface="Arial" charset="0"/>
              </a:rPr>
              <a:t>Bilgilendirme</a:t>
            </a:r>
            <a:endParaRPr lang="tr-TR">
              <a:solidFill>
                <a:srgbClr val="000000"/>
              </a:solidFill>
              <a:latin typeface="Arial" charset="0"/>
              <a:cs typeface="Arial" charset="0"/>
            </a:endParaRPr>
          </a:p>
        </p:txBody>
      </p:sp>
      <p:sp>
        <p:nvSpPr>
          <p:cNvPr id="67590" name="Rectangle 322"/>
          <p:cNvSpPr>
            <a:spLocks noChangeArrowheads="1"/>
          </p:cNvSpPr>
          <p:nvPr/>
        </p:nvSpPr>
        <p:spPr bwMode="auto">
          <a:xfrm>
            <a:off x="2016125" y="841375"/>
            <a:ext cx="1524000" cy="506413"/>
          </a:xfrm>
          <a:prstGeom prst="rect">
            <a:avLst/>
          </a:prstGeom>
          <a:noFill/>
          <a:ln w="9525">
            <a:solidFill>
              <a:schemeClr val="tx1"/>
            </a:solidFill>
            <a:miter lim="800000"/>
            <a:headEnd/>
            <a:tailEnd/>
          </a:ln>
        </p:spPr>
        <p:txBody>
          <a:bodyPr lIns="0" tIns="0" rIns="0" bIns="0">
            <a:spAutoFit/>
          </a:bodyPr>
          <a:lstStyle/>
          <a:p>
            <a:pPr algn="ctr" fontAlgn="base">
              <a:spcBef>
                <a:spcPct val="0"/>
              </a:spcBef>
              <a:spcAft>
                <a:spcPct val="0"/>
              </a:spcAft>
            </a:pPr>
            <a:r>
              <a:rPr lang="tr-TR" sz="1100" b="1">
                <a:solidFill>
                  <a:srgbClr val="000000"/>
                </a:solidFill>
                <a:latin typeface="Tahoma" pitchFamily="34" charset="0"/>
                <a:cs typeface="Arial" charset="0"/>
              </a:rPr>
              <a:t>Eleme Formunun Bakanlığa </a:t>
            </a:r>
          </a:p>
          <a:p>
            <a:pPr algn="ctr" fontAlgn="base">
              <a:spcBef>
                <a:spcPct val="0"/>
              </a:spcBef>
              <a:spcAft>
                <a:spcPct val="0"/>
              </a:spcAft>
            </a:pPr>
            <a:r>
              <a:rPr lang="tr-TR" sz="1100" b="1">
                <a:solidFill>
                  <a:srgbClr val="000000"/>
                </a:solidFill>
                <a:latin typeface="Tahoma" pitchFamily="34" charset="0"/>
                <a:cs typeface="Arial" charset="0"/>
              </a:rPr>
              <a:t>sunulması</a:t>
            </a:r>
            <a:endParaRPr lang="tr-TR">
              <a:solidFill>
                <a:srgbClr val="000000"/>
              </a:solidFill>
              <a:latin typeface="Arial" charset="0"/>
              <a:cs typeface="Arial" charset="0"/>
            </a:endParaRPr>
          </a:p>
        </p:txBody>
      </p:sp>
    </p:spTree>
    <p:extLst>
      <p:ext uri="{BB962C8B-B14F-4D97-AF65-F5344CB8AC3E}">
        <p14:creationId xmlns:p14="http://schemas.microsoft.com/office/powerpoint/2010/main" val="3442658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15234" y="1484784"/>
            <a:ext cx="7776864" cy="4468916"/>
          </a:xfrm>
          <a:prstGeom prst="rect">
            <a:avLst/>
          </a:prstGeom>
          <a:ln>
            <a:solidFill>
              <a:schemeClr val="tx1"/>
            </a:solidFill>
          </a:ln>
        </p:spPr>
        <p:txBody>
          <a:bodyPr wrap="square">
            <a:spAutoFit/>
          </a:bodyPr>
          <a:lstStyle/>
          <a:p>
            <a:pPr algn="ctr"/>
            <a:r>
              <a:rPr lang="tr-TR" b="1" dirty="0">
                <a:solidFill>
                  <a:srgbClr val="4F81BD"/>
                </a:solidFill>
                <a:ea typeface="Times New Roman"/>
                <a:cs typeface="Times New Roman"/>
              </a:rPr>
              <a:t>ÜÇÜNCÜ BÖLÜM</a:t>
            </a:r>
            <a:endParaRPr lang="tr-TR" b="1" dirty="0">
              <a:solidFill>
                <a:srgbClr val="4F81BD"/>
              </a:solidFill>
              <a:ea typeface="Calibri"/>
              <a:cs typeface="Times New Roman"/>
            </a:endParaRPr>
          </a:p>
          <a:p>
            <a:pPr algn="ctr"/>
            <a:r>
              <a:rPr lang="tr-TR" b="1" dirty="0">
                <a:solidFill>
                  <a:srgbClr val="4F81BD"/>
                </a:solidFill>
                <a:ea typeface="Times New Roman"/>
                <a:cs typeface="Times New Roman"/>
              </a:rPr>
              <a:t>SÇD Uygulama Hükümleri</a:t>
            </a:r>
            <a:endParaRPr lang="tr-TR" b="1" dirty="0">
              <a:solidFill>
                <a:srgbClr val="4F81BD"/>
              </a:solidFill>
              <a:ea typeface="Calibri"/>
              <a:cs typeface="Times New Roman"/>
            </a:endParaRPr>
          </a:p>
          <a:p>
            <a:pPr indent="457200" algn="just">
              <a:lnSpc>
                <a:spcPct val="115000"/>
              </a:lnSpc>
            </a:pPr>
            <a:endParaRPr lang="tr-TR" b="1" dirty="0">
              <a:solidFill>
                <a:srgbClr val="4F81BD"/>
              </a:solidFill>
              <a:ea typeface="Times New Roman"/>
              <a:cs typeface="Times New Roman"/>
            </a:endParaRPr>
          </a:p>
          <a:p>
            <a:pPr indent="457200" algn="just">
              <a:lnSpc>
                <a:spcPct val="115000"/>
              </a:lnSpc>
            </a:pPr>
            <a:r>
              <a:rPr lang="tr-TR" b="1" dirty="0" err="1" smtClean="0">
                <a:solidFill>
                  <a:srgbClr val="4F81BD"/>
                </a:solidFill>
                <a:ea typeface="Times New Roman"/>
                <a:cs typeface="Times New Roman"/>
              </a:rPr>
              <a:t>SÇD’ye</a:t>
            </a:r>
            <a:r>
              <a:rPr lang="tr-TR" b="1" dirty="0" smtClean="0">
                <a:solidFill>
                  <a:srgbClr val="4F81BD"/>
                </a:solidFill>
                <a:ea typeface="Times New Roman"/>
                <a:cs typeface="Times New Roman"/>
              </a:rPr>
              <a:t> </a:t>
            </a:r>
            <a:r>
              <a:rPr lang="tr-TR" b="1" dirty="0">
                <a:solidFill>
                  <a:srgbClr val="4F81BD"/>
                </a:solidFill>
                <a:ea typeface="Times New Roman"/>
                <a:cs typeface="Times New Roman"/>
              </a:rPr>
              <a:t>tabi plan ve programların belirlenmesi </a:t>
            </a:r>
            <a:endParaRPr lang="tr-TR" b="1" dirty="0" smtClean="0">
              <a:solidFill>
                <a:srgbClr val="4F81BD"/>
              </a:solidFill>
              <a:ea typeface="Times New Roman"/>
              <a:cs typeface="Times New Roman"/>
            </a:endParaRPr>
          </a:p>
          <a:p>
            <a:pPr indent="457200" algn="just">
              <a:lnSpc>
                <a:spcPct val="115000"/>
              </a:lnSpc>
            </a:pPr>
            <a:endParaRPr lang="tr-TR" b="1" dirty="0">
              <a:solidFill>
                <a:srgbClr val="4F81BD"/>
              </a:solidFill>
              <a:ea typeface="Calibri"/>
              <a:cs typeface="Times New Roman"/>
            </a:endParaRPr>
          </a:p>
          <a:p>
            <a:pPr indent="457200" algn="just">
              <a:lnSpc>
                <a:spcPct val="115000"/>
              </a:lnSpc>
            </a:pPr>
            <a:r>
              <a:rPr lang="tr-TR" b="1" dirty="0">
                <a:solidFill>
                  <a:prstClr val="black"/>
                </a:solidFill>
                <a:ea typeface="Times New Roman"/>
                <a:cs typeface="Times New Roman"/>
              </a:rPr>
              <a:t>MADDE </a:t>
            </a:r>
            <a:r>
              <a:rPr lang="tr-TR" b="1" dirty="0" smtClean="0">
                <a:solidFill>
                  <a:prstClr val="black"/>
                </a:solidFill>
                <a:ea typeface="Times New Roman"/>
                <a:cs typeface="Times New Roman"/>
              </a:rPr>
              <a:t>9- </a:t>
            </a:r>
            <a:r>
              <a:rPr lang="tr-TR" dirty="0" smtClean="0">
                <a:solidFill>
                  <a:prstClr val="black"/>
                </a:solidFill>
                <a:ea typeface="Times New Roman"/>
                <a:cs typeface="Times New Roman"/>
              </a:rPr>
              <a:t>(</a:t>
            </a:r>
            <a:r>
              <a:rPr lang="tr-TR" dirty="0">
                <a:solidFill>
                  <a:prstClr val="black"/>
                </a:solidFill>
                <a:ea typeface="Times New Roman"/>
                <a:cs typeface="Times New Roman"/>
              </a:rPr>
              <a:t>1) Bu Yönetmeliğin;</a:t>
            </a:r>
            <a:endParaRPr lang="tr-TR" dirty="0">
              <a:solidFill>
                <a:prstClr val="black"/>
              </a:solidFill>
              <a:ea typeface="Calibri"/>
              <a:cs typeface="Times New Roman"/>
            </a:endParaRPr>
          </a:p>
          <a:p>
            <a:pPr indent="449580" algn="just">
              <a:lnSpc>
                <a:spcPct val="115000"/>
              </a:lnSpc>
            </a:pPr>
            <a:r>
              <a:rPr lang="tr-TR" dirty="0">
                <a:solidFill>
                  <a:prstClr val="black"/>
                </a:solidFill>
                <a:ea typeface="Times New Roman"/>
                <a:cs typeface="Times New Roman"/>
              </a:rPr>
              <a:t>a) </a:t>
            </a:r>
            <a:r>
              <a:rPr lang="tr-TR" b="1" dirty="0" smtClean="0">
                <a:solidFill>
                  <a:prstClr val="black"/>
                </a:solidFill>
                <a:ea typeface="Times New Roman"/>
                <a:cs typeface="Times New Roman"/>
              </a:rPr>
              <a:t>Ek-1 </a:t>
            </a:r>
            <a:r>
              <a:rPr lang="tr-TR" b="1" dirty="0">
                <a:solidFill>
                  <a:prstClr val="black"/>
                </a:solidFill>
                <a:ea typeface="Times New Roman"/>
                <a:cs typeface="Times New Roman"/>
              </a:rPr>
              <a:t>listesinde yer alan plan/programlar ve bunlarda yapılacak revizyonlar</a:t>
            </a:r>
            <a:r>
              <a:rPr lang="tr-TR" dirty="0">
                <a:solidFill>
                  <a:prstClr val="black"/>
                </a:solidFill>
                <a:ea typeface="Times New Roman"/>
                <a:cs typeface="Times New Roman"/>
              </a:rPr>
              <a:t>,</a:t>
            </a:r>
            <a:endParaRPr lang="tr-TR" dirty="0">
              <a:solidFill>
                <a:prstClr val="black"/>
              </a:solidFill>
              <a:ea typeface="Calibri"/>
              <a:cs typeface="Times New Roman"/>
            </a:endParaRPr>
          </a:p>
          <a:p>
            <a:pPr indent="449580" algn="just">
              <a:lnSpc>
                <a:spcPct val="115000"/>
              </a:lnSpc>
            </a:pPr>
            <a:r>
              <a:rPr lang="tr-TR" dirty="0">
                <a:solidFill>
                  <a:prstClr val="black"/>
                </a:solidFill>
                <a:ea typeface="Times New Roman"/>
                <a:cs typeface="Times New Roman"/>
              </a:rPr>
              <a:t>b) Ek-1 listesinde yer almayıp 2 </a:t>
            </a:r>
            <a:r>
              <a:rPr lang="tr-TR" dirty="0" err="1">
                <a:solidFill>
                  <a:prstClr val="black"/>
                </a:solidFill>
                <a:ea typeface="Times New Roman"/>
                <a:cs typeface="Times New Roman"/>
              </a:rPr>
              <a:t>nci</a:t>
            </a:r>
            <a:r>
              <a:rPr lang="tr-TR" dirty="0">
                <a:solidFill>
                  <a:prstClr val="black"/>
                </a:solidFill>
                <a:ea typeface="Times New Roman"/>
                <a:cs typeface="Times New Roman"/>
              </a:rPr>
              <a:t> maddenin birinci fıkrası kapsamında bulunan her tür ve ölçekteki plan/programlar; Yönetmelik kapsamında yer alan her tür ve ölçekteki plan/programlarda yapılacak </a:t>
            </a:r>
            <a:r>
              <a:rPr lang="tr-TR" b="1" dirty="0">
                <a:solidFill>
                  <a:prstClr val="black"/>
                </a:solidFill>
                <a:ea typeface="Times New Roman"/>
                <a:cs typeface="Times New Roman"/>
              </a:rPr>
              <a:t>değişiklik ve/veya revizyonların</a:t>
            </a:r>
            <a:r>
              <a:rPr lang="tr-TR" dirty="0">
                <a:solidFill>
                  <a:prstClr val="black"/>
                </a:solidFill>
                <a:ea typeface="Times New Roman"/>
                <a:cs typeface="Times New Roman"/>
              </a:rPr>
              <a:t> </a:t>
            </a:r>
            <a:r>
              <a:rPr lang="tr-TR" b="1" dirty="0" err="1">
                <a:solidFill>
                  <a:prstClr val="black"/>
                </a:solidFill>
                <a:ea typeface="Times New Roman"/>
                <a:cs typeface="Times New Roman"/>
              </a:rPr>
              <a:t>SÇD’ye</a:t>
            </a:r>
            <a:r>
              <a:rPr lang="tr-TR" b="1" dirty="0">
                <a:solidFill>
                  <a:prstClr val="black"/>
                </a:solidFill>
                <a:ea typeface="Times New Roman"/>
                <a:cs typeface="Times New Roman"/>
              </a:rPr>
              <a:t> tabi olup olmayacaklarının belirlenmesi amacıyla </a:t>
            </a:r>
            <a:r>
              <a:rPr lang="tr-TR" b="1" dirty="0" smtClean="0">
                <a:solidFill>
                  <a:prstClr val="black"/>
                </a:solidFill>
                <a:ea typeface="Times New Roman"/>
                <a:cs typeface="Times New Roman"/>
              </a:rPr>
              <a:t>Ek-2’de </a:t>
            </a:r>
            <a:r>
              <a:rPr lang="tr-TR" b="1" dirty="0">
                <a:solidFill>
                  <a:prstClr val="black"/>
                </a:solidFill>
                <a:ea typeface="Times New Roman"/>
                <a:cs typeface="Times New Roman"/>
              </a:rPr>
              <a:t>verilen eleme sonucuna göre SÇD uygulamasına karar verilenler,</a:t>
            </a:r>
            <a:endParaRPr lang="tr-TR" b="1" dirty="0">
              <a:solidFill>
                <a:prstClr val="black"/>
              </a:solidFill>
              <a:ea typeface="Calibri"/>
              <a:cs typeface="Times New Roman"/>
            </a:endParaRPr>
          </a:p>
          <a:p>
            <a:pPr indent="457200" algn="just">
              <a:lnSpc>
                <a:spcPct val="115000"/>
              </a:lnSpc>
            </a:pPr>
            <a:r>
              <a:rPr lang="tr-TR" dirty="0" err="1">
                <a:solidFill>
                  <a:prstClr val="black"/>
                </a:solidFill>
                <a:ea typeface="Times New Roman"/>
                <a:cs typeface="Times New Roman"/>
              </a:rPr>
              <a:t>SÇD’ye</a:t>
            </a:r>
            <a:r>
              <a:rPr lang="tr-TR" dirty="0">
                <a:solidFill>
                  <a:prstClr val="black"/>
                </a:solidFill>
                <a:ea typeface="Times New Roman"/>
                <a:cs typeface="Times New Roman"/>
              </a:rPr>
              <a:t> tabidir</a:t>
            </a:r>
            <a:r>
              <a:rPr lang="tr-TR" dirty="0" smtClean="0">
                <a:solidFill>
                  <a:prstClr val="black"/>
                </a:solidFill>
                <a:ea typeface="Times New Roman"/>
                <a:cs typeface="Times New Roman"/>
              </a:rPr>
              <a:t>.</a:t>
            </a:r>
            <a:endParaRPr lang="tr-TR" dirty="0">
              <a:solidFill>
                <a:prstClr val="black"/>
              </a:solidFill>
              <a:ea typeface="Calibri"/>
              <a:cs typeface="Times New Roman"/>
            </a:endParaRPr>
          </a:p>
        </p:txBody>
      </p:sp>
      <p:sp>
        <p:nvSpPr>
          <p:cNvPr id="4"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1314832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47AA5A4-3389-4AEC-8776-25C5D7BD4BA7}" type="slidenum">
              <a:rPr lang="tr-TR" smtClean="0">
                <a:solidFill>
                  <a:srgbClr val="898989"/>
                </a:solidFill>
              </a:rPr>
              <a:pPr/>
              <a:t>15</a:t>
            </a:fld>
            <a:endParaRPr lang="tr-TR" smtClean="0">
              <a:solidFill>
                <a:srgbClr val="898989"/>
              </a:solidFill>
            </a:endParaRPr>
          </a:p>
        </p:txBody>
      </p:sp>
      <p:sp>
        <p:nvSpPr>
          <p:cNvPr id="7" name="Dikdörtgen 6"/>
          <p:cNvSpPr/>
          <p:nvPr/>
        </p:nvSpPr>
        <p:spPr>
          <a:xfrm>
            <a:off x="90736" y="37217"/>
            <a:ext cx="8928992" cy="6832640"/>
          </a:xfrm>
          <a:prstGeom prst="rect">
            <a:avLst/>
          </a:prstGeom>
          <a:noFill/>
          <a:ln w="28575" cmpd="thickThin">
            <a:solidFill>
              <a:schemeClr val="tx1"/>
            </a:solidFill>
          </a:ln>
          <a:effectLst>
            <a:outerShdw blurRad="63500" sx="102000" sy="102000" algn="ctr" rotWithShape="0">
              <a:srgbClr val="00B0F0">
                <a:alpha val="40000"/>
              </a:srgbClr>
            </a:outerShdw>
          </a:effectLst>
        </p:spPr>
        <p:txBody>
          <a:bodyPr wrap="square">
            <a:spAutoFit/>
          </a:bodyPr>
          <a:lstStyle/>
          <a:p>
            <a:pPr algn="r" fontAlgn="base">
              <a:spcBef>
                <a:spcPct val="0"/>
              </a:spcBef>
              <a:spcAft>
                <a:spcPct val="0"/>
              </a:spcAft>
              <a:defRPr/>
            </a:pPr>
            <a:r>
              <a:rPr lang="tr-TR" b="1" dirty="0">
                <a:solidFill>
                  <a:prstClr val="black"/>
                </a:solidFill>
                <a:latin typeface="Times New Roman" pitchFamily="18" charset="0"/>
                <a:cs typeface="Times New Roman" pitchFamily="18" charset="0"/>
              </a:rPr>
              <a:t>EK-1</a:t>
            </a:r>
          </a:p>
          <a:p>
            <a:pPr algn="ctr" fontAlgn="base">
              <a:spcBef>
                <a:spcPct val="0"/>
              </a:spcBef>
              <a:spcAft>
                <a:spcPct val="0"/>
              </a:spcAft>
              <a:defRPr/>
            </a:pPr>
            <a:r>
              <a:rPr lang="tr-TR" b="1" dirty="0">
                <a:solidFill>
                  <a:prstClr val="black"/>
                </a:solidFill>
                <a:latin typeface="Times New Roman" pitchFamily="18" charset="0"/>
                <a:cs typeface="Times New Roman" pitchFamily="18" charset="0"/>
              </a:rPr>
              <a:t>STRATEJİK ÇEVRESEL DEĞERLENDİRME UYGULANACAK</a:t>
            </a:r>
          </a:p>
          <a:p>
            <a:pPr algn="ctr" fontAlgn="base">
              <a:spcBef>
                <a:spcPct val="0"/>
              </a:spcBef>
              <a:spcAft>
                <a:spcPct val="0"/>
              </a:spcAft>
              <a:defRPr/>
            </a:pPr>
            <a:r>
              <a:rPr lang="tr-TR" b="1" dirty="0">
                <a:solidFill>
                  <a:prstClr val="black"/>
                </a:solidFill>
                <a:latin typeface="Times New Roman" pitchFamily="18" charset="0"/>
                <a:cs typeface="Times New Roman" pitchFamily="18" charset="0"/>
              </a:rPr>
              <a:t> PLAN VE PROGRAM LİSTESİ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1-Bölge Kalkınma İdareleri Eylem Planları</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2-Bölge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3-Bütünleşik Kıyı Alanları Planları</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4-Çevre Düzeni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5-Enerji Sektöründeki Planlama Çalışmaları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6-Havza Bazında Atık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7-Havza Bazında Atıksu Arıtımı Eylem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8-Havza Koruma Eylem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9-Havza Kuraklık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10-Havza Master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11-Havza Taşkın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12-Kırsal Kalkınma Programları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13-Kültür ve Turizm Koruma ve Gelişme Bölgeleri ve Turizm Merkezlerinde Yer Alan Planlar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     (1/100.000 ve  1/50.000 ölçekli)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14-Mekansal Strateji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15-Nehir Havza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16-Operasyonel Programlar</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17-Tarım Master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18-Turizm Kıyı Yapıları Master Planı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19-Türkiye Sanayi Stratejisi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20-Türkiye Turizm Stratejisi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21-Ulaşım ve İletişim Stratejisi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22-Ulaştırma Ana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23-Ulusal Havza Yönetim Stratejisi </a:t>
            </a:r>
            <a:endParaRPr lang="tr-TR"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4156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707578" y="1988840"/>
            <a:ext cx="7702550" cy="3095625"/>
          </a:xfrm>
          <a:prstGeom prst="rect">
            <a:avLst/>
          </a:prstGeom>
          <a:noFill/>
          <a:ln w="9525">
            <a:solidFill>
              <a:srgbClr val="4F81BD"/>
            </a:solidFill>
            <a:miter lim="800000"/>
            <a:headEnd/>
            <a:tailEnd/>
          </a:ln>
        </p:spPr>
        <p:txBody>
          <a:bodyPr/>
          <a:lstStyle/>
          <a:p>
            <a:pPr indent="341313" eaLnBrk="0" fontAlgn="base" hangingPunct="0">
              <a:spcBef>
                <a:spcPct val="0"/>
              </a:spcBef>
              <a:spcAft>
                <a:spcPct val="0"/>
              </a:spcAft>
            </a:pPr>
            <a:endParaRPr lang="tr-TR" sz="2000" b="1" dirty="0">
              <a:solidFill>
                <a:srgbClr val="000099"/>
              </a:solidFill>
              <a:latin typeface="Times New Roman" pitchFamily="18" charset="0"/>
              <a:ea typeface="Calibri" pitchFamily="34" charset="0"/>
              <a:cs typeface="Times New Roman" pitchFamily="18" charset="0"/>
            </a:endParaRPr>
          </a:p>
          <a:p>
            <a:pPr indent="341313" algn="just" fontAlgn="base">
              <a:lnSpc>
                <a:spcPct val="115000"/>
              </a:lnSpc>
              <a:spcBef>
                <a:spcPct val="0"/>
              </a:spcBef>
              <a:spcAft>
                <a:spcPct val="0"/>
              </a:spcAft>
            </a:pPr>
            <a:r>
              <a:rPr lang="tr-TR" sz="2000" b="1" dirty="0">
                <a:solidFill>
                  <a:srgbClr val="000000"/>
                </a:solidFill>
                <a:latin typeface="Times New Roman" pitchFamily="18" charset="0"/>
                <a:ea typeface="Calibri" pitchFamily="34" charset="0"/>
                <a:cs typeface="Times New Roman" pitchFamily="18" charset="0"/>
              </a:rPr>
              <a:t> </a:t>
            </a:r>
            <a:r>
              <a:rPr lang="en-US" b="1" dirty="0">
                <a:solidFill>
                  <a:srgbClr val="000000"/>
                </a:solidFill>
                <a:ea typeface="Calibri" pitchFamily="34" charset="0"/>
                <a:cs typeface="Times New Roman" pitchFamily="18" charset="0"/>
              </a:rPr>
              <a:t>PLAN VEYA PROGRAMA İLİŞKİN KARAR </a:t>
            </a:r>
            <a:endParaRPr lang="tr-TR" b="1" dirty="0">
              <a:solidFill>
                <a:srgbClr val="000000"/>
              </a:solidFill>
              <a:ea typeface="Calibri" pitchFamily="34" charset="0"/>
              <a:cs typeface="Times New Roman" pitchFamily="18" charset="0"/>
            </a:endParaRPr>
          </a:p>
          <a:p>
            <a:pPr indent="341313" algn="just" fontAlgn="base">
              <a:lnSpc>
                <a:spcPct val="115000"/>
              </a:lnSpc>
              <a:spcBef>
                <a:spcPct val="0"/>
              </a:spcBef>
              <a:spcAft>
                <a:spcPct val="0"/>
              </a:spcAft>
            </a:pPr>
            <a:endParaRPr lang="tr-TR" dirty="0">
              <a:solidFill>
                <a:srgbClr val="000000"/>
              </a:solidFill>
              <a:ea typeface="Calibri" pitchFamily="34" charset="0"/>
              <a:cs typeface="Times New Roman" pitchFamily="18" charset="0"/>
            </a:endParaRPr>
          </a:p>
          <a:p>
            <a:pPr indent="341313" algn="just" fontAlgn="base">
              <a:lnSpc>
                <a:spcPct val="115000"/>
              </a:lnSpc>
              <a:spcBef>
                <a:spcPct val="0"/>
              </a:spcBef>
              <a:spcAft>
                <a:spcPct val="0"/>
              </a:spcAft>
            </a:pPr>
            <a:r>
              <a:rPr lang="en-US" b="1" dirty="0">
                <a:solidFill>
                  <a:srgbClr val="000000"/>
                </a:solidFill>
                <a:ea typeface="Calibri" pitchFamily="34" charset="0"/>
                <a:cs typeface="Times New Roman" pitchFamily="18" charset="0"/>
              </a:rPr>
              <a:t>MADDE </a:t>
            </a:r>
            <a:r>
              <a:rPr lang="en-US" b="1" dirty="0" smtClean="0">
                <a:solidFill>
                  <a:srgbClr val="000000"/>
                </a:solidFill>
                <a:ea typeface="Calibri" pitchFamily="34" charset="0"/>
                <a:cs typeface="Times New Roman" pitchFamily="18" charset="0"/>
              </a:rPr>
              <a:t>1</a:t>
            </a:r>
            <a:r>
              <a:rPr lang="tr-TR" b="1" dirty="0" smtClean="0">
                <a:solidFill>
                  <a:srgbClr val="000000"/>
                </a:solidFill>
                <a:ea typeface="Calibri" pitchFamily="34" charset="0"/>
                <a:cs typeface="Times New Roman" pitchFamily="18" charset="0"/>
              </a:rPr>
              <a:t>3</a:t>
            </a:r>
            <a:r>
              <a:rPr lang="en-US" b="1" dirty="0" smtClean="0">
                <a:solidFill>
                  <a:srgbClr val="000000"/>
                </a:solidFill>
                <a:ea typeface="Calibri" pitchFamily="34" charset="0"/>
                <a:cs typeface="Times New Roman" pitchFamily="18" charset="0"/>
              </a:rPr>
              <a:t>-</a:t>
            </a:r>
            <a:r>
              <a:rPr lang="en-US" dirty="0" smtClean="0">
                <a:solidFill>
                  <a:srgbClr val="000000"/>
                </a:solidFill>
                <a:ea typeface="Calibri" pitchFamily="34" charset="0"/>
                <a:cs typeface="Times New Roman" pitchFamily="18" charset="0"/>
              </a:rPr>
              <a:t> </a:t>
            </a:r>
            <a:r>
              <a:rPr lang="en-US" dirty="0">
                <a:solidFill>
                  <a:srgbClr val="000000"/>
                </a:solidFill>
                <a:ea typeface="Calibri" pitchFamily="34" charset="0"/>
                <a:cs typeface="Times New Roman" pitchFamily="18" charset="0"/>
              </a:rPr>
              <a:t>(1) </a:t>
            </a:r>
            <a:r>
              <a:rPr lang="en-US" dirty="0" err="1">
                <a:solidFill>
                  <a:srgbClr val="000000"/>
                </a:solidFill>
                <a:ea typeface="Calibri" pitchFamily="34" charset="0"/>
                <a:cs typeface="Times New Roman" pitchFamily="18" charset="0"/>
              </a:rPr>
              <a:t>Yetkili</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Kurum</a:t>
            </a:r>
            <a:r>
              <a:rPr lang="en-US" dirty="0">
                <a:solidFill>
                  <a:srgbClr val="000000"/>
                </a:solidFill>
                <a:ea typeface="Calibri" pitchFamily="34" charset="0"/>
                <a:cs typeface="Times New Roman" pitchFamily="18" charset="0"/>
              </a:rPr>
              <a:t>, SÇD </a:t>
            </a:r>
            <a:r>
              <a:rPr lang="en-US" dirty="0" err="1">
                <a:solidFill>
                  <a:srgbClr val="000000"/>
                </a:solidFill>
                <a:ea typeface="Calibri" pitchFamily="34" charset="0"/>
                <a:cs typeface="Times New Roman" pitchFamily="18" charset="0"/>
              </a:rPr>
              <a:t>Raporunun</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sonuçlarını</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çevre</a:t>
            </a:r>
            <a:r>
              <a:rPr lang="en-US" dirty="0">
                <a:solidFill>
                  <a:srgbClr val="000000"/>
                </a:solidFill>
                <a:ea typeface="Calibri" pitchFamily="34" charset="0"/>
                <a:cs typeface="Times New Roman" pitchFamily="18" charset="0"/>
              </a:rPr>
              <a:t> ve </a:t>
            </a:r>
            <a:r>
              <a:rPr lang="en-US" dirty="0" err="1">
                <a:solidFill>
                  <a:srgbClr val="000000"/>
                </a:solidFill>
                <a:ea typeface="Calibri" pitchFamily="34" charset="0"/>
                <a:cs typeface="Times New Roman" pitchFamily="18" charset="0"/>
              </a:rPr>
              <a:t>sağlıkla</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ilgili</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kurum</a:t>
            </a:r>
            <a:r>
              <a:rPr lang="en-US" dirty="0">
                <a:solidFill>
                  <a:srgbClr val="000000"/>
                </a:solidFill>
                <a:ea typeface="Calibri" pitchFamily="34" charset="0"/>
                <a:cs typeface="Times New Roman" pitchFamily="18" charset="0"/>
              </a:rPr>
              <a:t> ve </a:t>
            </a:r>
            <a:r>
              <a:rPr lang="en-US" dirty="0" err="1">
                <a:solidFill>
                  <a:srgbClr val="000000"/>
                </a:solidFill>
                <a:ea typeface="Calibri" pitchFamily="34" charset="0"/>
                <a:cs typeface="Times New Roman" pitchFamily="18" charset="0"/>
              </a:rPr>
              <a:t>kuruluşların</a:t>
            </a:r>
            <a:r>
              <a:rPr lang="en-US" dirty="0">
                <a:solidFill>
                  <a:srgbClr val="000000"/>
                </a:solidFill>
                <a:ea typeface="Calibri" pitchFamily="34" charset="0"/>
                <a:cs typeface="Times New Roman" pitchFamily="18" charset="0"/>
              </a:rPr>
              <a:t> ve </a:t>
            </a:r>
            <a:r>
              <a:rPr lang="en-US" dirty="0" err="1">
                <a:solidFill>
                  <a:srgbClr val="000000"/>
                </a:solidFill>
                <a:ea typeface="Calibri" pitchFamily="34" charset="0"/>
                <a:cs typeface="Times New Roman" pitchFamily="18" charset="0"/>
              </a:rPr>
              <a:t>halkın</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görüşlerini</a:t>
            </a:r>
            <a:r>
              <a:rPr lang="en-US" dirty="0">
                <a:solidFill>
                  <a:srgbClr val="000000"/>
                </a:solidFill>
                <a:ea typeface="Calibri" pitchFamily="34" charset="0"/>
                <a:cs typeface="Times New Roman" pitchFamily="18" charset="0"/>
              </a:rPr>
              <a:t> ve </a:t>
            </a:r>
            <a:r>
              <a:rPr lang="en-US" dirty="0" err="1">
                <a:solidFill>
                  <a:srgbClr val="000000"/>
                </a:solidFill>
                <a:ea typeface="Calibri" pitchFamily="34" charset="0"/>
                <a:cs typeface="Times New Roman" pitchFamily="18" charset="0"/>
              </a:rPr>
              <a:t>Bakanlığın</a:t>
            </a:r>
            <a:r>
              <a:rPr lang="en-US" dirty="0">
                <a:solidFill>
                  <a:srgbClr val="000000"/>
                </a:solidFill>
                <a:ea typeface="Calibri" pitchFamily="34" charset="0"/>
                <a:cs typeface="Times New Roman" pitchFamily="18" charset="0"/>
              </a:rPr>
              <a:t> SÇD </a:t>
            </a:r>
            <a:r>
              <a:rPr lang="en-US" dirty="0" err="1">
                <a:solidFill>
                  <a:srgbClr val="000000"/>
                </a:solidFill>
                <a:ea typeface="Calibri" pitchFamily="34" charset="0"/>
                <a:cs typeface="Times New Roman" pitchFamily="18" charset="0"/>
              </a:rPr>
              <a:t>Raporunun</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kalitesine</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dair</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yaptığı</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bildirimi</a:t>
            </a:r>
            <a:r>
              <a:rPr lang="en-US" dirty="0">
                <a:solidFill>
                  <a:srgbClr val="000000"/>
                </a:solidFill>
                <a:ea typeface="Calibri" pitchFamily="34" charset="0"/>
                <a:cs typeface="Times New Roman" pitchFamily="18" charset="0"/>
              </a:rPr>
              <a:t> </a:t>
            </a:r>
            <a:r>
              <a:rPr lang="tr-TR" dirty="0">
                <a:solidFill>
                  <a:srgbClr val="000000"/>
                </a:solidFill>
                <a:ea typeface="Calibri" pitchFamily="34" charset="0"/>
                <a:cs typeface="Times New Roman" pitchFamily="18" charset="0"/>
              </a:rPr>
              <a:t>dikkate</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alarak</a:t>
            </a:r>
            <a:r>
              <a:rPr lang="en-US" dirty="0">
                <a:solidFill>
                  <a:srgbClr val="000000"/>
                </a:solidFill>
                <a:ea typeface="Calibri" pitchFamily="34" charset="0"/>
                <a:cs typeface="Times New Roman" pitchFamily="18" charset="0"/>
              </a:rPr>
              <a:t> plan/ </a:t>
            </a:r>
            <a:r>
              <a:rPr lang="en-US" dirty="0" err="1">
                <a:solidFill>
                  <a:srgbClr val="000000"/>
                </a:solidFill>
                <a:ea typeface="Calibri" pitchFamily="34" charset="0"/>
                <a:cs typeface="Times New Roman" pitchFamily="18" charset="0"/>
              </a:rPr>
              <a:t>programı</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veya</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bu</a:t>
            </a:r>
            <a:r>
              <a:rPr lang="en-US" dirty="0">
                <a:solidFill>
                  <a:srgbClr val="000000"/>
                </a:solidFill>
                <a:ea typeface="Calibri" pitchFamily="34" charset="0"/>
                <a:cs typeface="Times New Roman" pitchFamily="18" charset="0"/>
              </a:rPr>
              <a:t> plan/</a:t>
            </a:r>
            <a:r>
              <a:rPr lang="en-US" dirty="0" err="1">
                <a:solidFill>
                  <a:srgbClr val="000000"/>
                </a:solidFill>
                <a:ea typeface="Calibri" pitchFamily="34" charset="0"/>
                <a:cs typeface="Times New Roman" pitchFamily="18" charset="0"/>
              </a:rPr>
              <a:t>programlarda</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yapılacak</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değişiklik</a:t>
            </a:r>
            <a:r>
              <a:rPr lang="en-US" dirty="0">
                <a:solidFill>
                  <a:srgbClr val="000000"/>
                </a:solidFill>
                <a:ea typeface="Calibri" pitchFamily="34" charset="0"/>
                <a:cs typeface="Times New Roman" pitchFamily="18" charset="0"/>
              </a:rPr>
              <a:t> ve/</a:t>
            </a:r>
            <a:r>
              <a:rPr lang="en-US" dirty="0" err="1">
                <a:solidFill>
                  <a:srgbClr val="000000"/>
                </a:solidFill>
                <a:ea typeface="Calibri" pitchFamily="34" charset="0"/>
                <a:cs typeface="Times New Roman" pitchFamily="18" charset="0"/>
              </a:rPr>
              <a:t>veya</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revizyonları</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kabul</a:t>
            </a:r>
            <a:r>
              <a:rPr lang="en-US" dirty="0">
                <a:solidFill>
                  <a:srgbClr val="000000"/>
                </a:solidFill>
                <a:ea typeface="Calibri" pitchFamily="34" charset="0"/>
                <a:cs typeface="Times New Roman" pitchFamily="18" charset="0"/>
              </a:rPr>
              <a:t> </a:t>
            </a:r>
            <a:r>
              <a:rPr lang="en-US" dirty="0" err="1">
                <a:solidFill>
                  <a:srgbClr val="000000"/>
                </a:solidFill>
                <a:ea typeface="Calibri" pitchFamily="34" charset="0"/>
                <a:cs typeface="Times New Roman" pitchFamily="18" charset="0"/>
              </a:rPr>
              <a:t>eder</a:t>
            </a:r>
            <a:r>
              <a:rPr lang="en-US" dirty="0">
                <a:solidFill>
                  <a:srgbClr val="000000"/>
                </a:solidFill>
                <a:ea typeface="Calibri" pitchFamily="34" charset="0"/>
                <a:cs typeface="Times New Roman" pitchFamily="18" charset="0"/>
              </a:rPr>
              <a:t>/</a:t>
            </a:r>
            <a:r>
              <a:rPr lang="en-US" dirty="0" err="1">
                <a:solidFill>
                  <a:srgbClr val="000000"/>
                </a:solidFill>
                <a:ea typeface="Calibri" pitchFamily="34" charset="0"/>
                <a:cs typeface="Times New Roman" pitchFamily="18" charset="0"/>
              </a:rPr>
              <a:t>onaylar</a:t>
            </a:r>
            <a:r>
              <a:rPr lang="en-US" dirty="0">
                <a:solidFill>
                  <a:srgbClr val="000000"/>
                </a:solidFill>
                <a:ea typeface="Calibri" pitchFamily="34" charset="0"/>
                <a:cs typeface="Times New Roman" pitchFamily="18" charset="0"/>
              </a:rPr>
              <a:t>. </a:t>
            </a:r>
            <a:endParaRPr lang="en-GB" dirty="0">
              <a:solidFill>
                <a:srgbClr val="000000"/>
              </a:solidFill>
              <a:ea typeface="Calibri" pitchFamily="34" charset="0"/>
              <a:cs typeface="Times New Roman" pitchFamily="18" charset="0"/>
            </a:endParaRPr>
          </a:p>
        </p:txBody>
      </p:sp>
      <p:sp>
        <p:nvSpPr>
          <p:cNvPr id="4"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5" name="Başlık 1"/>
          <p:cNvSpPr txBox="1">
            <a:spLocks/>
          </p:cNvSpPr>
          <p:nvPr/>
        </p:nvSpPr>
        <p:spPr>
          <a:xfrm>
            <a:off x="872400" y="844353"/>
            <a:ext cx="7319963" cy="503237"/>
          </a:xfrm>
          <a:prstGeom prst="rect">
            <a:avLst/>
          </a:prstGeom>
          <a:ln>
            <a:solidFill>
              <a:schemeClr val="accent1"/>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0070C0"/>
                </a:solidFill>
                <a:effectLst>
                  <a:outerShdw blurRad="38100" dist="38100" dir="2700000" algn="tl">
                    <a:srgbClr val="000000">
                      <a:alpha val="43137"/>
                    </a:srgbClr>
                  </a:outerShdw>
                </a:effectLst>
                <a:latin typeface="+mn-lt"/>
              </a:rPr>
              <a:t>STRATEJİK ÇEVRESEL DEĞERLENDİRME YÖNETMELİĞİ</a:t>
            </a:r>
            <a:endParaRPr lang="tr-TR" sz="2400" dirty="0">
              <a:solidFill>
                <a:sysClr val="windowText" lastClr="000000"/>
              </a:solidFill>
              <a:latin typeface="+mn-lt"/>
            </a:endParaRPr>
          </a:p>
        </p:txBody>
      </p:sp>
    </p:spTree>
    <p:extLst>
      <p:ext uri="{BB962C8B-B14F-4D97-AF65-F5344CB8AC3E}">
        <p14:creationId xmlns:p14="http://schemas.microsoft.com/office/powerpoint/2010/main" val="1055085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707578" y="1374180"/>
            <a:ext cx="7702550" cy="4894560"/>
          </a:xfrm>
          <a:prstGeom prst="rect">
            <a:avLst/>
          </a:prstGeom>
          <a:noFill/>
          <a:ln w="9525">
            <a:solidFill>
              <a:srgbClr val="4F81BD"/>
            </a:solidFill>
            <a:miter lim="800000"/>
            <a:headEnd/>
            <a:tailEnd/>
          </a:ln>
        </p:spPr>
        <p:txBody>
          <a:bodyPr/>
          <a:lstStyle/>
          <a:p>
            <a:pPr indent="341313" eaLnBrk="0" fontAlgn="base" hangingPunct="0">
              <a:spcBef>
                <a:spcPct val="0"/>
              </a:spcBef>
              <a:spcAft>
                <a:spcPct val="0"/>
              </a:spcAft>
            </a:pPr>
            <a:endParaRPr lang="tr-TR" sz="2000" b="1" dirty="0">
              <a:solidFill>
                <a:srgbClr val="000099"/>
              </a:solidFill>
              <a:latin typeface="Times New Roman" pitchFamily="18" charset="0"/>
              <a:ea typeface="Calibri" pitchFamily="34" charset="0"/>
              <a:cs typeface="Times New Roman" pitchFamily="18" charset="0"/>
            </a:endParaRPr>
          </a:p>
          <a:p>
            <a:r>
              <a:rPr lang="tr-TR" sz="2000" b="1" dirty="0" smtClean="0"/>
              <a:t>Bilgilendirme </a:t>
            </a:r>
            <a:r>
              <a:rPr lang="tr-TR" sz="2000" b="1" dirty="0"/>
              <a:t>ve izleme </a:t>
            </a:r>
            <a:r>
              <a:rPr lang="tr-TR" sz="2000" b="1" dirty="0" smtClean="0"/>
              <a:t>programı</a:t>
            </a:r>
          </a:p>
          <a:p>
            <a:endParaRPr lang="tr-TR" sz="2000" dirty="0"/>
          </a:p>
          <a:p>
            <a:r>
              <a:rPr lang="tr-TR" sz="2000" b="1" dirty="0"/>
              <a:t>MADDE 14 –</a:t>
            </a:r>
            <a:r>
              <a:rPr lang="tr-TR" sz="2000" dirty="0"/>
              <a:t> (1) Yetkili kurum</a:t>
            </a:r>
            <a:r>
              <a:rPr lang="tr-TR" sz="2000" dirty="0" smtClean="0"/>
              <a:t>;</a:t>
            </a:r>
          </a:p>
          <a:p>
            <a:endParaRPr lang="tr-TR" sz="2000" dirty="0"/>
          </a:p>
          <a:p>
            <a:pPr marL="457200" indent="-457200">
              <a:buAutoNum type="alphaLcParenR"/>
            </a:pPr>
            <a:r>
              <a:rPr lang="tr-TR" sz="2000" dirty="0" smtClean="0"/>
              <a:t>Onaylanan </a:t>
            </a:r>
            <a:r>
              <a:rPr lang="tr-TR" sz="2000" dirty="0"/>
              <a:t>plan/programı</a:t>
            </a:r>
            <a:r>
              <a:rPr lang="tr-TR" sz="2000" dirty="0" smtClean="0"/>
              <a:t>,</a:t>
            </a:r>
          </a:p>
          <a:p>
            <a:endParaRPr lang="tr-TR" sz="2000" dirty="0"/>
          </a:p>
          <a:p>
            <a:r>
              <a:rPr lang="tr-TR" sz="2000" dirty="0"/>
              <a:t>b) Çevre ve sağlıkla ilgili hususların, çevre ve sağlıkla ilgili kurum/kuruluşlardan ve halktan alınan görüşleri içeren Stratejik Çevresel Değerlendirme sonuçlarının plan/programa nasıl entegre edildiğini, hangi alternatifin nasıl seçildiğini açıklayan </a:t>
            </a:r>
            <a:r>
              <a:rPr lang="tr-TR" sz="2000" b="1" dirty="0"/>
              <a:t>bilgilendirme raporunu</a:t>
            </a:r>
            <a:r>
              <a:rPr lang="tr-TR" sz="2000" dirty="0" smtClean="0"/>
              <a:t>,</a:t>
            </a:r>
          </a:p>
          <a:p>
            <a:endParaRPr lang="tr-TR" sz="2000" dirty="0"/>
          </a:p>
          <a:p>
            <a:r>
              <a:rPr lang="tr-TR" sz="2000" dirty="0"/>
              <a:t>c) İzleme programını</a:t>
            </a:r>
            <a:r>
              <a:rPr lang="tr-TR" sz="2000" dirty="0" smtClean="0"/>
              <a:t>,</a:t>
            </a:r>
          </a:p>
          <a:p>
            <a:endParaRPr lang="tr-TR" sz="2000" dirty="0"/>
          </a:p>
          <a:p>
            <a:r>
              <a:rPr lang="tr-TR" sz="2000" dirty="0"/>
              <a:t>Bakanlığa sunmakla ve (b) bendinde belirtilen hususları internet sitesinde yayınlamakla yükümlüdür</a:t>
            </a:r>
            <a:r>
              <a:rPr lang="tr-TR" sz="2000" dirty="0" smtClean="0"/>
              <a:t>.</a:t>
            </a:r>
            <a:endParaRPr lang="tr-TR" sz="2000" dirty="0"/>
          </a:p>
        </p:txBody>
      </p:sp>
      <p:sp>
        <p:nvSpPr>
          <p:cNvPr id="4"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8" name="Başlık 1"/>
          <p:cNvSpPr txBox="1">
            <a:spLocks/>
          </p:cNvSpPr>
          <p:nvPr/>
        </p:nvSpPr>
        <p:spPr>
          <a:xfrm>
            <a:off x="707579" y="700469"/>
            <a:ext cx="7702550" cy="503237"/>
          </a:xfrm>
          <a:prstGeom prst="rect">
            <a:avLst/>
          </a:prstGeom>
          <a:ln>
            <a:solidFill>
              <a:schemeClr val="accent1"/>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0070C0"/>
                </a:solidFill>
                <a:latin typeface="+mn-lt"/>
              </a:rPr>
              <a:t>STRATEJİK ÇEVRESEL DEĞERLENDİRME YÖNETMELİĞİ</a:t>
            </a:r>
            <a:endParaRPr lang="tr-TR" sz="2400" dirty="0">
              <a:solidFill>
                <a:sysClr val="windowText" lastClr="000000"/>
              </a:solidFill>
              <a:latin typeface="+mn-lt"/>
            </a:endParaRPr>
          </a:p>
        </p:txBody>
      </p:sp>
    </p:spTree>
    <p:extLst>
      <p:ext uri="{BB962C8B-B14F-4D97-AF65-F5344CB8AC3E}">
        <p14:creationId xmlns:p14="http://schemas.microsoft.com/office/powerpoint/2010/main" val="1824827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ctrTitle"/>
          </p:nvPr>
        </p:nvSpPr>
        <p:spPr/>
        <p:txBody>
          <a:bodyPr/>
          <a:lstStyle/>
          <a:p>
            <a:r>
              <a:rPr lang="tr-TR" smtClean="0"/>
              <a:t> </a:t>
            </a:r>
          </a:p>
        </p:txBody>
      </p:sp>
      <p:sp>
        <p:nvSpPr>
          <p:cNvPr id="60418" name="Rectangle 3"/>
          <p:cNvSpPr>
            <a:spLocks noGrp="1"/>
          </p:cNvSpPr>
          <p:nvPr>
            <p:ph type="subTitle" idx="1"/>
          </p:nvPr>
        </p:nvSpPr>
        <p:spPr>
          <a:xfrm>
            <a:off x="707579" y="1603647"/>
            <a:ext cx="7801421" cy="4250305"/>
          </a:xfrm>
          <a:ln>
            <a:solidFill>
              <a:schemeClr val="tx1"/>
            </a:solidFill>
          </a:ln>
        </p:spPr>
        <p:txBody>
          <a:bodyPr>
            <a:noAutofit/>
          </a:bodyPr>
          <a:lstStyle/>
          <a:p>
            <a:pPr algn="just">
              <a:lnSpc>
                <a:spcPct val="80000"/>
              </a:lnSpc>
              <a:buFont typeface="Arial" charset="0"/>
              <a:buNone/>
            </a:pPr>
            <a:r>
              <a:rPr lang="tr-TR" sz="1600" b="1" u="sng" dirty="0" smtClean="0">
                <a:solidFill>
                  <a:srgbClr val="0070C0"/>
                </a:solidFill>
              </a:rPr>
              <a:t>GEÇİCİ MADDE 2-</a:t>
            </a:r>
          </a:p>
          <a:p>
            <a:pPr>
              <a:lnSpc>
                <a:spcPct val="80000"/>
              </a:lnSpc>
              <a:buFont typeface="Arial" charset="0"/>
              <a:buNone/>
            </a:pPr>
            <a:r>
              <a:rPr lang="tr-TR" sz="1800" b="1" u="sng" dirty="0" smtClean="0">
                <a:solidFill>
                  <a:srgbClr val="002060"/>
                </a:solidFill>
              </a:rPr>
              <a:t>Sektörler</a:t>
            </a:r>
            <a:r>
              <a:rPr lang="tr-TR" sz="1800" b="1" dirty="0" smtClean="0">
                <a:solidFill>
                  <a:srgbClr val="002060"/>
                </a:solidFill>
              </a:rPr>
              <a:t>:                                                                                            </a:t>
            </a:r>
            <a:r>
              <a:rPr lang="tr-TR" sz="1800" b="1" u="sng" dirty="0" smtClean="0">
                <a:solidFill>
                  <a:srgbClr val="002060"/>
                </a:solidFill>
              </a:rPr>
              <a:t>Yürürlük </a:t>
            </a:r>
            <a:r>
              <a:rPr lang="tr-TR" sz="1800" b="1" u="sng" dirty="0" smtClean="0">
                <a:solidFill>
                  <a:srgbClr val="002060"/>
                </a:solidFill>
              </a:rPr>
              <a:t>Tarihi</a:t>
            </a:r>
            <a:r>
              <a:rPr lang="tr-TR" sz="1800" b="1" dirty="0" smtClean="0">
                <a:solidFill>
                  <a:srgbClr val="002060"/>
                </a:solidFill>
              </a:rPr>
              <a:t>:</a:t>
            </a:r>
          </a:p>
          <a:p>
            <a:pPr>
              <a:lnSpc>
                <a:spcPct val="80000"/>
              </a:lnSpc>
              <a:buFont typeface="Arial" charset="0"/>
              <a:buNone/>
            </a:pPr>
            <a:endParaRPr lang="tr-TR" sz="1800" b="1" dirty="0" smtClean="0">
              <a:solidFill>
                <a:srgbClr val="002060"/>
              </a:solidFill>
            </a:endParaRPr>
          </a:p>
          <a:p>
            <a:pPr>
              <a:lnSpc>
                <a:spcPct val="80000"/>
              </a:lnSpc>
              <a:buFont typeface="Arial" charset="0"/>
              <a:buNone/>
            </a:pPr>
            <a:r>
              <a:rPr lang="tr-TR" sz="1800" b="1" dirty="0" smtClean="0">
                <a:solidFill>
                  <a:srgbClr val="002060"/>
                </a:solidFill>
              </a:rPr>
              <a:t>Tarım, turizm, su yönetimi</a:t>
            </a:r>
            <a:r>
              <a:rPr lang="tr-TR" sz="1600" b="1" dirty="0" smtClean="0">
                <a:solidFill>
                  <a:srgbClr val="002060"/>
                </a:solidFill>
              </a:rPr>
              <a:t>,                                                                                               </a:t>
            </a:r>
            <a:r>
              <a:rPr lang="tr-TR" sz="1800" b="1" dirty="0" smtClean="0">
                <a:solidFill>
                  <a:srgbClr val="002060"/>
                </a:solidFill>
              </a:rPr>
              <a:t>2017</a:t>
            </a:r>
          </a:p>
          <a:p>
            <a:pPr>
              <a:lnSpc>
                <a:spcPct val="80000"/>
              </a:lnSpc>
              <a:buFont typeface="Arial" charset="0"/>
              <a:buNone/>
            </a:pPr>
            <a:r>
              <a:rPr lang="tr-TR" sz="1800" b="1" dirty="0" err="1" smtClean="0">
                <a:solidFill>
                  <a:srgbClr val="002060"/>
                </a:solidFill>
              </a:rPr>
              <a:t>mekansal</a:t>
            </a:r>
            <a:r>
              <a:rPr lang="tr-TR" sz="1800" b="1" dirty="0" smtClean="0">
                <a:solidFill>
                  <a:srgbClr val="002060"/>
                </a:solidFill>
              </a:rPr>
              <a:t> </a:t>
            </a:r>
            <a:r>
              <a:rPr lang="tr-TR" sz="1800" b="1" dirty="0" smtClean="0">
                <a:solidFill>
                  <a:srgbClr val="002060"/>
                </a:solidFill>
              </a:rPr>
              <a:t>planlama ve kıyı yönetimi     </a:t>
            </a:r>
            <a:r>
              <a:rPr lang="tr-TR" sz="1600" b="1" dirty="0" smtClean="0">
                <a:solidFill>
                  <a:srgbClr val="002060"/>
                </a:solidFill>
              </a:rPr>
              <a:t>                                                     </a:t>
            </a:r>
            <a:r>
              <a:rPr lang="tr-TR" sz="1600" b="1" dirty="0" smtClean="0">
                <a:solidFill>
                  <a:srgbClr val="002060"/>
                </a:solidFill>
              </a:rPr>
              <a:t> </a:t>
            </a:r>
            <a:r>
              <a:rPr lang="tr-TR" sz="1400" b="1" dirty="0" smtClean="0">
                <a:solidFill>
                  <a:srgbClr val="002060"/>
                </a:solidFill>
              </a:rPr>
              <a:t>(yürürlük tarihinde) </a:t>
            </a:r>
            <a:r>
              <a:rPr lang="tr-TR" sz="1100" b="1" dirty="0" smtClean="0">
                <a:solidFill>
                  <a:srgbClr val="002060"/>
                </a:solidFill>
              </a:rPr>
              <a:t>                                                         </a:t>
            </a:r>
          </a:p>
          <a:p>
            <a:pPr>
              <a:lnSpc>
                <a:spcPct val="80000"/>
              </a:lnSpc>
              <a:buFont typeface="Arial" charset="0"/>
              <a:buNone/>
            </a:pPr>
            <a:endParaRPr lang="tr-TR" sz="1600" dirty="0">
              <a:solidFill>
                <a:srgbClr val="002060"/>
              </a:solidFill>
            </a:endParaRPr>
          </a:p>
          <a:p>
            <a:pPr>
              <a:lnSpc>
                <a:spcPct val="80000"/>
              </a:lnSpc>
              <a:buFont typeface="Arial" charset="0"/>
              <a:buNone/>
            </a:pPr>
            <a:endParaRPr lang="tr-TR" sz="1600" b="1" dirty="0" smtClean="0">
              <a:solidFill>
                <a:srgbClr val="002060"/>
              </a:solidFill>
            </a:endParaRPr>
          </a:p>
          <a:p>
            <a:pPr>
              <a:lnSpc>
                <a:spcPct val="80000"/>
              </a:lnSpc>
              <a:buFont typeface="Arial" charset="0"/>
              <a:buNone/>
            </a:pPr>
            <a:r>
              <a:rPr lang="tr-TR" sz="1800" b="1" dirty="0" smtClean="0">
                <a:solidFill>
                  <a:srgbClr val="002060"/>
                </a:solidFill>
              </a:rPr>
              <a:t>Ormancılık</a:t>
            </a:r>
            <a:r>
              <a:rPr lang="tr-TR" sz="1800" b="1" dirty="0" smtClean="0">
                <a:solidFill>
                  <a:srgbClr val="002060"/>
                </a:solidFill>
              </a:rPr>
              <a:t>, balıkçılık </a:t>
            </a:r>
            <a:r>
              <a:rPr lang="tr-TR" sz="1600" b="1" dirty="0" smtClean="0">
                <a:solidFill>
                  <a:srgbClr val="002060"/>
                </a:solidFill>
              </a:rPr>
              <a:t>                                                                                            </a:t>
            </a:r>
            <a:r>
              <a:rPr lang="tr-TR" sz="1600" b="1" dirty="0" smtClean="0">
                <a:solidFill>
                  <a:srgbClr val="002060"/>
                </a:solidFill>
              </a:rPr>
              <a:t>       </a:t>
            </a:r>
            <a:r>
              <a:rPr lang="tr-TR" sz="1800" b="1" dirty="0" smtClean="0">
                <a:solidFill>
                  <a:srgbClr val="002060"/>
                </a:solidFill>
              </a:rPr>
              <a:t>1.1.2020</a:t>
            </a:r>
            <a:endParaRPr lang="tr-TR" sz="1800" b="1" dirty="0" smtClean="0">
              <a:solidFill>
                <a:srgbClr val="002060"/>
              </a:solidFill>
            </a:endParaRPr>
          </a:p>
          <a:p>
            <a:pPr>
              <a:lnSpc>
                <a:spcPct val="80000"/>
              </a:lnSpc>
              <a:buFont typeface="Arial" charset="0"/>
              <a:buNone/>
            </a:pPr>
            <a:endParaRPr lang="tr-TR" sz="1600" dirty="0" smtClean="0">
              <a:solidFill>
                <a:srgbClr val="002060"/>
              </a:solidFill>
            </a:endParaRPr>
          </a:p>
          <a:p>
            <a:pPr>
              <a:lnSpc>
                <a:spcPct val="80000"/>
              </a:lnSpc>
              <a:buFont typeface="Arial" charset="0"/>
              <a:buNone/>
            </a:pPr>
            <a:endParaRPr lang="tr-TR" sz="1600" dirty="0" smtClean="0">
              <a:solidFill>
                <a:srgbClr val="002060"/>
              </a:solidFill>
            </a:endParaRPr>
          </a:p>
          <a:p>
            <a:pPr>
              <a:lnSpc>
                <a:spcPct val="80000"/>
              </a:lnSpc>
              <a:buFont typeface="Arial" charset="0"/>
              <a:buNone/>
            </a:pPr>
            <a:r>
              <a:rPr lang="tr-TR" sz="1800" b="1" dirty="0" smtClean="0">
                <a:solidFill>
                  <a:srgbClr val="002060"/>
                </a:solidFill>
              </a:rPr>
              <a:t>   Atık </a:t>
            </a:r>
            <a:r>
              <a:rPr lang="tr-TR" sz="1800" b="1" dirty="0" smtClean="0">
                <a:solidFill>
                  <a:srgbClr val="002060"/>
                </a:solidFill>
              </a:rPr>
              <a:t>yönetimi, enerji, sanayi</a:t>
            </a:r>
            <a:r>
              <a:rPr lang="tr-TR" sz="1600" b="1" dirty="0" smtClean="0">
                <a:solidFill>
                  <a:srgbClr val="002060"/>
                </a:solidFill>
              </a:rPr>
              <a:t>,                                                                                     </a:t>
            </a:r>
            <a:r>
              <a:rPr lang="tr-TR" sz="1600" b="1" dirty="0" smtClean="0">
                <a:solidFill>
                  <a:srgbClr val="002060"/>
                </a:solidFill>
              </a:rPr>
              <a:t> </a:t>
            </a:r>
            <a:r>
              <a:rPr lang="tr-TR" sz="1800" b="1" dirty="0" smtClean="0">
                <a:solidFill>
                  <a:srgbClr val="002060"/>
                </a:solidFill>
              </a:rPr>
              <a:t>1.1.2023</a:t>
            </a:r>
          </a:p>
          <a:p>
            <a:pPr algn="l">
              <a:lnSpc>
                <a:spcPct val="80000"/>
              </a:lnSpc>
              <a:buFont typeface="Arial" charset="0"/>
              <a:buNone/>
            </a:pPr>
            <a:r>
              <a:rPr lang="tr-TR" sz="1600" b="1" dirty="0" smtClean="0">
                <a:solidFill>
                  <a:srgbClr val="002060"/>
                </a:solidFill>
              </a:rPr>
              <a:t> </a:t>
            </a:r>
            <a:r>
              <a:rPr lang="tr-TR" sz="1800" b="1" dirty="0" smtClean="0">
                <a:solidFill>
                  <a:srgbClr val="002060"/>
                </a:solidFill>
              </a:rPr>
              <a:t>Ulaştırma</a:t>
            </a:r>
            <a:r>
              <a:rPr lang="tr-TR" sz="1800" b="1" dirty="0" smtClean="0">
                <a:solidFill>
                  <a:srgbClr val="002060"/>
                </a:solidFill>
              </a:rPr>
              <a:t>, telekomünikasyon</a:t>
            </a:r>
            <a:endParaRPr lang="tr-TR" sz="1600" b="1" dirty="0" smtClean="0">
              <a:solidFill>
                <a:srgbClr val="002060"/>
              </a:solidFill>
            </a:endParaRPr>
          </a:p>
          <a:p>
            <a:pPr algn="r">
              <a:lnSpc>
                <a:spcPct val="80000"/>
              </a:lnSpc>
              <a:buFont typeface="Arial" charset="0"/>
              <a:buNone/>
            </a:pPr>
            <a:r>
              <a:rPr lang="tr-TR" sz="1600" dirty="0" smtClean="0">
                <a:solidFill>
                  <a:srgbClr val="000000"/>
                </a:solidFill>
              </a:rPr>
              <a:t>                                                </a:t>
            </a:r>
            <a:endParaRPr lang="tr-TR" sz="1600" dirty="0" smtClean="0"/>
          </a:p>
        </p:txBody>
      </p:sp>
      <p:sp>
        <p:nvSpPr>
          <p:cNvPr id="60419" name="Line 4"/>
          <p:cNvSpPr>
            <a:spLocks noChangeShapeType="1"/>
          </p:cNvSpPr>
          <p:nvPr/>
        </p:nvSpPr>
        <p:spPr bwMode="auto">
          <a:xfrm>
            <a:off x="4316760" y="2780139"/>
            <a:ext cx="194468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tr-TR">
              <a:solidFill>
                <a:prstClr val="black"/>
              </a:solidFill>
              <a:latin typeface="Arial" charset="0"/>
            </a:endParaRPr>
          </a:p>
        </p:txBody>
      </p:sp>
      <p:sp>
        <p:nvSpPr>
          <p:cNvPr id="60420" name="Line 8"/>
          <p:cNvSpPr>
            <a:spLocks noChangeShapeType="1"/>
          </p:cNvSpPr>
          <p:nvPr/>
        </p:nvSpPr>
        <p:spPr bwMode="auto">
          <a:xfrm>
            <a:off x="4210844" y="5117926"/>
            <a:ext cx="20891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tr-TR">
              <a:solidFill>
                <a:prstClr val="black"/>
              </a:solidFill>
              <a:latin typeface="Arial" charset="0"/>
            </a:endParaRPr>
          </a:p>
        </p:txBody>
      </p:sp>
      <p:sp>
        <p:nvSpPr>
          <p:cNvPr id="60421" name="Line 9"/>
          <p:cNvSpPr>
            <a:spLocks noChangeShapeType="1"/>
          </p:cNvSpPr>
          <p:nvPr/>
        </p:nvSpPr>
        <p:spPr bwMode="auto">
          <a:xfrm>
            <a:off x="4172298" y="4021209"/>
            <a:ext cx="20891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tr-TR">
              <a:solidFill>
                <a:prstClr val="black"/>
              </a:solidFill>
              <a:latin typeface="Arial" charset="0"/>
            </a:endParaRPr>
          </a:p>
        </p:txBody>
      </p:sp>
      <p:sp>
        <p:nvSpPr>
          <p:cNvPr id="10"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12" name="Başlık 1"/>
          <p:cNvSpPr txBox="1">
            <a:spLocks/>
          </p:cNvSpPr>
          <p:nvPr/>
        </p:nvSpPr>
        <p:spPr>
          <a:xfrm>
            <a:off x="707579" y="700469"/>
            <a:ext cx="7702550" cy="503237"/>
          </a:xfrm>
          <a:prstGeom prst="rect">
            <a:avLst/>
          </a:prstGeom>
          <a:ln>
            <a:solidFill>
              <a:schemeClr val="accent1"/>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0070C0"/>
                </a:solidFill>
                <a:latin typeface="+mn-lt"/>
              </a:rPr>
              <a:t>STRATEJİK ÇEVRESEL DEĞERLENDİRME YÖNETMELİĞİ</a:t>
            </a:r>
            <a:endParaRPr lang="tr-TR" sz="2400" dirty="0">
              <a:solidFill>
                <a:sysClr val="windowText" lastClr="000000"/>
              </a:solidFill>
              <a:latin typeface="+mn-lt"/>
            </a:endParaRPr>
          </a:p>
        </p:txBody>
      </p:sp>
    </p:spTree>
    <p:extLst>
      <p:ext uri="{BB962C8B-B14F-4D97-AF65-F5344CB8AC3E}">
        <p14:creationId xmlns:p14="http://schemas.microsoft.com/office/powerpoint/2010/main" val="27617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srcRect/>
          <a:stretch>
            <a:fillRect/>
          </a:stretch>
        </p:blipFill>
        <p:spPr bwMode="auto">
          <a:xfrm>
            <a:off x="0" y="1052513"/>
            <a:ext cx="9182100" cy="433387"/>
          </a:xfrm>
          <a:prstGeom prst="rect">
            <a:avLst/>
          </a:prstGeom>
          <a:noFill/>
          <a:ln w="9525">
            <a:noFill/>
            <a:miter lim="800000"/>
            <a:headEnd/>
            <a:tailEnd/>
          </a:ln>
        </p:spPr>
      </p:pic>
      <p:pic>
        <p:nvPicPr>
          <p:cNvPr id="63490" name="Picture 3"/>
          <p:cNvPicPr>
            <a:picLocks noChangeAspect="1" noChangeArrowheads="1"/>
          </p:cNvPicPr>
          <p:nvPr/>
        </p:nvPicPr>
        <p:blipFill>
          <a:blip r:embed="rId3"/>
          <a:srcRect/>
          <a:stretch>
            <a:fillRect/>
          </a:stretch>
        </p:blipFill>
        <p:spPr bwMode="auto">
          <a:xfrm>
            <a:off x="2555875" y="1052513"/>
            <a:ext cx="5018088" cy="4937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828" y="2492896"/>
            <a:ext cx="5997172" cy="299062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ikdörtgen 1"/>
          <p:cNvSpPr/>
          <p:nvPr/>
        </p:nvSpPr>
        <p:spPr>
          <a:xfrm>
            <a:off x="1203564" y="1984194"/>
            <a:ext cx="2360454" cy="369332"/>
          </a:xfrm>
          <a:prstGeom prst="rect">
            <a:avLst/>
          </a:prstGeom>
        </p:spPr>
        <p:txBody>
          <a:bodyPr wrap="none">
            <a:spAutoFit/>
          </a:bodyPr>
          <a:lstStyle/>
          <a:p>
            <a:r>
              <a:rPr lang="tr-TR" b="1" dirty="0"/>
              <a:t>https://ced.csb.gov.tr/</a:t>
            </a:r>
          </a:p>
        </p:txBody>
      </p:sp>
      <p:sp>
        <p:nvSpPr>
          <p:cNvPr id="3" name="Sağ Ok 2"/>
          <p:cNvSpPr/>
          <p:nvPr/>
        </p:nvSpPr>
        <p:spPr>
          <a:xfrm>
            <a:off x="498712" y="4941168"/>
            <a:ext cx="801757"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3635896" y="2114854"/>
            <a:ext cx="1082420" cy="1080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4788024" y="1984194"/>
            <a:ext cx="2347630" cy="369332"/>
          </a:xfrm>
          <a:prstGeom prst="rect">
            <a:avLst/>
          </a:prstGeom>
        </p:spPr>
        <p:txBody>
          <a:bodyPr wrap="none">
            <a:spAutoFit/>
          </a:bodyPr>
          <a:lstStyle/>
          <a:p>
            <a:r>
              <a:rPr lang="tr-TR" b="1" dirty="0"/>
              <a:t>https://scd.csb.gov.tr/</a:t>
            </a:r>
          </a:p>
        </p:txBody>
      </p:sp>
      <p:sp>
        <p:nvSpPr>
          <p:cNvPr id="12"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298382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1122363"/>
            <a:ext cx="7772400" cy="960437"/>
          </a:xfrm>
        </p:spPr>
        <p:txBody>
          <a:bodyPr>
            <a:normAutofit/>
          </a:bodyPr>
          <a:lstStyle/>
          <a:p>
            <a:r>
              <a:rPr lang="tr-TR" sz="2000" dirty="0"/>
              <a:t/>
            </a:r>
            <a:br>
              <a:rPr lang="tr-TR" sz="2000" dirty="0"/>
            </a:br>
            <a:endParaRPr lang="tr-TR" sz="2000" dirty="0"/>
          </a:p>
        </p:txBody>
      </p:sp>
      <p:sp>
        <p:nvSpPr>
          <p:cNvPr id="3" name="Alt Başlık 2"/>
          <p:cNvSpPr>
            <a:spLocks noGrp="1"/>
          </p:cNvSpPr>
          <p:nvPr>
            <p:ph type="subTitle" idx="1"/>
          </p:nvPr>
        </p:nvSpPr>
        <p:spPr>
          <a:xfrm>
            <a:off x="1110343" y="1658116"/>
            <a:ext cx="7719892" cy="3801390"/>
          </a:xfrm>
        </p:spPr>
        <p:txBody>
          <a:bodyPr>
            <a:normAutofit/>
          </a:bodyPr>
          <a:lstStyle/>
          <a:p>
            <a:pPr algn="l"/>
            <a:r>
              <a:rPr lang="tr-TR" sz="2800" b="1" dirty="0" smtClean="0">
                <a:solidFill>
                  <a:srgbClr val="FF0000"/>
                </a:solidFill>
              </a:rPr>
              <a:t>İÇERİK</a:t>
            </a:r>
          </a:p>
          <a:p>
            <a:pPr algn="l"/>
            <a:endParaRPr lang="tr-TR" sz="2800" b="1" dirty="0" smtClean="0"/>
          </a:p>
          <a:p>
            <a:pPr marL="342900" indent="-342900" algn="l">
              <a:buFont typeface="Wingdings" panose="05000000000000000000" pitchFamily="2" charset="2"/>
              <a:buChar char="Ø"/>
            </a:pPr>
            <a:r>
              <a:rPr lang="tr-TR" dirty="0" smtClean="0"/>
              <a:t>Stratejik Çevresel Değerlendirme (SÇD) Kavramı </a:t>
            </a:r>
          </a:p>
          <a:p>
            <a:pPr marL="342900" indent="-342900" algn="l">
              <a:buFont typeface="Wingdings" panose="05000000000000000000" pitchFamily="2" charset="2"/>
              <a:buChar char="Ø"/>
            </a:pPr>
            <a:r>
              <a:rPr lang="tr-TR" dirty="0" smtClean="0"/>
              <a:t>ÇED ve SÇD İlişkisi</a:t>
            </a:r>
            <a:endParaRPr lang="tr-TR" dirty="0"/>
          </a:p>
          <a:p>
            <a:pPr marL="342900" indent="-342900" algn="just">
              <a:buFont typeface="Wingdings" panose="05000000000000000000" pitchFamily="2" charset="2"/>
              <a:buChar char="Ø"/>
            </a:pPr>
            <a:r>
              <a:rPr lang="tr-TR" altLang="tr-TR" dirty="0" smtClean="0">
                <a:solidFill>
                  <a:srgbClr val="000000"/>
                </a:solidFill>
                <a:ea typeface="Calibri" pitchFamily="34" charset="0"/>
                <a:cs typeface="Times New Roman" pitchFamily="18" charset="0"/>
              </a:rPr>
              <a:t>Stratejik Çevresel </a:t>
            </a:r>
            <a:r>
              <a:rPr lang="tr-TR" altLang="tr-TR" dirty="0">
                <a:solidFill>
                  <a:srgbClr val="000000"/>
                </a:solidFill>
                <a:ea typeface="Calibri" pitchFamily="34" charset="0"/>
                <a:cs typeface="Times New Roman" pitchFamily="18" charset="0"/>
              </a:rPr>
              <a:t>D</a:t>
            </a:r>
            <a:r>
              <a:rPr lang="tr-TR" altLang="tr-TR" dirty="0" smtClean="0">
                <a:solidFill>
                  <a:srgbClr val="000000"/>
                </a:solidFill>
                <a:ea typeface="Calibri" pitchFamily="34" charset="0"/>
                <a:cs typeface="Times New Roman" pitchFamily="18" charset="0"/>
              </a:rPr>
              <a:t>eğerlendirme (SÇD) Yönetmeliği’nin  </a:t>
            </a:r>
          </a:p>
          <a:p>
            <a:pPr algn="just"/>
            <a:r>
              <a:rPr lang="tr-TR" altLang="tr-TR" dirty="0">
                <a:solidFill>
                  <a:srgbClr val="000000"/>
                </a:solidFill>
                <a:ea typeface="Calibri" pitchFamily="34" charset="0"/>
                <a:cs typeface="Times New Roman" pitchFamily="18" charset="0"/>
              </a:rPr>
              <a:t> </a:t>
            </a:r>
            <a:r>
              <a:rPr lang="tr-TR" altLang="tr-TR" dirty="0" smtClean="0">
                <a:solidFill>
                  <a:srgbClr val="000000"/>
                </a:solidFill>
                <a:ea typeface="Calibri" pitchFamily="34" charset="0"/>
                <a:cs typeface="Times New Roman" pitchFamily="18" charset="0"/>
              </a:rPr>
              <a:t>    Uygulanması Teknik </a:t>
            </a:r>
            <a:r>
              <a:rPr lang="tr-TR" altLang="tr-TR" dirty="0">
                <a:solidFill>
                  <a:srgbClr val="000000"/>
                </a:solidFill>
                <a:ea typeface="Calibri" pitchFamily="34" charset="0"/>
                <a:cs typeface="Times New Roman" pitchFamily="18" charset="0"/>
              </a:rPr>
              <a:t>Y</a:t>
            </a:r>
            <a:r>
              <a:rPr lang="tr-TR" altLang="tr-TR" dirty="0" smtClean="0">
                <a:solidFill>
                  <a:srgbClr val="000000"/>
                </a:solidFill>
                <a:ea typeface="Calibri" pitchFamily="34" charset="0"/>
                <a:cs typeface="Times New Roman" pitchFamily="18" charset="0"/>
              </a:rPr>
              <a:t>ardım </a:t>
            </a:r>
            <a:r>
              <a:rPr lang="tr-TR" altLang="tr-TR" dirty="0">
                <a:solidFill>
                  <a:srgbClr val="000000"/>
                </a:solidFill>
                <a:ea typeface="Calibri" pitchFamily="34" charset="0"/>
                <a:cs typeface="Times New Roman" pitchFamily="18" charset="0"/>
              </a:rPr>
              <a:t>P</a:t>
            </a:r>
            <a:r>
              <a:rPr lang="tr-TR" altLang="tr-TR" dirty="0" smtClean="0">
                <a:solidFill>
                  <a:srgbClr val="000000"/>
                </a:solidFill>
                <a:ea typeface="Calibri" pitchFamily="34" charset="0"/>
                <a:cs typeface="Times New Roman" pitchFamily="18" charset="0"/>
              </a:rPr>
              <a:t>rojesi (2014 – 2016)</a:t>
            </a:r>
          </a:p>
          <a:p>
            <a:pPr marL="342900" indent="-342900" algn="just" fontAlgn="base">
              <a:spcBef>
                <a:spcPct val="0"/>
              </a:spcBef>
              <a:spcAft>
                <a:spcPct val="0"/>
              </a:spcAft>
              <a:buFont typeface="Wingdings" panose="05000000000000000000" pitchFamily="2" charset="2"/>
              <a:buChar char="Ø"/>
              <a:tabLst>
                <a:tab pos="457200" algn="l"/>
              </a:tabLst>
            </a:pPr>
            <a:endParaRPr lang="tr-TR" altLang="tr-TR" dirty="0">
              <a:solidFill>
                <a:srgbClr val="000000"/>
              </a:solidFill>
              <a:ea typeface="Calibri" pitchFamily="34" charset="0"/>
              <a:cs typeface="Times New Roman" pitchFamily="18" charset="0"/>
            </a:endParaRPr>
          </a:p>
          <a:p>
            <a:pPr marL="342900" indent="-342900" algn="just" fontAlgn="base">
              <a:spcBef>
                <a:spcPct val="0"/>
              </a:spcBef>
              <a:spcAft>
                <a:spcPct val="0"/>
              </a:spcAft>
              <a:buFont typeface="Wingdings" panose="05000000000000000000" pitchFamily="2" charset="2"/>
              <a:buChar char="Ø"/>
              <a:tabLst>
                <a:tab pos="457200" algn="l"/>
              </a:tabLst>
            </a:pPr>
            <a:r>
              <a:rPr lang="tr-TR" altLang="tr-TR" dirty="0" smtClean="0">
                <a:solidFill>
                  <a:srgbClr val="000000"/>
                </a:solidFill>
                <a:ea typeface="Calibri" pitchFamily="34" charset="0"/>
                <a:cs typeface="Times New Roman" pitchFamily="18" charset="0"/>
              </a:rPr>
              <a:t>SÇD Yönetmeliği ve Süreci</a:t>
            </a:r>
          </a:p>
          <a:p>
            <a:pPr algn="l"/>
            <a:endParaRPr lang="tr-TR" sz="2000" dirty="0"/>
          </a:p>
          <a:p>
            <a:pPr algn="l"/>
            <a:endParaRPr lang="tr-TR" sz="2000" dirty="0"/>
          </a:p>
          <a:p>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5" name="Dikdörtgen 4"/>
          <p:cNvSpPr/>
          <p:nvPr/>
        </p:nvSpPr>
        <p:spPr>
          <a:xfrm>
            <a:off x="1110343" y="734786"/>
            <a:ext cx="7168243" cy="923330"/>
          </a:xfrm>
          <a:prstGeom prst="rect">
            <a:avLst/>
          </a:prstGeom>
        </p:spPr>
        <p:txBody>
          <a:bodyPr wrap="square">
            <a:spAutoFit/>
          </a:bodyPr>
          <a:lstStyle/>
          <a:p>
            <a:r>
              <a:rPr lang="tr-TR" dirty="0" smtClean="0">
                <a:solidFill>
                  <a:prstClr val="black"/>
                </a:solidFill>
              </a:rPr>
              <a:t>                                    </a:t>
            </a:r>
            <a:r>
              <a:rPr lang="tr-TR" b="1" dirty="0" smtClean="0">
                <a:solidFill>
                  <a:prstClr val="black"/>
                </a:solidFill>
              </a:rPr>
              <a:t>ÇEVRE </a:t>
            </a:r>
            <a:r>
              <a:rPr lang="tr-TR" b="1" dirty="0">
                <a:solidFill>
                  <a:prstClr val="black"/>
                </a:solidFill>
              </a:rPr>
              <a:t>VE ŞEHİRCİLİK BAKANLIĞI</a:t>
            </a:r>
            <a:br>
              <a:rPr lang="tr-TR" b="1" dirty="0">
                <a:solidFill>
                  <a:prstClr val="black"/>
                </a:solidFill>
              </a:rPr>
            </a:br>
            <a:r>
              <a:rPr lang="tr-TR" b="1" dirty="0" smtClean="0">
                <a:solidFill>
                  <a:prstClr val="black"/>
                </a:solidFill>
              </a:rPr>
              <a:t>                            ÇED</a:t>
            </a:r>
            <a:r>
              <a:rPr lang="tr-TR" b="1" dirty="0">
                <a:solidFill>
                  <a:prstClr val="black"/>
                </a:solidFill>
              </a:rPr>
              <a:t>, İZİN VE DENETİM GENEL MÜDÜRLÜĞÜ</a:t>
            </a:r>
            <a:br>
              <a:rPr lang="tr-TR" b="1" dirty="0">
                <a:solidFill>
                  <a:prstClr val="black"/>
                </a:solidFill>
              </a:rPr>
            </a:br>
            <a:endParaRPr lang="tr-TR" b="1" dirty="0">
              <a:solidFill>
                <a:prstClr val="black"/>
              </a:solidFill>
            </a:endParaRPr>
          </a:p>
        </p:txBody>
      </p:sp>
      <p:sp>
        <p:nvSpPr>
          <p:cNvPr id="9"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Tree>
    <p:extLst>
      <p:ext uri="{BB962C8B-B14F-4D97-AF65-F5344CB8AC3E}">
        <p14:creationId xmlns:p14="http://schemas.microsoft.com/office/powerpoint/2010/main" val="4915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srcRect/>
          <a:stretch>
            <a:fillRect/>
          </a:stretch>
        </p:blipFill>
        <p:spPr bwMode="auto">
          <a:xfrm>
            <a:off x="0" y="1052513"/>
            <a:ext cx="9182100" cy="433387"/>
          </a:xfrm>
          <a:prstGeom prst="rect">
            <a:avLst/>
          </a:prstGeom>
          <a:noFill/>
          <a:ln w="9525">
            <a:noFill/>
            <a:miter lim="800000"/>
            <a:headEnd/>
            <a:tailEnd/>
          </a:ln>
        </p:spPr>
      </p:pic>
      <p:pic>
        <p:nvPicPr>
          <p:cNvPr id="63490" name="Picture 3"/>
          <p:cNvPicPr>
            <a:picLocks noChangeAspect="1" noChangeArrowheads="1"/>
          </p:cNvPicPr>
          <p:nvPr/>
        </p:nvPicPr>
        <p:blipFill>
          <a:blip r:embed="rId3"/>
          <a:srcRect/>
          <a:stretch>
            <a:fillRect/>
          </a:stretch>
        </p:blipFill>
        <p:spPr bwMode="auto">
          <a:xfrm>
            <a:off x="2555875" y="1052513"/>
            <a:ext cx="5018088" cy="493712"/>
          </a:xfrm>
          <a:prstGeom prst="rect">
            <a:avLst/>
          </a:prstGeom>
          <a:noFill/>
          <a:ln w="9525">
            <a:noFill/>
            <a:miter lim="800000"/>
            <a:headEnd/>
            <a:tailEnd/>
          </a:ln>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29"/>
            <a:ext cx="2987823" cy="1044207"/>
          </a:xfrm>
          <a:prstGeom prst="rect">
            <a:avLst/>
          </a:prstGeom>
        </p:spPr>
      </p:pic>
      <p:sp>
        <p:nvSpPr>
          <p:cNvPr id="5" name="Dikdörtgen 4"/>
          <p:cNvSpPr/>
          <p:nvPr/>
        </p:nvSpPr>
        <p:spPr>
          <a:xfrm>
            <a:off x="3131840" y="1709403"/>
            <a:ext cx="2565639" cy="369332"/>
          </a:xfrm>
          <a:prstGeom prst="rect">
            <a:avLst/>
          </a:prstGeom>
        </p:spPr>
        <p:txBody>
          <a:bodyPr wrap="none">
            <a:spAutoFit/>
          </a:bodyPr>
          <a:lstStyle/>
          <a:p>
            <a:r>
              <a:rPr lang="tr-TR" b="1" dirty="0">
                <a:solidFill>
                  <a:srgbClr val="0033CC"/>
                </a:solidFill>
              </a:rPr>
              <a:t>https://scd.csb.gov.tr</a:t>
            </a:r>
            <a:r>
              <a:rPr lang="tr-TR" dirty="0"/>
              <a:t>/</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0945" y="2338062"/>
            <a:ext cx="6760209" cy="295619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Tree>
    <p:extLst>
      <p:ext uri="{BB962C8B-B14F-4D97-AF65-F5344CB8AC3E}">
        <p14:creationId xmlns:p14="http://schemas.microsoft.com/office/powerpoint/2010/main" val="5631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321BA47F-0607-41E8-9E70-80D4847A877B}" type="slidenum">
              <a:rPr lang="tr-TR" smtClean="0">
                <a:solidFill>
                  <a:prstClr val="black">
                    <a:tint val="75000"/>
                  </a:prstClr>
                </a:solidFill>
              </a:rPr>
              <a:pPr/>
              <a:t>21</a:t>
            </a:fld>
            <a:endParaRPr lang="tr-TR">
              <a:solidFill>
                <a:prstClr val="black">
                  <a:tint val="75000"/>
                </a:prstClr>
              </a:solidFill>
            </a:endParaRPr>
          </a:p>
        </p:txBody>
      </p:sp>
      <p:sp>
        <p:nvSpPr>
          <p:cNvPr id="9" name="1 Başlık"/>
          <p:cNvSpPr txBox="1">
            <a:spLocks/>
          </p:cNvSpPr>
          <p:nvPr/>
        </p:nvSpPr>
        <p:spPr bwMode="auto">
          <a:xfrm>
            <a:off x="1059998" y="1195261"/>
            <a:ext cx="7010400" cy="8509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spcBef>
                <a:spcPct val="20000"/>
              </a:spcBef>
              <a:defRPr/>
            </a:pPr>
            <a:r>
              <a:rPr lang="tr-TR" sz="3600" b="1" dirty="0" smtClean="0">
                <a:solidFill>
                  <a:srgbClr val="002060"/>
                </a:solidFill>
                <a:latin typeface="Arial" panose="020B0604020202020204" pitchFamily="34" charset="0"/>
                <a:cs typeface="Arial" panose="020B0604020202020204" pitchFamily="34" charset="0"/>
              </a:rPr>
              <a:t>TEŞEKKÜR </a:t>
            </a:r>
            <a:r>
              <a:rPr lang="tr-TR" sz="3600" b="1" dirty="0">
                <a:solidFill>
                  <a:srgbClr val="002060"/>
                </a:solidFill>
                <a:latin typeface="Arial" panose="020B0604020202020204" pitchFamily="34" charset="0"/>
                <a:cs typeface="Arial" panose="020B0604020202020204" pitchFamily="34" charset="0"/>
              </a:rPr>
              <a:t>EDERİZ…</a:t>
            </a:r>
          </a:p>
          <a:p>
            <a:pPr eaLnBrk="1" hangingPunct="1">
              <a:spcBef>
                <a:spcPct val="20000"/>
              </a:spcBef>
              <a:defRPr/>
            </a:pPr>
            <a:endParaRPr lang="tr-TR" sz="900" b="1" dirty="0">
              <a:solidFill>
                <a:schemeClr val="accent2">
                  <a:lumMod val="50000"/>
                </a:schemeClr>
              </a:solidFill>
              <a:cs typeface="Arial" charset="0"/>
            </a:endParaRPr>
          </a:p>
        </p:txBody>
      </p:sp>
      <p:sp>
        <p:nvSpPr>
          <p:cNvPr id="12" name="Dikdörtgen 1"/>
          <p:cNvSpPr>
            <a:spLocks noChangeArrowheads="1"/>
          </p:cNvSpPr>
          <p:nvPr/>
        </p:nvSpPr>
        <p:spPr bwMode="auto">
          <a:xfrm>
            <a:off x="1828800" y="2204864"/>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pPr>
            <a:r>
              <a:rPr lang="tr-TR" altLang="tr-TR" sz="2400" b="1" dirty="0" smtClean="0">
                <a:solidFill>
                  <a:srgbClr val="002060"/>
                </a:solidFill>
              </a:rPr>
              <a:t>ÇED Eğitim ve SÇD Şube Müdürlüğü</a:t>
            </a:r>
          </a:p>
        </p:txBody>
      </p:sp>
      <p:graphicFrame>
        <p:nvGraphicFramePr>
          <p:cNvPr id="2" name="Tablo 1"/>
          <p:cNvGraphicFramePr>
            <a:graphicFrameLocks noGrp="1"/>
          </p:cNvGraphicFramePr>
          <p:nvPr>
            <p:extLst>
              <p:ext uri="{D42A27DB-BD31-4B8C-83A1-F6EECF244321}">
                <p14:modId xmlns:p14="http://schemas.microsoft.com/office/powerpoint/2010/main" val="2417854328"/>
              </p:ext>
            </p:extLst>
          </p:nvPr>
        </p:nvGraphicFramePr>
        <p:xfrm>
          <a:off x="625378" y="3187299"/>
          <a:ext cx="8010622" cy="2926080"/>
        </p:xfrm>
        <a:graphic>
          <a:graphicData uri="http://schemas.openxmlformats.org/drawingml/2006/table">
            <a:tbl>
              <a:tblPr firstRow="1" firstCol="1" bandRow="1">
                <a:tableStyleId>{5C22544A-7EE6-4342-B048-85BDC9FD1C3A}</a:tableStyleId>
              </a:tblPr>
              <a:tblGrid>
                <a:gridCol w="2194476"/>
                <a:gridCol w="1270604"/>
                <a:gridCol w="2642618"/>
                <a:gridCol w="1902924"/>
              </a:tblGrid>
              <a:tr h="0">
                <a:tc>
                  <a:txBody>
                    <a:bodyPr/>
                    <a:lstStyle/>
                    <a:p>
                      <a:pPr>
                        <a:lnSpc>
                          <a:spcPct val="200000"/>
                        </a:lnSpc>
                        <a:spcAft>
                          <a:spcPts val="0"/>
                        </a:spcAft>
                      </a:pPr>
                      <a:r>
                        <a:rPr lang="tr-TR" sz="1600" b="1" kern="1200" dirty="0">
                          <a:effectLst/>
                        </a:rPr>
                        <a:t>ADI-SOYADI</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a:effectLst/>
                        </a:rPr>
                        <a:t>UNVANI</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a:effectLst/>
                        </a:rPr>
                        <a:t>E-posta</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a:effectLst/>
                        </a:rPr>
                        <a:t>Telefon</a:t>
                      </a:r>
                      <a:endParaRPr lang="tr-TR" sz="1400" b="1">
                        <a:effectLst/>
                        <a:latin typeface="Calibri"/>
                        <a:ea typeface="Calibri"/>
                        <a:cs typeface="Times New Roman"/>
                      </a:endParaRPr>
                    </a:p>
                  </a:txBody>
                  <a:tcPr marL="68580" marR="68580" marT="0" marB="0"/>
                </a:tc>
              </a:tr>
              <a:tr h="0">
                <a:tc>
                  <a:txBody>
                    <a:bodyPr/>
                    <a:lstStyle/>
                    <a:p>
                      <a:pPr>
                        <a:lnSpc>
                          <a:spcPct val="200000"/>
                        </a:lnSpc>
                        <a:spcAft>
                          <a:spcPts val="0"/>
                        </a:spcAft>
                      </a:pPr>
                      <a:r>
                        <a:rPr lang="tr-TR" sz="1600" b="1" kern="1200" dirty="0">
                          <a:effectLst/>
                        </a:rPr>
                        <a:t>Nihan ŞAHİN HAMAMCI</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Şube Md</a:t>
                      </a:r>
                      <a:r>
                        <a:rPr lang="tr-TR" sz="1600" b="1" kern="1200" dirty="0" smtClean="0">
                          <a:effectLst/>
                        </a:rPr>
                        <a:t>. V</a:t>
                      </a:r>
                      <a:r>
                        <a:rPr lang="tr-TR" sz="1600" b="1" kern="1200" dirty="0">
                          <a:effectLst/>
                        </a:rPr>
                        <a:t>.</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nihan.hamamci@csb.gov.tr</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0 (312) 410 17 37</a:t>
                      </a:r>
                      <a:endParaRPr lang="tr-TR" sz="1400" b="1" dirty="0">
                        <a:effectLst/>
                        <a:latin typeface="Calibri"/>
                        <a:ea typeface="Calibri"/>
                        <a:cs typeface="Times New Roman"/>
                      </a:endParaRPr>
                    </a:p>
                  </a:txBody>
                  <a:tcPr marL="68580" marR="68580" marT="0" marB="0"/>
                </a:tc>
              </a:tr>
              <a:tr h="0">
                <a:tc>
                  <a:txBody>
                    <a:bodyPr/>
                    <a:lstStyle/>
                    <a:p>
                      <a:pPr>
                        <a:lnSpc>
                          <a:spcPct val="200000"/>
                        </a:lnSpc>
                        <a:spcAft>
                          <a:spcPts val="0"/>
                        </a:spcAft>
                      </a:pPr>
                      <a:r>
                        <a:rPr lang="tr-TR" sz="1600" b="1" kern="1200" dirty="0">
                          <a:effectLst/>
                        </a:rPr>
                        <a:t>Aysun BOŞÇA</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a:effectLst/>
                        </a:rPr>
                        <a:t>Uzman</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aysun.bosca@csb.gov.tr</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0 (312) 410 17 38</a:t>
                      </a:r>
                      <a:endParaRPr lang="tr-TR" sz="1400" b="1" dirty="0">
                        <a:effectLst/>
                        <a:latin typeface="Calibri"/>
                        <a:ea typeface="Calibri"/>
                        <a:cs typeface="Times New Roman"/>
                      </a:endParaRPr>
                    </a:p>
                  </a:txBody>
                  <a:tcPr marL="68580" marR="68580" marT="0" marB="0"/>
                </a:tc>
              </a:tr>
              <a:tr h="0">
                <a:tc>
                  <a:txBody>
                    <a:bodyPr/>
                    <a:lstStyle/>
                    <a:p>
                      <a:pPr>
                        <a:lnSpc>
                          <a:spcPct val="200000"/>
                        </a:lnSpc>
                        <a:spcAft>
                          <a:spcPts val="0"/>
                        </a:spcAft>
                      </a:pPr>
                      <a:r>
                        <a:rPr lang="tr-TR" sz="1600" b="1" kern="1200">
                          <a:effectLst/>
                        </a:rPr>
                        <a:t>Özge ERDEM</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a:effectLst/>
                        </a:rPr>
                        <a:t>Uzman</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ozge.erdem@csb.gov.tr</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0 (312) 410 17 45</a:t>
                      </a:r>
                      <a:endParaRPr lang="tr-TR" sz="1400" b="1" dirty="0">
                        <a:effectLst/>
                        <a:latin typeface="Calibri"/>
                        <a:ea typeface="Calibri"/>
                        <a:cs typeface="Times New Roman"/>
                      </a:endParaRPr>
                    </a:p>
                  </a:txBody>
                  <a:tcPr marL="68580" marR="68580" marT="0" marB="0"/>
                </a:tc>
              </a:tr>
              <a:tr h="0">
                <a:tc>
                  <a:txBody>
                    <a:bodyPr/>
                    <a:lstStyle/>
                    <a:p>
                      <a:pPr>
                        <a:lnSpc>
                          <a:spcPct val="200000"/>
                        </a:lnSpc>
                        <a:spcAft>
                          <a:spcPts val="0"/>
                        </a:spcAft>
                      </a:pPr>
                      <a:r>
                        <a:rPr lang="tr-TR" sz="1600" b="1" kern="1200">
                          <a:effectLst/>
                        </a:rPr>
                        <a:t>Hakan ACAR</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a:effectLst/>
                        </a:rPr>
                        <a:t>Uzman</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a:effectLst/>
                        </a:rPr>
                        <a:t>hakan.acar@csb.gov.tr</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kern="1200" dirty="0">
                          <a:effectLst/>
                        </a:rPr>
                        <a:t>0 (312) 410 17 14</a:t>
                      </a:r>
                      <a:endParaRPr lang="tr-TR" sz="1400" b="1" dirty="0">
                        <a:effectLst/>
                        <a:latin typeface="Calibri"/>
                        <a:ea typeface="Calibri"/>
                        <a:cs typeface="Times New Roman"/>
                      </a:endParaRPr>
                    </a:p>
                  </a:txBody>
                  <a:tcPr marL="68580" marR="68580" marT="0" marB="0"/>
                </a:tc>
              </a:tr>
              <a:tr h="0">
                <a:tc>
                  <a:txBody>
                    <a:bodyPr/>
                    <a:lstStyle/>
                    <a:p>
                      <a:pPr>
                        <a:lnSpc>
                          <a:spcPct val="200000"/>
                        </a:lnSpc>
                        <a:spcAft>
                          <a:spcPts val="0"/>
                        </a:spcAft>
                      </a:pPr>
                      <a:r>
                        <a:rPr lang="tr-TR" sz="1600" b="1">
                          <a:effectLst/>
                        </a:rPr>
                        <a:t>Kamil AYANOĞLU</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a:effectLst/>
                        </a:rPr>
                        <a:t>Uzman</a:t>
                      </a:r>
                      <a:endParaRPr lang="tr-TR" sz="1400" b="1">
                        <a:effectLst/>
                        <a:latin typeface="Calibri"/>
                        <a:ea typeface="Calibri"/>
                        <a:cs typeface="Times New Roman"/>
                      </a:endParaRPr>
                    </a:p>
                  </a:txBody>
                  <a:tcPr marL="68580" marR="68580" marT="0" marB="0"/>
                </a:tc>
                <a:tc>
                  <a:txBody>
                    <a:bodyPr/>
                    <a:lstStyle/>
                    <a:p>
                      <a:pPr>
                        <a:lnSpc>
                          <a:spcPct val="200000"/>
                        </a:lnSpc>
                        <a:spcAft>
                          <a:spcPts val="0"/>
                        </a:spcAft>
                      </a:pPr>
                      <a:r>
                        <a:rPr lang="tr-TR" sz="1600" b="1" dirty="0">
                          <a:effectLst/>
                        </a:rPr>
                        <a:t>kamil.ayanoglu@csb.gov.tr</a:t>
                      </a:r>
                      <a:endParaRPr lang="tr-TR" sz="1400" b="1" dirty="0">
                        <a:effectLst/>
                        <a:latin typeface="Calibri"/>
                        <a:ea typeface="Calibri"/>
                        <a:cs typeface="Times New Roman"/>
                      </a:endParaRPr>
                    </a:p>
                  </a:txBody>
                  <a:tcPr marL="68580" marR="68580" marT="0" marB="0"/>
                </a:tc>
                <a:tc>
                  <a:txBody>
                    <a:bodyPr/>
                    <a:lstStyle/>
                    <a:p>
                      <a:pPr>
                        <a:lnSpc>
                          <a:spcPct val="200000"/>
                        </a:lnSpc>
                        <a:spcAft>
                          <a:spcPts val="0"/>
                        </a:spcAft>
                      </a:pPr>
                      <a:r>
                        <a:rPr lang="tr-TR" sz="1600" b="1" dirty="0">
                          <a:effectLst/>
                        </a:rPr>
                        <a:t>0 (312) 410 17 19</a:t>
                      </a:r>
                      <a:endParaRPr lang="tr-TR" sz="1400" b="1" dirty="0">
                        <a:effectLst/>
                        <a:latin typeface="Calibri"/>
                        <a:ea typeface="Calibri"/>
                        <a:cs typeface="Times New Roman"/>
                      </a:endParaRPr>
                    </a:p>
                  </a:txBody>
                  <a:tcPr marL="68580" marR="68580" marT="0" marB="0"/>
                </a:tc>
              </a:tr>
            </a:tbl>
          </a:graphicData>
        </a:graphic>
      </p:graphicFrame>
      <p:sp>
        <p:nvSpPr>
          <p:cNvPr id="10"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Tree>
    <p:extLst>
      <p:ext uri="{BB962C8B-B14F-4D97-AF65-F5344CB8AC3E}">
        <p14:creationId xmlns:p14="http://schemas.microsoft.com/office/powerpoint/2010/main" val="3614593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274959653"/>
              </p:ext>
            </p:extLst>
          </p:nvPr>
        </p:nvGraphicFramePr>
        <p:xfrm>
          <a:off x="296652" y="2420888"/>
          <a:ext cx="858720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Yuvarlatılmış Dikdörtgen 9"/>
          <p:cNvSpPr>
            <a:spLocks noChangeArrowheads="1"/>
          </p:cNvSpPr>
          <p:nvPr/>
        </p:nvSpPr>
        <p:spPr bwMode="auto">
          <a:xfrm>
            <a:off x="5724525" y="2557425"/>
            <a:ext cx="3095625" cy="647700"/>
          </a:xfrm>
          <a:prstGeom prst="roundRect">
            <a:avLst>
              <a:gd name="adj" fmla="val 16667"/>
            </a:avLst>
          </a:prstGeom>
          <a:solidFill>
            <a:schemeClr val="accent5">
              <a:lumMod val="20000"/>
              <a:lumOff val="80000"/>
            </a:schemeClr>
          </a:solidFill>
          <a:ln w="25400" algn="ctr">
            <a:solidFill>
              <a:srgbClr val="4F81BD"/>
            </a:solidFill>
            <a:round/>
            <a:headEnd/>
            <a:tailEnd/>
          </a:ln>
        </p:spPr>
        <p:txBody>
          <a:bodyPr anchor="ctr"/>
          <a:lstStyle/>
          <a:p>
            <a:pPr algn="ctr" eaLnBrk="0" fontAlgn="base" hangingPunct="0">
              <a:spcBef>
                <a:spcPct val="0"/>
              </a:spcBef>
              <a:spcAft>
                <a:spcPct val="0"/>
              </a:spcAft>
              <a:defRPr/>
            </a:pPr>
            <a:endParaRPr lang="tr-TR" altLang="ko-KR" sz="2000" b="1" dirty="0">
              <a:solidFill>
                <a:srgbClr val="FFFFFF"/>
              </a:solidFill>
              <a:latin typeface="Times New Roman" pitchFamily="18" charset="0"/>
              <a:cs typeface="Times New Roman" pitchFamily="18" charset="0"/>
            </a:endParaRPr>
          </a:p>
          <a:p>
            <a:pPr algn="ctr" eaLnBrk="0" fontAlgn="base" hangingPunct="0">
              <a:spcAft>
                <a:spcPct val="0"/>
              </a:spcAft>
              <a:defRPr/>
            </a:pPr>
            <a:r>
              <a:rPr lang="tr-TR" altLang="ko-KR" b="1" dirty="0">
                <a:solidFill>
                  <a:prstClr val="black"/>
                </a:solidFill>
                <a:latin typeface="Times New Roman" panose="02020603050405020304" pitchFamily="18" charset="0"/>
                <a:ea typeface="MS PGothic" pitchFamily="34" charset="-128"/>
                <a:cs typeface="Times New Roman" panose="02020603050405020304" pitchFamily="18" charset="0"/>
              </a:rPr>
              <a:t>Çevresel Etki Değerlendirme</a:t>
            </a:r>
            <a:endParaRPr lang="tr-TR"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algn="ctr" eaLnBrk="0" fontAlgn="base" hangingPunct="0">
              <a:lnSpc>
                <a:spcPct val="115000"/>
              </a:lnSpc>
              <a:spcBef>
                <a:spcPct val="20000"/>
              </a:spcBef>
              <a:spcAft>
                <a:spcPct val="0"/>
              </a:spcAft>
              <a:defRPr/>
            </a:pPr>
            <a:endParaRPr lang="tr-TR" sz="2000" dirty="0">
              <a:solidFill>
                <a:srgbClr val="FFFFFF"/>
              </a:solidFill>
              <a:latin typeface="Times New Roman" pitchFamily="18" charset="0"/>
              <a:ea typeface="MS PGothic" pitchFamily="34" charset="-128"/>
              <a:cs typeface="Times New Roman" pitchFamily="18" charset="0"/>
            </a:endParaRPr>
          </a:p>
        </p:txBody>
      </p:sp>
      <p:sp>
        <p:nvSpPr>
          <p:cNvPr id="11" name="Yuvarlatılmış Dikdörtgen 10"/>
          <p:cNvSpPr>
            <a:spLocks noChangeArrowheads="1"/>
          </p:cNvSpPr>
          <p:nvPr/>
        </p:nvSpPr>
        <p:spPr bwMode="auto">
          <a:xfrm>
            <a:off x="1125246" y="2557425"/>
            <a:ext cx="4249737" cy="620712"/>
          </a:xfrm>
          <a:prstGeom prst="roundRect">
            <a:avLst>
              <a:gd name="adj" fmla="val 16667"/>
            </a:avLst>
          </a:prstGeom>
          <a:solidFill>
            <a:schemeClr val="accent5">
              <a:lumMod val="20000"/>
              <a:lumOff val="80000"/>
            </a:schemeClr>
          </a:solidFill>
          <a:ln w="25400" algn="ctr">
            <a:solidFill>
              <a:srgbClr val="4F81BD"/>
            </a:solidFill>
            <a:round/>
            <a:headEnd/>
            <a:tailEnd/>
          </a:ln>
        </p:spPr>
        <p:txBody>
          <a:bodyPr anchor="ctr"/>
          <a:lstStyle/>
          <a:p>
            <a:pPr algn="ctr" eaLnBrk="0" fontAlgn="base" hangingPunct="0">
              <a:spcBef>
                <a:spcPct val="0"/>
              </a:spcBef>
              <a:spcAft>
                <a:spcPct val="0"/>
              </a:spcAft>
              <a:defRPr/>
            </a:pPr>
            <a:endParaRPr lang="tr-TR" altLang="ko-KR" b="1" dirty="0">
              <a:solidFill>
                <a:srgbClr val="FFFFFF"/>
              </a:solidFill>
              <a:latin typeface="Times New Roman" pitchFamily="18" charset="0"/>
              <a:cs typeface="Times New Roman" pitchFamily="18" charset="0"/>
            </a:endParaRPr>
          </a:p>
          <a:p>
            <a:pPr algn="ctr" eaLnBrk="0" fontAlgn="base" hangingPunct="0">
              <a:spcAft>
                <a:spcPct val="0"/>
              </a:spcAft>
              <a:defRPr/>
            </a:pPr>
            <a:r>
              <a:rPr lang="tr-TR" altLang="ko-KR" b="1" dirty="0">
                <a:solidFill>
                  <a:prstClr val="black"/>
                </a:solidFill>
                <a:latin typeface="Times New Roman" panose="02020603050405020304" pitchFamily="18" charset="0"/>
                <a:ea typeface="MS PGothic" pitchFamily="34" charset="-128"/>
                <a:cs typeface="Times New Roman" panose="02020603050405020304" pitchFamily="18" charset="0"/>
              </a:rPr>
              <a:t>Stratejik Çevresel Değerlendirme</a:t>
            </a:r>
            <a:endParaRPr lang="tr-TR"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algn="ctr" eaLnBrk="0" fontAlgn="base" hangingPunct="0">
              <a:lnSpc>
                <a:spcPct val="115000"/>
              </a:lnSpc>
              <a:spcBef>
                <a:spcPct val="20000"/>
              </a:spcBef>
              <a:spcAft>
                <a:spcPct val="0"/>
              </a:spcAft>
              <a:defRPr/>
            </a:pPr>
            <a:endParaRPr lang="tr-TR" sz="2000" dirty="0">
              <a:solidFill>
                <a:srgbClr val="FFFFFF"/>
              </a:solidFill>
              <a:latin typeface="Times New Roman" pitchFamily="18" charset="0"/>
              <a:ea typeface="MS PGothic" pitchFamily="34" charset="-128"/>
              <a:cs typeface="Times New Roman" pitchFamily="18" charset="0"/>
            </a:endParaRPr>
          </a:p>
        </p:txBody>
      </p:sp>
      <p:sp>
        <p:nvSpPr>
          <p:cNvPr id="7"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
        <p:nvSpPr>
          <p:cNvPr id="3" name="Dikdörtgen 2"/>
          <p:cNvSpPr/>
          <p:nvPr/>
        </p:nvSpPr>
        <p:spPr>
          <a:xfrm>
            <a:off x="2700337" y="5395881"/>
            <a:ext cx="4572000" cy="646331"/>
          </a:xfrm>
          <a:prstGeom prst="rect">
            <a:avLst/>
          </a:prstGeom>
        </p:spPr>
        <p:txBody>
          <a:bodyPr>
            <a:spAutoFit/>
          </a:bodyPr>
          <a:lstStyle/>
          <a:p>
            <a:pPr algn="ctr"/>
            <a:r>
              <a:rPr lang="tr-TR" b="1" dirty="0">
                <a:solidFill>
                  <a:srgbClr val="000000"/>
                </a:solidFill>
                <a:latin typeface="Times New Roman" pitchFamily="18" charset="0"/>
                <a:cs typeface="Times New Roman" pitchFamily="18" charset="0"/>
              </a:rPr>
              <a:t>Politika &amp; Plan &amp; Programlar, gelecek projelere dair </a:t>
            </a:r>
            <a:r>
              <a:rPr lang="tr-TR" b="1" dirty="0" smtClean="0">
                <a:solidFill>
                  <a:srgbClr val="000000"/>
                </a:solidFill>
                <a:latin typeface="Times New Roman" pitchFamily="18" charset="0"/>
                <a:cs typeface="Times New Roman" pitchFamily="18" charset="0"/>
              </a:rPr>
              <a:t>kararların temelini </a:t>
            </a:r>
            <a:r>
              <a:rPr lang="tr-TR" b="1" dirty="0">
                <a:solidFill>
                  <a:srgbClr val="000000"/>
                </a:solidFill>
                <a:latin typeface="Times New Roman" pitchFamily="18" charset="0"/>
                <a:cs typeface="Times New Roman" pitchFamily="18" charset="0"/>
              </a:rPr>
              <a:t>oluşturur.</a:t>
            </a:r>
          </a:p>
        </p:txBody>
      </p:sp>
      <p:sp>
        <p:nvSpPr>
          <p:cNvPr id="4" name="Dikdörtgen 3"/>
          <p:cNvSpPr/>
          <p:nvPr/>
        </p:nvSpPr>
        <p:spPr>
          <a:xfrm>
            <a:off x="986953" y="1438851"/>
            <a:ext cx="7694904" cy="646331"/>
          </a:xfrm>
          <a:prstGeom prst="rect">
            <a:avLst/>
          </a:prstGeom>
        </p:spPr>
        <p:txBody>
          <a:bodyPr wrap="square">
            <a:spAutoFit/>
          </a:bodyPr>
          <a:lstStyle/>
          <a:p>
            <a:pPr algn="ctr"/>
            <a:r>
              <a:rPr lang="tr-TR" b="1" dirty="0">
                <a:solidFill>
                  <a:schemeClr val="tx2"/>
                </a:solidFill>
                <a:latin typeface="Times New Roman" pitchFamily="18" charset="0"/>
                <a:cs typeface="Times New Roman" pitchFamily="18" charset="0"/>
              </a:rPr>
              <a:t>Sürdürülebilir kalkınma ilkesi doğrultusunda kalkınmanın gereği olan plan, program ve projelerin çevre </a:t>
            </a:r>
            <a:r>
              <a:rPr lang="tr-TR" b="1" dirty="0" smtClean="0">
                <a:solidFill>
                  <a:schemeClr val="tx2"/>
                </a:solidFill>
                <a:latin typeface="Times New Roman" pitchFamily="18" charset="0"/>
                <a:cs typeface="Times New Roman" pitchFamily="18" charset="0"/>
              </a:rPr>
              <a:t>üzerindeki </a:t>
            </a:r>
            <a:r>
              <a:rPr lang="tr-TR" b="1" dirty="0">
                <a:solidFill>
                  <a:schemeClr val="tx2"/>
                </a:solidFill>
                <a:latin typeface="Times New Roman" pitchFamily="18" charset="0"/>
                <a:cs typeface="Times New Roman" pitchFamily="18" charset="0"/>
              </a:rPr>
              <a:t>etkilerinin değerlendirilmesi</a:t>
            </a:r>
            <a:endParaRPr lang="tr-TR" b="1" dirty="0">
              <a:solidFill>
                <a:srgbClr val="000000"/>
              </a:solidFill>
              <a:latin typeface="Times New Roman" pitchFamily="18" charset="0"/>
              <a:cs typeface="Times New Roman" pitchFamily="18" charset="0"/>
            </a:endParaRPr>
          </a:p>
        </p:txBody>
      </p:sp>
      <p:sp>
        <p:nvSpPr>
          <p:cNvPr id="13" name="Yuvarlatılmış Dikdörtgen 4"/>
          <p:cNvSpPr>
            <a:spLocks noChangeArrowheads="1"/>
          </p:cNvSpPr>
          <p:nvPr/>
        </p:nvSpPr>
        <p:spPr bwMode="auto">
          <a:xfrm>
            <a:off x="1321268" y="656894"/>
            <a:ext cx="7026275" cy="576262"/>
          </a:xfrm>
          <a:prstGeom prst="roundRect">
            <a:avLst>
              <a:gd name="adj" fmla="val 16667"/>
            </a:avLst>
          </a:prstGeom>
          <a:solidFill>
            <a:srgbClr val="FFFFFF"/>
          </a:solidFill>
          <a:ln w="25400" algn="ctr">
            <a:solidFill>
              <a:srgbClr val="4F81BD"/>
            </a:solidFill>
            <a:round/>
            <a:headEnd/>
            <a:tailEnd/>
          </a:ln>
        </p:spPr>
        <p:txBody>
          <a:bodyPr anchor="ctr"/>
          <a:lstStyle/>
          <a:p>
            <a:pPr algn="ctr" eaLnBrk="0" fontAlgn="base" hangingPunct="0">
              <a:lnSpc>
                <a:spcPct val="115000"/>
              </a:lnSpc>
              <a:spcBef>
                <a:spcPct val="20000"/>
              </a:spcBef>
              <a:spcAft>
                <a:spcPct val="0"/>
              </a:spcAft>
            </a:pPr>
            <a:r>
              <a:rPr lang="tr-TR" sz="2400" b="1" dirty="0">
                <a:solidFill>
                  <a:srgbClr val="1F497D"/>
                </a:solidFill>
                <a:ea typeface="MS PGothic" pitchFamily="34" charset="-128"/>
                <a:cs typeface="Times New Roman" pitchFamily="18" charset="0"/>
              </a:rPr>
              <a:t>STRATEJİK ÇEVRESEL DEĞERLENDİRME (SÇD)</a:t>
            </a:r>
          </a:p>
        </p:txBody>
      </p:sp>
      <p:pic>
        <p:nvPicPr>
          <p:cNvPr id="14" name="Resi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383589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Yuvarlatılmış Dikdörtgen 4"/>
          <p:cNvSpPr>
            <a:spLocks noChangeArrowheads="1"/>
          </p:cNvSpPr>
          <p:nvPr/>
        </p:nvSpPr>
        <p:spPr bwMode="auto">
          <a:xfrm>
            <a:off x="1300155" y="764506"/>
            <a:ext cx="7026275" cy="576262"/>
          </a:xfrm>
          <a:prstGeom prst="roundRect">
            <a:avLst>
              <a:gd name="adj" fmla="val 16667"/>
            </a:avLst>
          </a:prstGeom>
          <a:solidFill>
            <a:srgbClr val="FFFFFF"/>
          </a:solidFill>
          <a:ln w="25400" algn="ctr">
            <a:solidFill>
              <a:srgbClr val="4F81BD"/>
            </a:solidFill>
            <a:round/>
            <a:headEnd/>
            <a:tailEnd/>
          </a:ln>
        </p:spPr>
        <p:txBody>
          <a:bodyPr anchor="ctr"/>
          <a:lstStyle/>
          <a:p>
            <a:pPr algn="ctr" eaLnBrk="0" fontAlgn="base" hangingPunct="0">
              <a:lnSpc>
                <a:spcPct val="115000"/>
              </a:lnSpc>
              <a:spcBef>
                <a:spcPct val="20000"/>
              </a:spcBef>
              <a:spcAft>
                <a:spcPct val="0"/>
              </a:spcAft>
            </a:pPr>
            <a:r>
              <a:rPr lang="tr-TR" sz="2400" b="1" dirty="0">
                <a:solidFill>
                  <a:srgbClr val="1F497D"/>
                </a:solidFill>
                <a:ea typeface="MS PGothic" pitchFamily="34" charset="-128"/>
                <a:cs typeface="Times New Roman" pitchFamily="18" charset="0"/>
              </a:rPr>
              <a:t>STRATEJİK ÇEVRESEL DEĞERLENDİRME (SÇD)</a:t>
            </a:r>
          </a:p>
        </p:txBody>
      </p:sp>
      <p:graphicFrame>
        <p:nvGraphicFramePr>
          <p:cNvPr id="10" name="Diagramma 17"/>
          <p:cNvGraphicFramePr/>
          <p:nvPr>
            <p:extLst>
              <p:ext uri="{D42A27DB-BD31-4B8C-83A1-F6EECF244321}">
                <p14:modId xmlns:p14="http://schemas.microsoft.com/office/powerpoint/2010/main" val="596187708"/>
              </p:ext>
            </p:extLst>
          </p:nvPr>
        </p:nvGraphicFramePr>
        <p:xfrm>
          <a:off x="3071023" y="3733812"/>
          <a:ext cx="2507081"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7" name="Immagine 21" descr="images.jpeg"/>
          <p:cNvPicPr>
            <a:picLocks noChangeAspect="1"/>
          </p:cNvPicPr>
          <p:nvPr/>
        </p:nvPicPr>
        <p:blipFill>
          <a:blip r:embed="rId8"/>
          <a:srcRect/>
          <a:stretch>
            <a:fillRect/>
          </a:stretch>
        </p:blipFill>
        <p:spPr bwMode="auto">
          <a:xfrm>
            <a:off x="5842000" y="2135188"/>
            <a:ext cx="2867025" cy="1641475"/>
          </a:xfrm>
          <a:prstGeom prst="rect">
            <a:avLst/>
          </a:prstGeom>
          <a:noFill/>
          <a:ln w="9525">
            <a:noFill/>
            <a:miter lim="800000"/>
            <a:headEnd/>
            <a:tailEnd/>
          </a:ln>
        </p:spPr>
      </p:pic>
      <p:pic>
        <p:nvPicPr>
          <p:cNvPr id="36868" name="Immagine 29" descr="Unknown-1.jpeg"/>
          <p:cNvPicPr>
            <a:picLocks noChangeAspect="1"/>
          </p:cNvPicPr>
          <p:nvPr/>
        </p:nvPicPr>
        <p:blipFill>
          <a:blip r:embed="rId9"/>
          <a:srcRect/>
          <a:stretch>
            <a:fillRect/>
          </a:stretch>
        </p:blipFill>
        <p:spPr bwMode="auto">
          <a:xfrm>
            <a:off x="5874309" y="3826415"/>
            <a:ext cx="2814638" cy="1746250"/>
          </a:xfrm>
          <a:prstGeom prst="rect">
            <a:avLst/>
          </a:prstGeom>
          <a:noFill/>
          <a:ln w="9525">
            <a:noFill/>
            <a:miter lim="800000"/>
            <a:headEnd/>
            <a:tailEnd/>
          </a:ln>
        </p:spPr>
      </p:pic>
      <p:sp>
        <p:nvSpPr>
          <p:cNvPr id="36869" name="CasellaDiTesto 25"/>
          <p:cNvSpPr txBox="1">
            <a:spLocks noChangeArrowheads="1"/>
          </p:cNvSpPr>
          <p:nvPr/>
        </p:nvSpPr>
        <p:spPr bwMode="auto">
          <a:xfrm>
            <a:off x="7138988" y="2433638"/>
            <a:ext cx="1600200" cy="708025"/>
          </a:xfrm>
          <a:prstGeom prst="rect">
            <a:avLst/>
          </a:prstGeom>
          <a:noFill/>
          <a:ln w="9525">
            <a:noFill/>
            <a:miter lim="800000"/>
            <a:headEnd/>
            <a:tailEnd/>
          </a:ln>
        </p:spPr>
        <p:txBody>
          <a:bodyPr>
            <a:spAutoFit/>
          </a:bodyPr>
          <a:lstStyle/>
          <a:p>
            <a:pPr fontAlgn="base">
              <a:spcBef>
                <a:spcPct val="0"/>
              </a:spcBef>
              <a:spcAft>
                <a:spcPct val="0"/>
              </a:spcAft>
            </a:pPr>
            <a:r>
              <a:rPr lang="tr-TR" sz="4000" b="1">
                <a:solidFill>
                  <a:srgbClr val="FFFFFF"/>
                </a:solidFill>
              </a:rPr>
              <a:t>SÇD</a:t>
            </a:r>
            <a:endParaRPr lang="en-GB" sz="4000" b="1">
              <a:solidFill>
                <a:srgbClr val="FFFFFF"/>
              </a:solidFill>
            </a:endParaRPr>
          </a:p>
        </p:txBody>
      </p:sp>
      <p:sp>
        <p:nvSpPr>
          <p:cNvPr id="36870" name="CasellaDiTesto 30"/>
          <p:cNvSpPr txBox="1">
            <a:spLocks noChangeArrowheads="1"/>
          </p:cNvSpPr>
          <p:nvPr/>
        </p:nvSpPr>
        <p:spPr bwMode="auto">
          <a:xfrm>
            <a:off x="7102475" y="4279900"/>
            <a:ext cx="1066800" cy="708025"/>
          </a:xfrm>
          <a:prstGeom prst="rect">
            <a:avLst/>
          </a:prstGeom>
          <a:noFill/>
          <a:ln w="9525">
            <a:noFill/>
            <a:miter lim="800000"/>
            <a:headEnd/>
            <a:tailEnd/>
          </a:ln>
        </p:spPr>
        <p:txBody>
          <a:bodyPr>
            <a:spAutoFit/>
          </a:bodyPr>
          <a:lstStyle/>
          <a:p>
            <a:pPr fontAlgn="base">
              <a:spcBef>
                <a:spcPct val="0"/>
              </a:spcBef>
              <a:spcAft>
                <a:spcPct val="0"/>
              </a:spcAft>
            </a:pPr>
            <a:r>
              <a:rPr lang="tr-TR" sz="4000" b="1" dirty="0">
                <a:solidFill>
                  <a:srgbClr val="FFFFFF"/>
                </a:solidFill>
              </a:rPr>
              <a:t>ÇED</a:t>
            </a:r>
            <a:endParaRPr lang="en-GB" sz="4000" b="1" dirty="0">
              <a:solidFill>
                <a:srgbClr val="FFFFFF"/>
              </a:solidFill>
            </a:endParaRPr>
          </a:p>
        </p:txBody>
      </p:sp>
      <p:sp>
        <p:nvSpPr>
          <p:cNvPr id="36874" name="Rectangle 12"/>
          <p:cNvSpPr>
            <a:spLocks noChangeArrowheads="1"/>
          </p:cNvSpPr>
          <p:nvPr/>
        </p:nvSpPr>
        <p:spPr bwMode="auto">
          <a:xfrm>
            <a:off x="3043238" y="2135188"/>
            <a:ext cx="2667000" cy="647700"/>
          </a:xfrm>
          <a:prstGeom prst="rect">
            <a:avLst/>
          </a:prstGeom>
          <a:solidFill>
            <a:srgbClr val="0070C0"/>
          </a:solidFill>
          <a:ln w="9525">
            <a:solidFill>
              <a:schemeClr val="tx1"/>
            </a:solidFill>
            <a:miter lim="800000"/>
            <a:headEnd/>
            <a:tailEnd/>
          </a:ln>
        </p:spPr>
        <p:txBody>
          <a:bodyPr wrap="none" anchor="ctr"/>
          <a:lstStyle/>
          <a:p>
            <a:pPr algn="ctr" fontAlgn="base">
              <a:spcBef>
                <a:spcPct val="0"/>
              </a:spcBef>
              <a:spcAft>
                <a:spcPct val="0"/>
              </a:spcAft>
            </a:pPr>
            <a:r>
              <a:rPr lang="tr-TR" sz="2400" b="1" dirty="0">
                <a:solidFill>
                  <a:prstClr val="white"/>
                </a:solidFill>
                <a:latin typeface="Arial" charset="0"/>
              </a:rPr>
              <a:t>PLAN</a:t>
            </a:r>
          </a:p>
        </p:txBody>
      </p:sp>
      <p:sp>
        <p:nvSpPr>
          <p:cNvPr id="36875" name="Rectangle 13"/>
          <p:cNvSpPr>
            <a:spLocks noChangeArrowheads="1"/>
          </p:cNvSpPr>
          <p:nvPr/>
        </p:nvSpPr>
        <p:spPr bwMode="auto">
          <a:xfrm>
            <a:off x="3053483" y="2888233"/>
            <a:ext cx="2667000" cy="720725"/>
          </a:xfrm>
          <a:prstGeom prst="rect">
            <a:avLst/>
          </a:prstGeom>
          <a:solidFill>
            <a:srgbClr val="0070C0"/>
          </a:solidFill>
          <a:ln w="9525">
            <a:solidFill>
              <a:schemeClr val="tx1"/>
            </a:solidFill>
            <a:miter lim="800000"/>
            <a:headEnd/>
            <a:tailEnd/>
          </a:ln>
        </p:spPr>
        <p:txBody>
          <a:bodyPr wrap="none" anchor="ctr"/>
          <a:lstStyle/>
          <a:p>
            <a:pPr algn="ctr" fontAlgn="base">
              <a:spcBef>
                <a:spcPct val="0"/>
              </a:spcBef>
              <a:spcAft>
                <a:spcPct val="0"/>
              </a:spcAft>
            </a:pPr>
            <a:r>
              <a:rPr lang="tr-TR" sz="2400" b="1" dirty="0">
                <a:solidFill>
                  <a:prstClr val="white"/>
                </a:solidFill>
                <a:latin typeface="Arial" charset="0"/>
              </a:rPr>
              <a:t>PROGRAM</a:t>
            </a:r>
          </a:p>
        </p:txBody>
      </p:sp>
      <p:sp>
        <p:nvSpPr>
          <p:cNvPr id="36876" name="Line 15"/>
          <p:cNvSpPr>
            <a:spLocks noChangeShapeType="1"/>
          </p:cNvSpPr>
          <p:nvPr/>
        </p:nvSpPr>
        <p:spPr bwMode="auto">
          <a:xfrm>
            <a:off x="4376738" y="3560763"/>
            <a:ext cx="0" cy="431800"/>
          </a:xfrm>
          <a:prstGeom prst="line">
            <a:avLst/>
          </a:prstGeom>
          <a:noFill/>
          <a:ln w="50800">
            <a:solidFill>
              <a:schemeClr val="tx2"/>
            </a:solidFill>
            <a:round/>
            <a:headEnd/>
            <a:tailEnd type="triangle" w="med" len="med"/>
          </a:ln>
        </p:spPr>
        <p:txBody>
          <a:bodyPr/>
          <a:lstStyle/>
          <a:p>
            <a:pPr fontAlgn="base">
              <a:spcBef>
                <a:spcPct val="0"/>
              </a:spcBef>
              <a:spcAft>
                <a:spcPct val="0"/>
              </a:spcAft>
            </a:pPr>
            <a:endParaRPr lang="tr-TR">
              <a:solidFill>
                <a:prstClr val="black"/>
              </a:solidFill>
              <a:latin typeface="Arial" charset="0"/>
            </a:endParaRPr>
          </a:p>
        </p:txBody>
      </p:sp>
      <p:sp>
        <p:nvSpPr>
          <p:cNvPr id="36877" name="Line 16"/>
          <p:cNvSpPr>
            <a:spLocks noChangeShapeType="1"/>
          </p:cNvSpPr>
          <p:nvPr/>
        </p:nvSpPr>
        <p:spPr bwMode="auto">
          <a:xfrm>
            <a:off x="4376738" y="2693060"/>
            <a:ext cx="0" cy="431800"/>
          </a:xfrm>
          <a:prstGeom prst="line">
            <a:avLst/>
          </a:prstGeom>
          <a:noFill/>
          <a:ln w="50800">
            <a:solidFill>
              <a:schemeClr val="tx2"/>
            </a:solidFill>
            <a:round/>
            <a:headEnd/>
            <a:tailEnd type="triangle" w="med" len="med"/>
          </a:ln>
        </p:spPr>
        <p:txBody>
          <a:bodyPr/>
          <a:lstStyle/>
          <a:p>
            <a:pPr fontAlgn="base">
              <a:spcBef>
                <a:spcPct val="0"/>
              </a:spcBef>
              <a:spcAft>
                <a:spcPct val="0"/>
              </a:spcAft>
            </a:pPr>
            <a:endParaRPr lang="tr-TR">
              <a:solidFill>
                <a:prstClr val="black"/>
              </a:solidFill>
              <a:latin typeface="Arial" charset="0"/>
            </a:endParaRPr>
          </a:p>
        </p:txBody>
      </p:sp>
      <p:sp>
        <p:nvSpPr>
          <p:cNvPr id="36878" name="Rectangle 2"/>
          <p:cNvSpPr txBox="1">
            <a:spLocks noChangeArrowheads="1"/>
          </p:cNvSpPr>
          <p:nvPr/>
        </p:nvSpPr>
        <p:spPr bwMode="auto">
          <a:xfrm>
            <a:off x="518134" y="2135188"/>
            <a:ext cx="2462213" cy="3454400"/>
          </a:xfrm>
          <a:prstGeom prst="rect">
            <a:avLst/>
          </a:prstGeom>
          <a:noFill/>
          <a:ln w="9525">
            <a:solidFill>
              <a:srgbClr val="000000"/>
            </a:solidFill>
            <a:miter lim="800000"/>
            <a:headEnd/>
            <a:tailEnd/>
          </a:ln>
        </p:spPr>
        <p:txBody>
          <a:bodyPr anchor="ctr"/>
          <a:lstStyle/>
          <a:p>
            <a:pPr algn="ctr" fontAlgn="base">
              <a:lnSpc>
                <a:spcPct val="90000"/>
              </a:lnSpc>
              <a:spcBef>
                <a:spcPct val="0"/>
              </a:spcBef>
              <a:spcAft>
                <a:spcPct val="0"/>
              </a:spcAft>
            </a:pPr>
            <a:r>
              <a:rPr lang="tr-TR" altLang="tr-TR" b="1" dirty="0">
                <a:solidFill>
                  <a:srgbClr val="FF0000"/>
                </a:solidFill>
                <a:cs typeface="Times New Roman" pitchFamily="18" charset="0"/>
              </a:rPr>
              <a:t>Stratejik Çevresel Değerlendirme,</a:t>
            </a:r>
          </a:p>
          <a:p>
            <a:pPr algn="ctr" fontAlgn="base">
              <a:lnSpc>
                <a:spcPct val="90000"/>
              </a:lnSpc>
              <a:spcBef>
                <a:spcPct val="0"/>
              </a:spcBef>
              <a:spcAft>
                <a:spcPct val="0"/>
              </a:spcAft>
            </a:pPr>
            <a:r>
              <a:rPr lang="tr-TR" altLang="tr-TR" dirty="0">
                <a:solidFill>
                  <a:srgbClr val="000000"/>
                </a:solidFill>
                <a:cs typeface="Times New Roman" pitchFamily="18" charset="0"/>
              </a:rPr>
              <a:t>plan ya da programların hazırlanması aşamasında çevresel hususların entegre edilerek çevre üzerinde olası olumsuz etkilerinin önlenmesi veya en aza indirilmesi için gerekli önlemlerin alınması sürecidir.</a:t>
            </a:r>
            <a:endParaRPr lang="tr-TR" altLang="tr-TR" dirty="0">
              <a:solidFill>
                <a:srgbClr val="000000"/>
              </a:solidFill>
              <a:latin typeface="Times New Roman" pitchFamily="18" charset="0"/>
              <a:cs typeface="Times New Roman" pitchFamily="18" charset="0"/>
            </a:endParaRPr>
          </a:p>
        </p:txBody>
      </p:sp>
      <p:sp>
        <p:nvSpPr>
          <p:cNvPr id="15"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16" name="Resim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111349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4882770" y="1883876"/>
            <a:ext cx="4183916" cy="2713524"/>
          </a:xfrm>
          <a:prstGeom prst="rect">
            <a:avLst/>
          </a:prstGeom>
          <a:noFill/>
          <a:ln w="25400" cap="rnd" cmpd="tri">
            <a:solidFill>
              <a:srgbClr val="4F81BD"/>
            </a:solidFill>
            <a:prstDash val="sysDot"/>
            <a:bevel/>
            <a:headEnd/>
            <a:tailEnd/>
          </a:ln>
          <a:extLst/>
        </p:spPr>
        <p:txBody>
          <a:bodyPr/>
          <a:lstStyle/>
          <a:p>
            <a:pPr marL="342900" indent="-342900" algn="just">
              <a:spcBef>
                <a:spcPct val="20000"/>
              </a:spcBef>
              <a:buFont typeface="Wingdings" pitchFamily="2" charset="2"/>
              <a:buChar char="Ø"/>
              <a:defRPr/>
            </a:pPr>
            <a:r>
              <a:rPr lang="tr-TR" sz="2000" kern="0" dirty="0" smtClean="0">
                <a:solidFill>
                  <a:srgbClr val="000000"/>
                </a:solidFill>
                <a:cs typeface="Times New Roman" panose="02020603050405020304" pitchFamily="18" charset="0"/>
              </a:rPr>
              <a:t>ÇED </a:t>
            </a:r>
            <a:r>
              <a:rPr lang="tr-TR" sz="2000" kern="0" dirty="0">
                <a:solidFill>
                  <a:srgbClr val="000000"/>
                </a:solidFill>
                <a:cs typeface="Times New Roman" panose="02020603050405020304" pitchFamily="18" charset="0"/>
              </a:rPr>
              <a:t>ve SÇD birbirlerini tamamlayan iki </a:t>
            </a:r>
            <a:r>
              <a:rPr lang="tr-TR" sz="2000" kern="0" dirty="0" smtClean="0">
                <a:solidFill>
                  <a:srgbClr val="000000"/>
                </a:solidFill>
                <a:cs typeface="Times New Roman" panose="02020603050405020304" pitchFamily="18" charset="0"/>
              </a:rPr>
              <a:t>araçtır. </a:t>
            </a:r>
            <a:r>
              <a:rPr lang="tr-TR" sz="2000" kern="0" dirty="0" smtClean="0">
                <a:solidFill>
                  <a:prstClr val="black"/>
                </a:solidFill>
                <a:cs typeface="Times New Roman" panose="02020603050405020304" pitchFamily="18" charset="0"/>
              </a:rPr>
              <a:t>SÇD </a:t>
            </a:r>
            <a:r>
              <a:rPr lang="tr-TR" sz="2000" kern="0" dirty="0">
                <a:solidFill>
                  <a:prstClr val="black"/>
                </a:solidFill>
                <a:cs typeface="Times New Roman" panose="02020603050405020304" pitchFamily="18" charset="0"/>
              </a:rPr>
              <a:t>ile:</a:t>
            </a:r>
          </a:p>
          <a:p>
            <a:pPr marL="342900" indent="-342900" algn="just">
              <a:spcBef>
                <a:spcPct val="20000"/>
              </a:spcBef>
              <a:defRPr/>
            </a:pPr>
            <a:r>
              <a:rPr lang="tr-TR" sz="2000" kern="0" dirty="0">
                <a:solidFill>
                  <a:prstClr val="black"/>
                </a:solidFill>
                <a:effectLst>
                  <a:outerShdw blurRad="38100" dist="38100" dir="2700000" algn="tl">
                    <a:srgbClr val="C0C0C0"/>
                  </a:outerShdw>
                </a:effectLst>
                <a:cs typeface="Times New Roman" panose="02020603050405020304" pitchFamily="18" charset="0"/>
              </a:rPr>
              <a:t>       -</a:t>
            </a:r>
            <a:r>
              <a:rPr lang="tr-TR" sz="2000" kern="0" dirty="0">
                <a:solidFill>
                  <a:prstClr val="black"/>
                </a:solidFill>
                <a:cs typeface="Times New Roman" panose="02020603050405020304" pitchFamily="18" charset="0"/>
              </a:rPr>
              <a:t>Daha kaliteli plan ve </a:t>
            </a:r>
            <a:r>
              <a:rPr lang="tr-TR" sz="2000" kern="0" dirty="0" smtClean="0">
                <a:solidFill>
                  <a:prstClr val="black"/>
                </a:solidFill>
                <a:cs typeface="Times New Roman" panose="02020603050405020304" pitchFamily="18" charset="0"/>
              </a:rPr>
              <a:t>programlar,</a:t>
            </a:r>
            <a:endParaRPr lang="tr-TR" sz="2000" kern="0" dirty="0">
              <a:solidFill>
                <a:prstClr val="black"/>
              </a:solidFill>
              <a:cs typeface="Times New Roman" panose="02020603050405020304" pitchFamily="18" charset="0"/>
            </a:endParaRPr>
          </a:p>
          <a:p>
            <a:pPr marL="342900" indent="-342900" algn="just">
              <a:spcBef>
                <a:spcPct val="20000"/>
              </a:spcBef>
              <a:defRPr/>
            </a:pPr>
            <a:r>
              <a:rPr lang="tr-TR" sz="2000" kern="0" dirty="0">
                <a:solidFill>
                  <a:prstClr val="black"/>
                </a:solidFill>
                <a:cs typeface="Times New Roman" panose="02020603050405020304" pitchFamily="18" charset="0"/>
              </a:rPr>
              <a:t>       -Daha kaliteli </a:t>
            </a:r>
            <a:r>
              <a:rPr lang="tr-TR" sz="2000" kern="0" dirty="0" err="1" smtClean="0">
                <a:solidFill>
                  <a:prstClr val="black"/>
                </a:solidFill>
                <a:cs typeface="Times New Roman" panose="02020603050405020304" pitchFamily="18" charset="0"/>
              </a:rPr>
              <a:t>ÇED’ler</a:t>
            </a:r>
            <a:r>
              <a:rPr lang="tr-TR" sz="2000" kern="0" dirty="0" smtClean="0">
                <a:solidFill>
                  <a:prstClr val="black"/>
                </a:solidFill>
                <a:cs typeface="Times New Roman" panose="02020603050405020304" pitchFamily="18" charset="0"/>
              </a:rPr>
              <a:t>.</a:t>
            </a:r>
          </a:p>
          <a:p>
            <a:pPr marL="342900" indent="-342900" algn="just">
              <a:spcBef>
                <a:spcPct val="20000"/>
              </a:spcBef>
              <a:defRPr/>
            </a:pPr>
            <a:endParaRPr lang="tr-TR" sz="2000" kern="0" dirty="0" smtClean="0">
              <a:solidFill>
                <a:prstClr val="black"/>
              </a:solidFill>
              <a:cs typeface="Times New Roman" panose="02020603050405020304" pitchFamily="18" charset="0"/>
            </a:endParaRPr>
          </a:p>
          <a:p>
            <a:pPr marL="342900" indent="-342900" algn="just">
              <a:spcBef>
                <a:spcPct val="20000"/>
              </a:spcBef>
              <a:buFont typeface="Wingdings" pitchFamily="2" charset="2"/>
              <a:buChar char="Ø"/>
              <a:defRPr/>
            </a:pPr>
            <a:r>
              <a:rPr lang="tr-TR" altLang="ko-KR" sz="2000" kern="0" dirty="0" smtClean="0">
                <a:solidFill>
                  <a:srgbClr val="000000"/>
                </a:solidFill>
                <a:cs typeface="Times New Roman" panose="02020603050405020304" pitchFamily="18" charset="0"/>
              </a:rPr>
              <a:t>SÇD</a:t>
            </a:r>
            <a:r>
              <a:rPr lang="tr-TR" altLang="ko-KR" sz="2000" kern="0" dirty="0">
                <a:solidFill>
                  <a:srgbClr val="000000"/>
                </a:solidFill>
                <a:cs typeface="Times New Roman" panose="02020603050405020304" pitchFamily="18" charset="0"/>
              </a:rPr>
              <a:t>, kendi başına yeni bir planlama yöntemi değildir</a:t>
            </a:r>
            <a:r>
              <a:rPr lang="tr-TR" altLang="ko-KR" sz="2000" kern="0" dirty="0" smtClean="0">
                <a:solidFill>
                  <a:srgbClr val="000000"/>
                </a:solidFill>
                <a:cs typeface="Times New Roman" panose="02020603050405020304" pitchFamily="18" charset="0"/>
              </a:rPr>
              <a:t>.</a:t>
            </a:r>
          </a:p>
          <a:p>
            <a:pPr algn="just">
              <a:lnSpc>
                <a:spcPct val="120000"/>
              </a:lnSpc>
              <a:spcBef>
                <a:spcPct val="20000"/>
              </a:spcBef>
              <a:defRPr/>
            </a:pPr>
            <a:endParaRPr lang="tr-TR" altLang="ko-KR" sz="800" kern="0" dirty="0">
              <a:solidFill>
                <a:srgbClr val="000000"/>
              </a:solidFill>
              <a:latin typeface="Times New Roman" panose="02020603050405020304" pitchFamily="18" charset="0"/>
              <a:cs typeface="Times New Roman" panose="02020603050405020304" pitchFamily="18" charset="0"/>
            </a:endParaRPr>
          </a:p>
          <a:p>
            <a:pPr algn="just">
              <a:lnSpc>
                <a:spcPct val="120000"/>
              </a:lnSpc>
              <a:spcBef>
                <a:spcPct val="20000"/>
              </a:spcBef>
              <a:defRPr/>
            </a:pPr>
            <a:endParaRPr lang="tr-TR" sz="1400" kern="0" dirty="0">
              <a:solidFill>
                <a:srgbClr val="000000"/>
              </a:solidFill>
              <a:latin typeface="Times New Roman" panose="02020603050405020304" pitchFamily="18" charset="0"/>
              <a:cs typeface="Times New Roman" panose="02020603050405020304" pitchFamily="18" charset="0"/>
            </a:endParaRPr>
          </a:p>
          <a:p>
            <a:pPr algn="just">
              <a:lnSpc>
                <a:spcPct val="120000"/>
              </a:lnSpc>
              <a:spcBef>
                <a:spcPct val="20000"/>
              </a:spcBef>
              <a:defRPr/>
            </a:pPr>
            <a:endParaRPr lang="tr-TR" sz="1600" kern="0" dirty="0">
              <a:solidFill>
                <a:srgbClr val="000000"/>
              </a:solidFill>
              <a:latin typeface="Times New Roman" panose="02020603050405020304" pitchFamily="18" charset="0"/>
              <a:cs typeface="Times New Roman" panose="02020603050405020304" pitchFamily="18" charset="0"/>
            </a:endParaRPr>
          </a:p>
        </p:txBody>
      </p:sp>
      <p:graphicFrame>
        <p:nvGraphicFramePr>
          <p:cNvPr id="6" name="10 Tablo"/>
          <p:cNvGraphicFramePr>
            <a:graphicFrameLocks noGrp="1"/>
          </p:cNvGraphicFramePr>
          <p:nvPr>
            <p:extLst>
              <p:ext uri="{D42A27DB-BD31-4B8C-83A1-F6EECF244321}">
                <p14:modId xmlns:p14="http://schemas.microsoft.com/office/powerpoint/2010/main" val="436577576"/>
              </p:ext>
            </p:extLst>
          </p:nvPr>
        </p:nvGraphicFramePr>
        <p:xfrm>
          <a:off x="323528" y="1859159"/>
          <a:ext cx="4451697" cy="3020997"/>
        </p:xfrm>
        <a:graphic>
          <a:graphicData uri="http://schemas.openxmlformats.org/drawingml/2006/table">
            <a:tbl>
              <a:tblPr firstRow="1" bandRow="1"/>
              <a:tblGrid>
                <a:gridCol w="2277612"/>
                <a:gridCol w="2174085"/>
              </a:tblGrid>
              <a:tr h="49364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tr-TR" sz="2000" i="0" dirty="0" smtClean="0">
                          <a:effectLst>
                            <a:outerShdw blurRad="38100" dist="38100" dir="2700000" algn="tl">
                              <a:srgbClr val="000000">
                                <a:alpha val="43137"/>
                              </a:srgbClr>
                            </a:outerShdw>
                          </a:effectLst>
                          <a:latin typeface="+mn-lt"/>
                        </a:rPr>
                        <a:t>ÇED</a:t>
                      </a: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tr-TR" sz="2000" i="0" dirty="0" smtClean="0">
                          <a:effectLst>
                            <a:outerShdw blurRad="38100" dist="38100" dir="2700000" algn="tl">
                              <a:srgbClr val="000000">
                                <a:alpha val="43137"/>
                              </a:srgbClr>
                            </a:outerShdw>
                          </a:effectLst>
                          <a:latin typeface="+mn-lt"/>
                        </a:rPr>
                        <a:t>SÇD</a:t>
                      </a:r>
                      <a:endParaRPr lang="tr-TR" sz="2000" i="0" dirty="0">
                        <a:effectLst>
                          <a:outerShdw blurRad="38100" dist="38100" dir="2700000" algn="tl">
                            <a:srgbClr val="000000">
                              <a:alpha val="43137"/>
                            </a:srgbClr>
                          </a:outerShdw>
                        </a:effectLst>
                        <a:latin typeface="+mn-lt"/>
                      </a:endParaRP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tr>
              <a:tr h="10294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tr-TR" sz="1800" b="1" dirty="0" smtClean="0">
                        <a:effectLst/>
                        <a:latin typeface="+mn-lt"/>
                        <a:cs typeface="Times New Roman" pitchFamily="18" charset="0"/>
                      </a:endParaRPr>
                    </a:p>
                    <a:p>
                      <a:pPr algn="ctr"/>
                      <a:r>
                        <a:rPr lang="tr-TR" sz="1800" b="1" dirty="0" smtClean="0">
                          <a:effectLst/>
                          <a:latin typeface="+mn-lt"/>
                          <a:cs typeface="Times New Roman" pitchFamily="18" charset="0"/>
                        </a:rPr>
                        <a:t>Projeler</a:t>
                      </a:r>
                      <a:endParaRPr lang="tr-TR" sz="1800" b="1" dirty="0">
                        <a:effectLst/>
                        <a:latin typeface="+mn-lt"/>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tr-TR" sz="1800" b="1" dirty="0" smtClean="0">
                        <a:effectLst/>
                        <a:latin typeface="+mn-lt"/>
                        <a:cs typeface="Times New Roman" pitchFamily="18" charset="0"/>
                      </a:endParaRPr>
                    </a:p>
                    <a:p>
                      <a:pPr algn="ctr"/>
                      <a:r>
                        <a:rPr lang="tr-TR" sz="1800" b="1" dirty="0" smtClean="0">
                          <a:effectLst/>
                          <a:latin typeface="+mn-lt"/>
                          <a:cs typeface="Times New Roman" pitchFamily="18" charset="0"/>
                        </a:rPr>
                        <a:t>Plan ve programlar</a:t>
                      </a:r>
                    </a:p>
                    <a:p>
                      <a:pPr algn="ctr"/>
                      <a:endParaRPr lang="tr-TR" sz="1800" b="1" dirty="0">
                        <a:effectLst/>
                        <a:latin typeface="+mn-lt"/>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r>
              <a:tr h="14979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effectLst/>
                          <a:latin typeface="+mn-lt"/>
                          <a:cs typeface="Times New Roman" pitchFamily="18" charset="0"/>
                        </a:rPr>
                        <a:t>Çok detaylı değerlendirme</a:t>
                      </a:r>
                    </a:p>
                    <a:p>
                      <a:pPr algn="ctr"/>
                      <a:r>
                        <a:rPr lang="tr-TR" sz="1800" dirty="0" smtClean="0">
                          <a:effectLst/>
                          <a:latin typeface="+mn-lt"/>
                          <a:cs typeface="Times New Roman" pitchFamily="18" charset="0"/>
                        </a:rPr>
                        <a:t>(Teknik, sayısal</a:t>
                      </a:r>
                      <a:r>
                        <a:rPr lang="tr-TR" sz="1800" baseline="0" dirty="0" smtClean="0">
                          <a:effectLst/>
                          <a:latin typeface="+mn-lt"/>
                          <a:cs typeface="Times New Roman" pitchFamily="18" charset="0"/>
                        </a:rPr>
                        <a:t> ve  detaylı)</a:t>
                      </a:r>
                      <a:endParaRPr lang="tr-TR" sz="1800" dirty="0">
                        <a:effectLst/>
                        <a:latin typeface="+mn-lt"/>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800" b="1" dirty="0" smtClean="0">
                          <a:effectLst/>
                          <a:latin typeface="+mn-lt"/>
                          <a:cs typeface="Times New Roman" pitchFamily="18" charset="0"/>
                        </a:rPr>
                        <a:t>Geniş ölçekli bakış</a:t>
                      </a:r>
                    </a:p>
                    <a:p>
                      <a:pPr algn="ctr"/>
                      <a:r>
                        <a:rPr lang="tr-TR" sz="1800" baseline="0" dirty="0" smtClean="0">
                          <a:effectLst/>
                          <a:latin typeface="+mn-lt"/>
                          <a:cs typeface="Times New Roman" pitchFamily="18" charset="0"/>
                        </a:rPr>
                        <a:t> </a:t>
                      </a:r>
                    </a:p>
                    <a:p>
                      <a:pPr algn="ctr"/>
                      <a:r>
                        <a:rPr lang="tr-TR" sz="1800" baseline="0" dirty="0" smtClean="0">
                          <a:effectLst/>
                          <a:latin typeface="+mn-lt"/>
                          <a:cs typeface="Times New Roman" pitchFamily="18" charset="0"/>
                        </a:rPr>
                        <a:t>(U</a:t>
                      </a:r>
                      <a:r>
                        <a:rPr lang="tr-TR" sz="1800" dirty="0" smtClean="0">
                          <a:effectLst/>
                          <a:latin typeface="+mn-lt"/>
                          <a:cs typeface="Times New Roman" pitchFamily="18" charset="0"/>
                        </a:rPr>
                        <a:t>zun vadeli etkiler, detay seviyesi düşük)</a:t>
                      </a:r>
                      <a:endParaRPr lang="tr-TR" sz="1800" dirty="0">
                        <a:effectLst/>
                        <a:latin typeface="+mn-lt"/>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r>
            </a:tbl>
          </a:graphicData>
        </a:graphic>
      </p:graphicFrame>
      <p:sp>
        <p:nvSpPr>
          <p:cNvPr id="8"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
        <p:nvSpPr>
          <p:cNvPr id="9" name="Dikdörtgen 1"/>
          <p:cNvSpPr>
            <a:spLocks noChangeArrowheads="1"/>
          </p:cNvSpPr>
          <p:nvPr/>
        </p:nvSpPr>
        <p:spPr bwMode="auto">
          <a:xfrm>
            <a:off x="323528" y="5139063"/>
            <a:ext cx="8579171" cy="923330"/>
          </a:xfrm>
          <a:prstGeom prst="rect">
            <a:avLst/>
          </a:prstGeom>
          <a:noFill/>
          <a:ln w="9525">
            <a:noFill/>
            <a:miter lim="800000"/>
            <a:headEnd/>
            <a:tailEnd/>
          </a:ln>
        </p:spPr>
        <p:txBody>
          <a:bodyPr wrap="square">
            <a:spAutoFit/>
          </a:bodyPr>
          <a:lstStyle/>
          <a:p>
            <a:pPr algn="just" fontAlgn="base">
              <a:spcBef>
                <a:spcPct val="0"/>
              </a:spcBef>
              <a:spcAft>
                <a:spcPct val="0"/>
              </a:spcAft>
            </a:pPr>
            <a:r>
              <a:rPr lang="tr-TR" sz="1600" dirty="0">
                <a:solidFill>
                  <a:srgbClr val="376092"/>
                </a:solidFill>
              </a:rPr>
              <a:t>    </a:t>
            </a:r>
            <a:r>
              <a:rPr lang="tr-TR" b="1" dirty="0">
                <a:solidFill>
                  <a:srgbClr val="376092"/>
                </a:solidFill>
              </a:rPr>
              <a:t>- SÇD: </a:t>
            </a:r>
            <a:r>
              <a:rPr lang="tr-TR" dirty="0">
                <a:solidFill>
                  <a:srgbClr val="376092"/>
                </a:solidFill>
              </a:rPr>
              <a:t>Alan bazında üst ölçek planların çevresel, ekonomik ve sosyal etkileri belirlenir</a:t>
            </a:r>
            <a:r>
              <a:rPr lang="tr-TR" dirty="0" smtClean="0">
                <a:solidFill>
                  <a:srgbClr val="376092"/>
                </a:solidFill>
              </a:rPr>
              <a:t>.</a:t>
            </a:r>
          </a:p>
          <a:p>
            <a:pPr algn="just" fontAlgn="base">
              <a:spcBef>
                <a:spcPct val="0"/>
              </a:spcBef>
              <a:spcAft>
                <a:spcPct val="0"/>
              </a:spcAft>
            </a:pPr>
            <a:endParaRPr lang="tr-TR" dirty="0">
              <a:solidFill>
                <a:srgbClr val="376092"/>
              </a:solidFill>
            </a:endParaRPr>
          </a:p>
          <a:p>
            <a:pPr algn="just" fontAlgn="base">
              <a:spcBef>
                <a:spcPct val="0"/>
              </a:spcBef>
              <a:spcAft>
                <a:spcPct val="0"/>
              </a:spcAft>
            </a:pPr>
            <a:r>
              <a:rPr lang="tr-TR" b="1" dirty="0">
                <a:solidFill>
                  <a:srgbClr val="376092"/>
                </a:solidFill>
              </a:rPr>
              <a:t>   </a:t>
            </a:r>
            <a:r>
              <a:rPr lang="tr-TR" b="1" dirty="0" smtClean="0">
                <a:solidFill>
                  <a:srgbClr val="376092"/>
                </a:solidFill>
              </a:rPr>
              <a:t> - </a:t>
            </a:r>
            <a:r>
              <a:rPr lang="tr-TR" b="1" dirty="0">
                <a:solidFill>
                  <a:srgbClr val="376092"/>
                </a:solidFill>
              </a:rPr>
              <a:t>ÇED: </a:t>
            </a:r>
            <a:r>
              <a:rPr lang="tr-TR" dirty="0">
                <a:solidFill>
                  <a:srgbClr val="376092"/>
                </a:solidFill>
              </a:rPr>
              <a:t>Noktasal bazlı projelere uygulanır, projelerin çevre üzerindeki etkileri belirlenir.</a:t>
            </a:r>
            <a:endParaRPr lang="en-GB" dirty="0">
              <a:solidFill>
                <a:srgbClr val="376092"/>
              </a:solidFill>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
        <p:nvSpPr>
          <p:cNvPr id="10" name="Yuvarlatılmış Dikdörtgen 11"/>
          <p:cNvSpPr>
            <a:spLocks noChangeArrowheads="1"/>
          </p:cNvSpPr>
          <p:nvPr/>
        </p:nvSpPr>
        <p:spPr bwMode="auto">
          <a:xfrm>
            <a:off x="323528" y="944888"/>
            <a:ext cx="8364537" cy="648072"/>
          </a:xfrm>
          <a:prstGeom prst="roundRect">
            <a:avLst>
              <a:gd name="adj" fmla="val 16667"/>
            </a:avLst>
          </a:prstGeom>
          <a:solidFill>
            <a:srgbClr val="FFFFFF"/>
          </a:solidFill>
          <a:ln w="25400" algn="ctr">
            <a:solidFill>
              <a:srgbClr val="4F81BD"/>
            </a:solidFill>
            <a:round/>
            <a:headEnd/>
            <a:tailEnd/>
          </a:ln>
        </p:spPr>
        <p:txBody>
          <a:bodyPr anchor="ctr"/>
          <a:lstStyle>
            <a:lvl1pPr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indent="0" algn="ctr" eaLnBrk="1" fontAlgn="base" hangingPunct="1">
              <a:spcBef>
                <a:spcPct val="0"/>
              </a:spcBef>
              <a:spcAft>
                <a:spcPct val="0"/>
              </a:spcAft>
              <a:defRPr/>
            </a:pPr>
            <a:r>
              <a:rPr lang="tr-TR" sz="2400" b="1" kern="0" dirty="0">
                <a:solidFill>
                  <a:schemeClr val="accent1">
                    <a:lumMod val="75000"/>
                  </a:schemeClr>
                </a:solidFill>
                <a:latin typeface="Arial"/>
              </a:rPr>
              <a:t>ÇED</a:t>
            </a:r>
            <a:r>
              <a:rPr lang="tr-TR" sz="2400" kern="0" dirty="0">
                <a:solidFill>
                  <a:schemeClr val="accent1">
                    <a:lumMod val="75000"/>
                  </a:schemeClr>
                </a:solidFill>
                <a:latin typeface="Arial"/>
              </a:rPr>
              <a:t> </a:t>
            </a:r>
            <a:r>
              <a:rPr lang="tr-TR" sz="2400" b="1" kern="0" dirty="0" smtClean="0">
                <a:solidFill>
                  <a:schemeClr val="accent1">
                    <a:lumMod val="75000"/>
                  </a:schemeClr>
                </a:solidFill>
                <a:latin typeface="Arial"/>
              </a:rPr>
              <a:t>ve</a:t>
            </a:r>
            <a:r>
              <a:rPr lang="tr-TR" sz="2400" kern="0" dirty="0" smtClean="0">
                <a:solidFill>
                  <a:schemeClr val="accent1">
                    <a:lumMod val="75000"/>
                  </a:schemeClr>
                </a:solidFill>
                <a:latin typeface="Arial"/>
              </a:rPr>
              <a:t> </a:t>
            </a:r>
            <a:r>
              <a:rPr lang="tr-TR" sz="2400" b="1" kern="0" dirty="0" smtClean="0">
                <a:solidFill>
                  <a:schemeClr val="accent1">
                    <a:lumMod val="75000"/>
                  </a:schemeClr>
                </a:solidFill>
                <a:latin typeface="Arial"/>
              </a:rPr>
              <a:t>SÇD İLİŞKİSİ</a:t>
            </a:r>
            <a:endParaRPr lang="tr-TR" sz="2400" b="1" kern="0" dirty="0">
              <a:solidFill>
                <a:schemeClr val="accent1">
                  <a:lumMod val="75000"/>
                </a:schemeClr>
              </a:solidFill>
              <a:latin typeface="Arial"/>
            </a:endParaRPr>
          </a:p>
        </p:txBody>
      </p:sp>
    </p:spTree>
    <p:extLst>
      <p:ext uri="{BB962C8B-B14F-4D97-AF65-F5344CB8AC3E}">
        <p14:creationId xmlns:p14="http://schemas.microsoft.com/office/powerpoint/2010/main" val="1254936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Dikdörtgen 4"/>
          <p:cNvSpPr>
            <a:spLocks noChangeArrowheads="1"/>
          </p:cNvSpPr>
          <p:nvPr/>
        </p:nvSpPr>
        <p:spPr bwMode="auto">
          <a:xfrm>
            <a:off x="1150004" y="915687"/>
            <a:ext cx="7200900" cy="431800"/>
          </a:xfrm>
          <a:prstGeom prst="roundRect">
            <a:avLst>
              <a:gd name="adj" fmla="val 16667"/>
            </a:avLst>
          </a:prstGeom>
          <a:solidFill>
            <a:srgbClr val="FFFFFF"/>
          </a:solidFill>
          <a:ln w="25400" algn="ctr">
            <a:solidFill>
              <a:srgbClr val="4F81BD"/>
            </a:solidFill>
            <a:round/>
            <a:headEnd/>
            <a:tailEnd/>
          </a:ln>
        </p:spPr>
        <p:txBody>
          <a:bodyPr anchor="ctr"/>
          <a:lstStyle/>
          <a:p>
            <a:pPr algn="ctr" eaLnBrk="0" fontAlgn="base" hangingPunct="0">
              <a:lnSpc>
                <a:spcPct val="115000"/>
              </a:lnSpc>
              <a:spcBef>
                <a:spcPct val="20000"/>
              </a:spcBef>
              <a:spcAft>
                <a:spcPct val="0"/>
              </a:spcAft>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rPr>
              <a:t>SÇD: DÜNYADA KABUL GÖREN BİR YAKLAŞIM</a:t>
            </a:r>
            <a:endParaRPr lang="tr-TR" sz="2400" b="1" dirty="0">
              <a:solidFill>
                <a:srgbClr val="1F497D"/>
              </a:solidFill>
              <a:ea typeface="MS PGothic" pitchFamily="34" charset="-128"/>
              <a:cs typeface="Times New Roman" pitchFamily="18" charset="0"/>
            </a:endParaRPr>
          </a:p>
        </p:txBody>
      </p:sp>
      <p:pic>
        <p:nvPicPr>
          <p:cNvPr id="39940" name="Picture 12" descr="http://www.ifc.org/wps/wcm/connect/75125844-0d9e-4c4c-9adb-89d4bae1d5fd/MCPP-Infra-Main-Banner.jpg?MOD=AJPERES&amp;CACHEID=75125844-0d9e-4c4c-9adb-89d4bae1d5fd"/>
          <p:cNvPicPr>
            <a:picLocks noChangeAspect="1" noChangeArrowheads="1"/>
          </p:cNvPicPr>
          <p:nvPr/>
        </p:nvPicPr>
        <p:blipFill>
          <a:blip r:embed="rId2"/>
          <a:srcRect/>
          <a:stretch>
            <a:fillRect/>
          </a:stretch>
        </p:blipFill>
        <p:spPr bwMode="auto">
          <a:xfrm>
            <a:off x="539750" y="4832350"/>
            <a:ext cx="2303463" cy="1303338"/>
          </a:xfrm>
          <a:prstGeom prst="rect">
            <a:avLst/>
          </a:prstGeom>
          <a:noFill/>
          <a:ln w="9525">
            <a:noFill/>
            <a:miter lim="800000"/>
            <a:headEnd/>
            <a:tailEnd/>
          </a:ln>
        </p:spPr>
      </p:pic>
      <p:pic>
        <p:nvPicPr>
          <p:cNvPr id="39941" name="Picture 13"/>
          <p:cNvPicPr>
            <a:picLocks noChangeAspect="1" noChangeArrowheads="1"/>
          </p:cNvPicPr>
          <p:nvPr/>
        </p:nvPicPr>
        <p:blipFill>
          <a:blip r:embed="rId3"/>
          <a:srcRect/>
          <a:stretch>
            <a:fillRect/>
          </a:stretch>
        </p:blipFill>
        <p:spPr bwMode="auto">
          <a:xfrm>
            <a:off x="2938463" y="4146550"/>
            <a:ext cx="2259012" cy="1271588"/>
          </a:xfrm>
          <a:prstGeom prst="rect">
            <a:avLst/>
          </a:prstGeom>
          <a:noFill/>
          <a:ln w="9525">
            <a:noFill/>
            <a:miter lim="800000"/>
            <a:headEnd/>
            <a:tailEnd/>
          </a:ln>
        </p:spPr>
      </p:pic>
      <p:sp>
        <p:nvSpPr>
          <p:cNvPr id="11" name="Dikdörtgen 10"/>
          <p:cNvSpPr/>
          <p:nvPr/>
        </p:nvSpPr>
        <p:spPr>
          <a:xfrm>
            <a:off x="539750" y="1892300"/>
            <a:ext cx="5616575" cy="1600200"/>
          </a:xfrm>
          <a:prstGeom prst="rect">
            <a:avLst/>
          </a:prstGeom>
          <a:ln>
            <a:solidFill>
              <a:schemeClr val="tx1"/>
            </a:solidFill>
          </a:ln>
        </p:spPr>
        <p:txBody>
          <a:bodyPr>
            <a:spAutoFit/>
          </a:bodyPr>
          <a:lstStyle/>
          <a:p>
            <a:pPr marL="285750" indent="-285750" algn="just" fontAlgn="base">
              <a:spcBef>
                <a:spcPct val="0"/>
              </a:spcBef>
              <a:spcAft>
                <a:spcPct val="0"/>
              </a:spcAft>
              <a:buFont typeface="Wingdings" panose="05000000000000000000" pitchFamily="2" charset="2"/>
              <a:buChar char="ü"/>
              <a:defRPr/>
            </a:pPr>
            <a:r>
              <a:rPr lang="tr-TR" dirty="0">
                <a:solidFill>
                  <a:prstClr val="black"/>
                </a:solidFill>
                <a:cs typeface="Times New Roman" panose="02020603050405020304" pitchFamily="18" charset="0"/>
              </a:rPr>
              <a:t>Dünya genelinde, 2000 yılından sonra uygulanmaya başlayan SÇD, Avrupa Birliği SÇD Direktifi doğrultusunda da </a:t>
            </a:r>
            <a:r>
              <a:rPr lang="tr-TR" b="1" dirty="0">
                <a:solidFill>
                  <a:prstClr val="black"/>
                </a:solidFill>
                <a:cs typeface="Times New Roman" panose="02020603050405020304" pitchFamily="18" charset="0"/>
              </a:rPr>
              <a:t>Avrupa</a:t>
            </a:r>
            <a:r>
              <a:rPr lang="tr-TR" dirty="0">
                <a:solidFill>
                  <a:prstClr val="black"/>
                </a:solidFill>
                <a:cs typeface="Times New Roman" panose="02020603050405020304" pitchFamily="18" charset="0"/>
              </a:rPr>
              <a:t> genelinde uygulanmaktadır.</a:t>
            </a:r>
          </a:p>
          <a:p>
            <a:pPr algn="just" fontAlgn="base">
              <a:spcBef>
                <a:spcPct val="0"/>
              </a:spcBef>
              <a:spcAft>
                <a:spcPct val="0"/>
              </a:spcAft>
              <a:defRPr/>
            </a:pPr>
            <a:endParaRPr lang="tr-TR" sz="800" dirty="0">
              <a:solidFill>
                <a:prstClr val="black"/>
              </a:solidFill>
              <a:cs typeface="Times New Roman" panose="02020603050405020304" pitchFamily="18" charset="0"/>
            </a:endParaRPr>
          </a:p>
          <a:p>
            <a:pPr marL="285750" indent="-285750" algn="just" fontAlgn="base">
              <a:spcBef>
                <a:spcPct val="0"/>
              </a:spcBef>
              <a:spcAft>
                <a:spcPct val="0"/>
              </a:spcAft>
              <a:buFont typeface="Wingdings" panose="05000000000000000000" pitchFamily="2" charset="2"/>
              <a:buChar char="ü"/>
              <a:defRPr/>
            </a:pPr>
            <a:r>
              <a:rPr lang="tr-TR" b="1" dirty="0">
                <a:solidFill>
                  <a:prstClr val="black"/>
                </a:solidFill>
                <a:cs typeface="Times New Roman" panose="02020603050405020304" pitchFamily="18" charset="0"/>
              </a:rPr>
              <a:t>Rusya, Çin, İran, Brezilya, Güney Afrika, Tanzanya, Malezya</a:t>
            </a:r>
            <a:r>
              <a:rPr lang="tr-TR" dirty="0">
                <a:solidFill>
                  <a:prstClr val="black"/>
                </a:solidFill>
                <a:cs typeface="Times New Roman" panose="02020603050405020304" pitchFamily="18" charset="0"/>
              </a:rPr>
              <a:t>  gibi birçok ülkede de SÇD uygulanmaktadır. </a:t>
            </a:r>
            <a:endParaRPr lang="tr-TR" dirty="0">
              <a:solidFill>
                <a:prstClr val="black"/>
              </a:solidFill>
              <a:latin typeface="Arial" charset="0"/>
            </a:endParaRPr>
          </a:p>
        </p:txBody>
      </p:sp>
      <p:pic>
        <p:nvPicPr>
          <p:cNvPr id="39943" name="Picture 7"/>
          <p:cNvPicPr>
            <a:picLocks noChangeAspect="1" noChangeArrowheads="1"/>
          </p:cNvPicPr>
          <p:nvPr/>
        </p:nvPicPr>
        <p:blipFill>
          <a:blip r:embed="rId4"/>
          <a:srcRect/>
          <a:stretch>
            <a:fillRect/>
          </a:stretch>
        </p:blipFill>
        <p:spPr bwMode="auto">
          <a:xfrm>
            <a:off x="6698971" y="1892300"/>
            <a:ext cx="1419225" cy="1628775"/>
          </a:xfrm>
          <a:prstGeom prst="rect">
            <a:avLst/>
          </a:prstGeom>
          <a:noFill/>
          <a:ln w="9525">
            <a:solidFill>
              <a:schemeClr val="tx1"/>
            </a:solidFill>
            <a:miter lim="800000"/>
            <a:headEnd/>
            <a:tailEnd/>
          </a:ln>
        </p:spPr>
      </p:pic>
      <p:sp>
        <p:nvSpPr>
          <p:cNvPr id="13" name="Dikdörtgen 12"/>
          <p:cNvSpPr/>
          <p:nvPr/>
        </p:nvSpPr>
        <p:spPr>
          <a:xfrm>
            <a:off x="5272088" y="4146550"/>
            <a:ext cx="3743325" cy="1754188"/>
          </a:xfrm>
          <a:prstGeom prst="rect">
            <a:avLst/>
          </a:prstGeom>
          <a:ln>
            <a:solidFill>
              <a:schemeClr val="tx1"/>
            </a:solidFill>
          </a:ln>
        </p:spPr>
        <p:txBody>
          <a:bodyPr>
            <a:spAutoFit/>
          </a:bodyPr>
          <a:lstStyle/>
          <a:p>
            <a:pPr marL="285750" indent="-285750" algn="just" fontAlgn="base">
              <a:spcBef>
                <a:spcPct val="0"/>
              </a:spcBef>
              <a:spcAft>
                <a:spcPct val="0"/>
              </a:spcAft>
              <a:buFont typeface="Wingdings" panose="05000000000000000000" pitchFamily="2" charset="2"/>
              <a:buChar char="ü"/>
              <a:defRPr/>
            </a:pPr>
            <a:r>
              <a:rPr lang="tr-TR" dirty="0">
                <a:solidFill>
                  <a:prstClr val="black"/>
                </a:solidFill>
                <a:cs typeface="Times New Roman" panose="02020603050405020304" pitchFamily="18" charset="0"/>
              </a:rPr>
              <a:t>Uluslararası kredi kuruluşları (Dünya Bankası, Uluslararası Finans Kurumu, Avrupa Yatırım ve Kalkınma Bankası vb.) ve Avrupa Birliği fonlarından yararlanmak için </a:t>
            </a:r>
            <a:r>
              <a:rPr lang="tr-TR" b="1" dirty="0">
                <a:solidFill>
                  <a:prstClr val="black"/>
                </a:solidFill>
                <a:cs typeface="Times New Roman" panose="02020603050405020304" pitchFamily="18" charset="0"/>
              </a:rPr>
              <a:t>SÇD Raporu ön koşuldur</a:t>
            </a:r>
            <a:r>
              <a:rPr lang="tr-TR" dirty="0">
                <a:solidFill>
                  <a:prstClr val="black"/>
                </a:solidFill>
                <a:cs typeface="Times New Roman" panose="02020603050405020304" pitchFamily="18" charset="0"/>
              </a:rPr>
              <a:t>.</a:t>
            </a:r>
            <a:endParaRPr lang="tr-TR" dirty="0">
              <a:solidFill>
                <a:prstClr val="black"/>
              </a:solidFill>
              <a:latin typeface="Arial" charset="0"/>
            </a:endParaRPr>
          </a:p>
        </p:txBody>
      </p:sp>
      <p:sp>
        <p:nvSpPr>
          <p:cNvPr id="9"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37173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79784" y="1916832"/>
            <a:ext cx="4248150" cy="2184400"/>
          </a:xfrm>
          <a:prstGeom prst="rect">
            <a:avLst/>
          </a:prstGeom>
          <a:ln w="9525">
            <a:solidFill>
              <a:sysClr val="windowText" lastClr="000000"/>
            </a:solidFill>
          </a:ln>
        </p:spPr>
        <p:txBody>
          <a:bodyPr>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600" b="1" u="sng" kern="0" dirty="0">
                <a:solidFill>
                  <a:srgbClr val="080808"/>
                </a:solidFill>
                <a:cs typeface="Times New Roman" pitchFamily="18" charset="0"/>
              </a:rPr>
              <a:t>Amacı:</a:t>
            </a:r>
            <a:r>
              <a:rPr lang="tr-TR" sz="1600" b="1" kern="0" dirty="0">
                <a:solidFill>
                  <a:srgbClr val="080808"/>
                </a:solidFill>
                <a:cs typeface="Times New Roman" pitchFamily="18" charset="0"/>
              </a:rPr>
              <a:t> </a:t>
            </a:r>
            <a:r>
              <a:rPr lang="tr-TR" sz="1600" kern="0" dirty="0">
                <a:solidFill>
                  <a:srgbClr val="080808"/>
                </a:solidFill>
                <a:cs typeface="Times New Roman" pitchFamily="18" charset="0"/>
              </a:rPr>
              <a:t>Bakanlığımız ve </a:t>
            </a:r>
            <a:r>
              <a:rPr lang="tr-TR" sz="1600" kern="0" dirty="0" err="1">
                <a:solidFill>
                  <a:srgbClr val="080808"/>
                </a:solidFill>
                <a:cs typeface="Times New Roman" pitchFamily="18" charset="0"/>
              </a:rPr>
              <a:t>SÇD’nin</a:t>
            </a:r>
            <a:r>
              <a:rPr lang="tr-TR" sz="1600" kern="0" dirty="0">
                <a:solidFill>
                  <a:srgbClr val="080808"/>
                </a:solidFill>
                <a:cs typeface="Times New Roman" pitchFamily="18" charset="0"/>
              </a:rPr>
              <a:t> uygulanmasından sorumlu yetkili kurumların kurumsal kapasitelerinin güçlendirilmesi ve ülkemizde SÇD Yönetmeliği’nin etkin uygulanmasının sağlanması için teknik altyapının hazırlanmasıdır.</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800" kern="0" dirty="0">
              <a:solidFill>
                <a:srgbClr val="080808"/>
              </a:solidFill>
              <a:cs typeface="Times New Roman" pitchFamily="18" charset="0"/>
            </a:endParaRPr>
          </a:p>
          <a:p>
            <a:pPr eaLnBrk="0" fontAlgn="base" hangingPunct="0">
              <a:spcBef>
                <a:spcPct val="0"/>
              </a:spcBef>
              <a:spcAft>
                <a:spcPct val="0"/>
              </a:spcAft>
              <a:tabLst>
                <a:tab pos="457200" algn="l"/>
              </a:tabLst>
              <a:defRPr/>
            </a:pPr>
            <a:r>
              <a:rPr lang="tr-TR" altLang="tr-TR" sz="1600" b="1" u="sng" dirty="0">
                <a:solidFill>
                  <a:prstClr val="black"/>
                </a:solidFill>
                <a:ea typeface="Calibri" pitchFamily="34" charset="0"/>
                <a:cs typeface="Times New Roman" pitchFamily="18" charset="0"/>
              </a:rPr>
              <a:t>Bütçe Kaynağı :</a:t>
            </a:r>
            <a:r>
              <a:rPr lang="tr-TR" altLang="tr-TR" sz="1600" u="sng" dirty="0">
                <a:solidFill>
                  <a:prstClr val="black"/>
                </a:solidFill>
                <a:ea typeface="Calibri" pitchFamily="34" charset="0"/>
                <a:cs typeface="Times New Roman" pitchFamily="18" charset="0"/>
              </a:rPr>
              <a:t> </a:t>
            </a:r>
            <a:r>
              <a:rPr lang="tr-TR" altLang="tr-TR" sz="1600" dirty="0">
                <a:solidFill>
                  <a:prstClr val="black"/>
                </a:solidFill>
                <a:ea typeface="Calibri" pitchFamily="34" charset="0"/>
                <a:cs typeface="Times New Roman" pitchFamily="18" charset="0"/>
              </a:rPr>
              <a:t>1.035.000 € AB katkısı, 115.000 € ulusal katkı </a:t>
            </a:r>
            <a:endParaRPr lang="tr-TR" sz="1600" kern="0" dirty="0">
              <a:solidFill>
                <a:srgbClr val="080808"/>
              </a:solidFill>
              <a:latin typeface="Arial"/>
              <a:cs typeface="Times New Roman" pitchFamily="18" charset="0"/>
            </a:endParaRPr>
          </a:p>
        </p:txBody>
      </p:sp>
      <p:sp>
        <p:nvSpPr>
          <p:cNvPr id="18437" name="Dikdörtgen 7"/>
          <p:cNvSpPr>
            <a:spLocks noChangeArrowheads="1"/>
          </p:cNvSpPr>
          <p:nvPr/>
        </p:nvSpPr>
        <p:spPr bwMode="auto">
          <a:xfrm>
            <a:off x="4496411" y="1922825"/>
            <a:ext cx="4319587" cy="1692771"/>
          </a:xfrm>
          <a:prstGeom prst="rect">
            <a:avLst/>
          </a:prstGeom>
          <a:noFill/>
          <a:ln w="9525">
            <a:solidFill>
              <a:schemeClr val="tx1"/>
            </a:solidFill>
            <a:miter lim="800000"/>
            <a:headEnd/>
            <a:tailEnd/>
          </a:ln>
        </p:spPr>
        <p:txBody>
          <a:bodyPr>
            <a:spAutoFit/>
          </a:bodyPr>
          <a:lstStyle/>
          <a:p>
            <a:pPr marL="285750" indent="-285750" algn="just" fontAlgn="base">
              <a:spcBef>
                <a:spcPct val="0"/>
              </a:spcBef>
              <a:spcAft>
                <a:spcPct val="0"/>
              </a:spcAft>
              <a:buFont typeface="Wingdings" pitchFamily="2" charset="2"/>
              <a:buChar char="ü"/>
              <a:defRPr/>
            </a:pPr>
            <a:r>
              <a:rPr lang="tr-TR" sz="1600" b="1" dirty="0">
                <a:solidFill>
                  <a:srgbClr val="000000"/>
                </a:solidFill>
                <a:cs typeface="Arial" charset="0"/>
              </a:rPr>
              <a:t>Yönetmeliğin uygulanması için gerekli tüm dokümanlar hazır durumdadır. </a:t>
            </a:r>
          </a:p>
          <a:p>
            <a:pPr algn="just" fontAlgn="base">
              <a:spcBef>
                <a:spcPct val="0"/>
              </a:spcBef>
              <a:spcAft>
                <a:spcPct val="0"/>
              </a:spcAft>
              <a:defRPr/>
            </a:pPr>
            <a:endParaRPr lang="tr-TR" sz="800" b="1" dirty="0">
              <a:solidFill>
                <a:srgbClr val="000000"/>
              </a:solidFill>
              <a:cs typeface="Arial" charset="0"/>
            </a:endParaRPr>
          </a:p>
          <a:p>
            <a:pPr algn="just" fontAlgn="base">
              <a:spcBef>
                <a:spcPct val="0"/>
              </a:spcBef>
              <a:spcAft>
                <a:spcPct val="0"/>
              </a:spcAft>
              <a:defRPr/>
            </a:pPr>
            <a:endParaRPr lang="tr-TR" sz="800" dirty="0">
              <a:solidFill>
                <a:srgbClr val="000000"/>
              </a:solidFill>
              <a:cs typeface="Arial" charset="0"/>
            </a:endParaRPr>
          </a:p>
          <a:p>
            <a:pPr marL="285750" indent="-285750" algn="just" fontAlgn="base">
              <a:spcBef>
                <a:spcPct val="0"/>
              </a:spcBef>
              <a:spcAft>
                <a:spcPct val="0"/>
              </a:spcAft>
              <a:buFont typeface="Wingdings" pitchFamily="2" charset="2"/>
              <a:buChar char="ü"/>
              <a:defRPr/>
            </a:pPr>
            <a:r>
              <a:rPr lang="tr-TR" sz="1600" b="1" dirty="0">
                <a:solidFill>
                  <a:srgbClr val="000000"/>
                </a:solidFill>
                <a:cs typeface="Arial" charset="0"/>
              </a:rPr>
              <a:t>Bakanlığımız ve SÇD uygulamasında rol alacak tüm kurum/kuruluşlar bilgilendirilmiş, 1000 temsilci bu konuda eğitilmiştir.</a:t>
            </a:r>
          </a:p>
          <a:p>
            <a:pPr algn="just" fontAlgn="base">
              <a:spcBef>
                <a:spcPct val="0"/>
              </a:spcBef>
              <a:spcAft>
                <a:spcPct val="0"/>
              </a:spcAft>
              <a:defRPr/>
            </a:pPr>
            <a:endParaRPr lang="tr-TR" sz="800" b="1" dirty="0">
              <a:solidFill>
                <a:srgbClr val="000000"/>
              </a:solidFill>
              <a:latin typeface="Arial" charset="0"/>
              <a:cs typeface="Arial" charset="0"/>
            </a:endParaRPr>
          </a:p>
        </p:txBody>
      </p:sp>
      <p:pic>
        <p:nvPicPr>
          <p:cNvPr id="47110" name="Picture 2" descr="http://scd.cevre.gov.tr/admin/images/40e7fef6-3b19-424d-ac5b-337732caa8ac.jpg"/>
          <p:cNvPicPr>
            <a:picLocks noChangeAspect="1" noChangeArrowheads="1"/>
          </p:cNvPicPr>
          <p:nvPr/>
        </p:nvPicPr>
        <p:blipFill>
          <a:blip r:embed="rId2"/>
          <a:srcRect/>
          <a:stretch>
            <a:fillRect/>
          </a:stretch>
        </p:blipFill>
        <p:spPr bwMode="auto">
          <a:xfrm>
            <a:off x="185639" y="4138325"/>
            <a:ext cx="4283075" cy="2203450"/>
          </a:xfrm>
          <a:prstGeom prst="rect">
            <a:avLst/>
          </a:prstGeom>
          <a:noFill/>
          <a:ln w="9525">
            <a:noFill/>
            <a:miter lim="800000"/>
            <a:headEnd/>
            <a:tailEnd/>
          </a:ln>
        </p:spPr>
      </p:pic>
      <p:pic>
        <p:nvPicPr>
          <p:cNvPr id="47111" name="Picture 2"/>
          <p:cNvPicPr>
            <a:picLocks noChangeAspect="1" noChangeArrowheads="1"/>
          </p:cNvPicPr>
          <p:nvPr/>
        </p:nvPicPr>
        <p:blipFill>
          <a:blip r:embed="rId3"/>
          <a:srcRect/>
          <a:stretch>
            <a:fillRect/>
          </a:stretch>
        </p:blipFill>
        <p:spPr bwMode="auto">
          <a:xfrm>
            <a:off x="4462859" y="3615596"/>
            <a:ext cx="4392612" cy="2736033"/>
          </a:xfrm>
          <a:prstGeom prst="rect">
            <a:avLst/>
          </a:prstGeom>
          <a:noFill/>
          <a:ln w="9525">
            <a:noFill/>
            <a:miter lim="800000"/>
            <a:headEnd/>
            <a:tailEnd/>
          </a:ln>
        </p:spPr>
      </p:pic>
      <p:sp>
        <p:nvSpPr>
          <p:cNvPr id="8" name="Altbilgi Yer Tutucusu 4"/>
          <p:cNvSpPr>
            <a:spLocks noGrp="1"/>
          </p:cNvSpPr>
          <p:nvPr>
            <p:ph type="ftr" sz="quarter" idx="11"/>
          </p:nvPr>
        </p:nvSpPr>
        <p:spPr>
          <a:xfrm>
            <a:off x="3124200" y="6492875"/>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
        <p:nvSpPr>
          <p:cNvPr id="9" name="Yuvarlatılmış Dikdörtgen 11"/>
          <p:cNvSpPr>
            <a:spLocks noChangeArrowheads="1"/>
          </p:cNvSpPr>
          <p:nvPr/>
        </p:nvSpPr>
        <p:spPr bwMode="auto">
          <a:xfrm>
            <a:off x="377590" y="742187"/>
            <a:ext cx="8438408" cy="1014895"/>
          </a:xfrm>
          <a:prstGeom prst="roundRect">
            <a:avLst>
              <a:gd name="adj" fmla="val 16667"/>
            </a:avLst>
          </a:prstGeom>
          <a:solidFill>
            <a:srgbClr val="FFFFFF"/>
          </a:solidFill>
          <a:ln w="25400" algn="ctr">
            <a:solidFill>
              <a:srgbClr val="4F81BD"/>
            </a:solidFill>
            <a:round/>
            <a:headEnd/>
            <a:tailEnd/>
          </a:ln>
        </p:spPr>
        <p:txBody>
          <a:bodyPr anchor="ctr"/>
          <a:lstStyle>
            <a:lvl1pPr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tabLst>
                <a:tab pos="457200" algn="l"/>
              </a:tabLst>
            </a:pPr>
            <a:r>
              <a:rPr lang="tr-TR" altLang="tr-TR" b="1" dirty="0">
                <a:solidFill>
                  <a:srgbClr val="000000"/>
                </a:solidFill>
                <a:ea typeface="Calibri" pitchFamily="34" charset="0"/>
                <a:cs typeface="Times New Roman" pitchFamily="18" charset="0"/>
              </a:rPr>
              <a:t>STRATEJİK ÇEVRESEL DEĞERLENDİRME (SÇD) </a:t>
            </a:r>
          </a:p>
          <a:p>
            <a:pPr algn="ctr" fontAlgn="base">
              <a:spcBef>
                <a:spcPct val="0"/>
              </a:spcBef>
              <a:spcAft>
                <a:spcPct val="0"/>
              </a:spcAft>
              <a:tabLst>
                <a:tab pos="457200" algn="l"/>
              </a:tabLst>
            </a:pPr>
            <a:r>
              <a:rPr lang="tr-TR" altLang="tr-TR" b="1" dirty="0">
                <a:solidFill>
                  <a:srgbClr val="000000"/>
                </a:solidFill>
                <a:ea typeface="Calibri" pitchFamily="34" charset="0"/>
                <a:cs typeface="Times New Roman" pitchFamily="18" charset="0"/>
              </a:rPr>
              <a:t>YÖNETMELİĞİ’NİN UYGULANMASI TEKNİK YARDIM PROJESİ </a:t>
            </a:r>
            <a:endParaRPr lang="tr-TR" altLang="tr-TR" b="1" dirty="0" smtClean="0">
              <a:solidFill>
                <a:srgbClr val="000000"/>
              </a:solidFill>
              <a:ea typeface="Calibri" pitchFamily="34" charset="0"/>
              <a:cs typeface="Times New Roman" pitchFamily="18" charset="0"/>
            </a:endParaRPr>
          </a:p>
          <a:p>
            <a:pPr algn="ctr" fontAlgn="base">
              <a:spcBef>
                <a:spcPct val="0"/>
              </a:spcBef>
              <a:spcAft>
                <a:spcPct val="0"/>
              </a:spcAft>
              <a:tabLst>
                <a:tab pos="457200" algn="l"/>
              </a:tabLst>
            </a:pPr>
            <a:r>
              <a:rPr lang="tr-TR" altLang="tr-TR" sz="1600" b="1" dirty="0" smtClean="0">
                <a:solidFill>
                  <a:srgbClr val="000000"/>
                </a:solidFill>
                <a:ea typeface="Calibri" pitchFamily="34" charset="0"/>
                <a:cs typeface="Times New Roman" pitchFamily="18" charset="0"/>
              </a:rPr>
              <a:t>(</a:t>
            </a:r>
            <a:r>
              <a:rPr lang="tr-TR" altLang="tr-TR" sz="1600" b="1" dirty="0">
                <a:solidFill>
                  <a:srgbClr val="000000"/>
                </a:solidFill>
                <a:ea typeface="Calibri" pitchFamily="34" charset="0"/>
                <a:cs typeface="Times New Roman" pitchFamily="18" charset="0"/>
              </a:rPr>
              <a:t>2014 - 2016</a:t>
            </a:r>
            <a:r>
              <a:rPr lang="tr-TR" altLang="tr-TR" sz="1600" dirty="0">
                <a:solidFill>
                  <a:srgbClr val="000000"/>
                </a:solidFill>
                <a:ea typeface="Calibri" pitchFamily="34" charset="0"/>
                <a:cs typeface="Times New Roman" pitchFamily="18" charset="0"/>
              </a:rPr>
              <a:t>) </a:t>
            </a:r>
            <a:endParaRPr lang="tr-TR" altLang="tr-TR" b="1" dirty="0">
              <a:solidFill>
                <a:srgbClr val="000000"/>
              </a:solidFill>
              <a:ea typeface="Calibri" pitchFamily="34" charset="0"/>
              <a:cs typeface="Times New Roman" pitchFamily="18"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236208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ikdörtgen 2"/>
          <p:cNvSpPr>
            <a:spLocks noChangeArrowheads="1"/>
          </p:cNvSpPr>
          <p:nvPr/>
        </p:nvSpPr>
        <p:spPr bwMode="auto">
          <a:xfrm>
            <a:off x="3773488" y="2276872"/>
            <a:ext cx="5021262" cy="2308225"/>
          </a:xfrm>
          <a:prstGeom prst="rect">
            <a:avLst/>
          </a:prstGeom>
          <a:noFill/>
          <a:ln w="9525">
            <a:solidFill>
              <a:schemeClr val="tx1"/>
            </a:solidFill>
            <a:miter lim="800000"/>
            <a:headEnd/>
            <a:tailEnd/>
          </a:ln>
        </p:spPr>
        <p:txBody>
          <a:bodyPr>
            <a:spAutoFit/>
          </a:bodyPr>
          <a:lstStyle/>
          <a:p>
            <a:pPr algn="just" fontAlgn="base">
              <a:spcBef>
                <a:spcPct val="0"/>
              </a:spcBef>
              <a:spcAft>
                <a:spcPct val="0"/>
              </a:spcAft>
            </a:pPr>
            <a:r>
              <a:rPr lang="tr-TR" sz="1600" dirty="0">
                <a:solidFill>
                  <a:prstClr val="black"/>
                </a:solidFill>
                <a:cs typeface="Times New Roman" pitchFamily="18" charset="0"/>
              </a:rPr>
              <a:t>Stratejik Çevresel Değerlendirme Yönetmeliği, </a:t>
            </a:r>
            <a:r>
              <a:rPr lang="tr-TR" sz="1600" b="1" u="sng" dirty="0">
                <a:solidFill>
                  <a:prstClr val="black"/>
                </a:solidFill>
                <a:cs typeface="Times New Roman" pitchFamily="18" charset="0"/>
              </a:rPr>
              <a:t>08.04.2017 tarih ve 30032 sayılı</a:t>
            </a:r>
            <a:r>
              <a:rPr lang="tr-TR" sz="1600" b="1" dirty="0">
                <a:solidFill>
                  <a:prstClr val="black"/>
                </a:solidFill>
                <a:cs typeface="Times New Roman" pitchFamily="18" charset="0"/>
              </a:rPr>
              <a:t> </a:t>
            </a:r>
            <a:r>
              <a:rPr lang="tr-TR" sz="1600" dirty="0">
                <a:solidFill>
                  <a:prstClr val="black"/>
                </a:solidFill>
                <a:cs typeface="Times New Roman" pitchFamily="18" charset="0"/>
              </a:rPr>
              <a:t>Resmi </a:t>
            </a:r>
            <a:r>
              <a:rPr lang="tr-TR" sz="1600" dirty="0" err="1">
                <a:solidFill>
                  <a:prstClr val="black"/>
                </a:solidFill>
                <a:cs typeface="Times New Roman" pitchFamily="18" charset="0"/>
              </a:rPr>
              <a:t>Gazete’de</a:t>
            </a:r>
            <a:r>
              <a:rPr lang="tr-TR" sz="1600" dirty="0">
                <a:solidFill>
                  <a:prstClr val="black"/>
                </a:solidFill>
                <a:cs typeface="Times New Roman" pitchFamily="18" charset="0"/>
              </a:rPr>
              <a:t> yayımlanmıştır. </a:t>
            </a:r>
          </a:p>
          <a:p>
            <a:pPr algn="just" fontAlgn="base">
              <a:spcBef>
                <a:spcPct val="0"/>
              </a:spcBef>
              <a:spcAft>
                <a:spcPct val="0"/>
              </a:spcAft>
            </a:pPr>
            <a:endParaRPr lang="tr-TR" sz="1600" dirty="0">
              <a:solidFill>
                <a:prstClr val="black"/>
              </a:solidFill>
              <a:cs typeface="Times New Roman" pitchFamily="18" charset="0"/>
            </a:endParaRPr>
          </a:p>
          <a:p>
            <a:pPr algn="just" fontAlgn="base">
              <a:spcBef>
                <a:spcPct val="0"/>
              </a:spcBef>
              <a:spcAft>
                <a:spcPct val="0"/>
              </a:spcAft>
            </a:pPr>
            <a:r>
              <a:rPr lang="tr-TR" sz="1600" b="1" u="sng" dirty="0">
                <a:solidFill>
                  <a:prstClr val="black"/>
                </a:solidFill>
                <a:cs typeface="Times New Roman" pitchFamily="18" charset="0"/>
              </a:rPr>
              <a:t>Yönetmelik, 29/6/2011 tarihli ve 644 sayılı </a:t>
            </a:r>
            <a:r>
              <a:rPr lang="tr-TR" sz="1600" dirty="0">
                <a:solidFill>
                  <a:prstClr val="black"/>
                </a:solidFill>
                <a:cs typeface="Times New Roman" pitchFamily="18" charset="0"/>
              </a:rPr>
              <a:t>Çevre ve Şehircilik Bakanlığı’nın Teşkilat ve Görevleri Hakkında Kanun Hükmünde Kararnamenin 9 uncu maddesinin birinci fıkrasının (a) bendi ile </a:t>
            </a:r>
            <a:r>
              <a:rPr lang="tr-TR" sz="1600" b="1" u="sng" dirty="0">
                <a:solidFill>
                  <a:prstClr val="black"/>
                </a:solidFill>
                <a:cs typeface="Times New Roman" pitchFamily="18" charset="0"/>
              </a:rPr>
              <a:t>9/8/1983 tarihli ve 2872 sayılı</a:t>
            </a:r>
            <a:r>
              <a:rPr lang="tr-TR" sz="1600" dirty="0">
                <a:solidFill>
                  <a:prstClr val="black"/>
                </a:solidFill>
                <a:cs typeface="Times New Roman" pitchFamily="18" charset="0"/>
              </a:rPr>
              <a:t> Çevre Kanununun 2 </a:t>
            </a:r>
            <a:r>
              <a:rPr lang="tr-TR" sz="1600" dirty="0" err="1">
                <a:solidFill>
                  <a:prstClr val="black"/>
                </a:solidFill>
                <a:cs typeface="Times New Roman" pitchFamily="18" charset="0"/>
              </a:rPr>
              <a:t>nci</a:t>
            </a:r>
            <a:r>
              <a:rPr lang="tr-TR" sz="1600" dirty="0">
                <a:solidFill>
                  <a:prstClr val="black"/>
                </a:solidFill>
                <a:cs typeface="Times New Roman" pitchFamily="18" charset="0"/>
              </a:rPr>
              <a:t> ve 10 uncu maddelerine dayanılarak hazırlanmıştır.</a:t>
            </a:r>
          </a:p>
        </p:txBody>
      </p:sp>
      <p:pic>
        <p:nvPicPr>
          <p:cNvPr id="51204" name="Resim 7" descr="TC Resmi Gazete - 8 Nisan 2017 Cumartesi"/>
          <p:cNvPicPr>
            <a:picLocks noChangeAspect="1" noChangeArrowheads="1"/>
          </p:cNvPicPr>
          <p:nvPr/>
        </p:nvPicPr>
        <p:blipFill>
          <a:blip r:embed="rId2"/>
          <a:srcRect/>
          <a:stretch>
            <a:fillRect/>
          </a:stretch>
        </p:blipFill>
        <p:spPr bwMode="auto">
          <a:xfrm>
            <a:off x="525581" y="2276872"/>
            <a:ext cx="3076575" cy="2308225"/>
          </a:xfrm>
          <a:prstGeom prst="rect">
            <a:avLst/>
          </a:prstGeom>
          <a:noFill/>
          <a:ln w="9525">
            <a:solidFill>
              <a:schemeClr val="tx2"/>
            </a:solidFill>
            <a:miter lim="800000"/>
            <a:headEnd/>
            <a:tailEnd/>
          </a:ln>
        </p:spPr>
      </p:pic>
      <p:sp>
        <p:nvSpPr>
          <p:cNvPr id="51205" name="Dikdörtgen 2"/>
          <p:cNvSpPr>
            <a:spLocks noChangeArrowheads="1"/>
          </p:cNvSpPr>
          <p:nvPr/>
        </p:nvSpPr>
        <p:spPr bwMode="auto">
          <a:xfrm>
            <a:off x="1938849" y="4725144"/>
            <a:ext cx="5022850" cy="1076325"/>
          </a:xfrm>
          <a:prstGeom prst="rect">
            <a:avLst/>
          </a:prstGeom>
          <a:noFill/>
          <a:ln w="9525">
            <a:solidFill>
              <a:schemeClr val="tx1"/>
            </a:solidFill>
            <a:miter lim="800000"/>
            <a:headEnd/>
            <a:tailEnd/>
          </a:ln>
        </p:spPr>
        <p:txBody>
          <a:bodyPr>
            <a:spAutoFit/>
          </a:bodyPr>
          <a:lstStyle/>
          <a:p>
            <a:pPr algn="just" fontAlgn="base">
              <a:spcBef>
                <a:spcPct val="0"/>
              </a:spcBef>
              <a:spcAft>
                <a:spcPct val="0"/>
              </a:spcAft>
            </a:pPr>
            <a:r>
              <a:rPr lang="tr-TR" sz="1600" dirty="0">
                <a:solidFill>
                  <a:prstClr val="black"/>
                </a:solidFill>
                <a:cs typeface="Times New Roman" pitchFamily="18" charset="0"/>
              </a:rPr>
              <a:t>64. Hükümet Programı 2016 yılı Eylem Planı’nda           165. Eylem “Stratejik Çevresel Değerlendirme (SÇD) çalışmalarına ilişkin ikincil mevzuat düzenlemeleri tamamlanacak” hususu yer almaktadır.</a:t>
            </a:r>
          </a:p>
        </p:txBody>
      </p:sp>
      <p:sp>
        <p:nvSpPr>
          <p:cNvPr id="7"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
        <p:nvSpPr>
          <p:cNvPr id="8" name="Yuvarlatılmış Dikdörtgen 11"/>
          <p:cNvSpPr>
            <a:spLocks noChangeArrowheads="1"/>
          </p:cNvSpPr>
          <p:nvPr/>
        </p:nvSpPr>
        <p:spPr bwMode="auto">
          <a:xfrm>
            <a:off x="451461" y="720718"/>
            <a:ext cx="8364537" cy="781814"/>
          </a:xfrm>
          <a:prstGeom prst="roundRect">
            <a:avLst>
              <a:gd name="adj" fmla="val 16667"/>
            </a:avLst>
          </a:prstGeom>
          <a:solidFill>
            <a:srgbClr val="FFFFFF"/>
          </a:solidFill>
          <a:ln w="25400" algn="ctr">
            <a:solidFill>
              <a:srgbClr val="4F81BD"/>
            </a:solidFill>
            <a:round/>
            <a:headEnd/>
            <a:tailEnd/>
          </a:ln>
        </p:spPr>
        <p:txBody>
          <a:bodyPr anchor="ctr"/>
          <a:lstStyle>
            <a:lvl1pPr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tr-TR" sz="2000" b="1" dirty="0">
                <a:solidFill>
                  <a:prstClr val="black"/>
                </a:solidFill>
                <a:effectLst>
                  <a:outerShdw blurRad="38100" dist="38100" dir="2700000" algn="tl">
                    <a:srgbClr val="C0C0C0"/>
                  </a:outerShdw>
                </a:effectLst>
                <a:latin typeface="Arial" panose="020B0604020202020204" pitchFamily="34" charset="0"/>
                <a:cs typeface="Arial" panose="020B0604020202020204" pitchFamily="34" charset="0"/>
              </a:rPr>
              <a:t>STRATEJİK ÇEVRESEL DEĞERLENDİRME YÖNETMELİĞİ</a:t>
            </a:r>
            <a:endParaRPr lang="tr-TR" sz="2000" dirty="0">
              <a:solidFill>
                <a:prstClr val="black"/>
              </a:solidFill>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218478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İçerik Yer Tutucusu"/>
          <p:cNvSpPr txBox="1">
            <a:spLocks/>
          </p:cNvSpPr>
          <p:nvPr/>
        </p:nvSpPr>
        <p:spPr bwMode="auto">
          <a:xfrm>
            <a:off x="349250" y="1916832"/>
            <a:ext cx="8483600" cy="4197350"/>
          </a:xfrm>
          <a:prstGeom prst="rect">
            <a:avLst/>
          </a:prstGeom>
          <a:noFill/>
          <a:ln w="9525">
            <a:solidFill>
              <a:srgbClr val="4F81BD"/>
            </a:solidFill>
            <a:miter lim="800000"/>
            <a:headEnd/>
            <a:tailEnd/>
          </a:ln>
        </p:spPr>
        <p:txBody>
          <a:bodyPr/>
          <a:lstStyle/>
          <a:p>
            <a:pPr algn="ctr" fontAlgn="base">
              <a:lnSpc>
                <a:spcPct val="80000"/>
              </a:lnSpc>
              <a:spcBef>
                <a:spcPct val="20000"/>
              </a:spcBef>
              <a:spcAft>
                <a:spcPct val="0"/>
              </a:spcAft>
            </a:pPr>
            <a:endParaRPr lang="tr-TR" sz="1600" b="1" dirty="0">
              <a:solidFill>
                <a:srgbClr val="000000"/>
              </a:solidFill>
              <a:cs typeface="Times New Roman" pitchFamily="18" charset="0"/>
            </a:endParaRPr>
          </a:p>
          <a:p>
            <a:pPr algn="ctr" fontAlgn="base">
              <a:lnSpc>
                <a:spcPct val="80000"/>
              </a:lnSpc>
              <a:spcBef>
                <a:spcPct val="20000"/>
              </a:spcBef>
              <a:spcAft>
                <a:spcPct val="0"/>
              </a:spcAft>
            </a:pPr>
            <a:r>
              <a:rPr lang="tr-TR" sz="1600" b="1" dirty="0">
                <a:solidFill>
                  <a:srgbClr val="000000"/>
                </a:solidFill>
                <a:cs typeface="Times New Roman" pitchFamily="18" charset="0"/>
              </a:rPr>
              <a:t>Stratejik Çevresel Değerlendirme SÜRECİ, Planlama SÜRECİ ile </a:t>
            </a:r>
            <a:r>
              <a:rPr lang="tr-TR" sz="1600" b="1" u="sng" dirty="0">
                <a:solidFill>
                  <a:srgbClr val="000000"/>
                </a:solidFill>
                <a:cs typeface="Times New Roman" pitchFamily="18" charset="0"/>
              </a:rPr>
              <a:t>eş zamanlı </a:t>
            </a:r>
            <a:r>
              <a:rPr lang="tr-TR" sz="1600" b="1" dirty="0">
                <a:solidFill>
                  <a:srgbClr val="000000"/>
                </a:solidFill>
                <a:cs typeface="Times New Roman" pitchFamily="18" charset="0"/>
              </a:rPr>
              <a:t>yürütülecektir. </a:t>
            </a:r>
          </a:p>
          <a:p>
            <a:pPr algn="ctr" fontAlgn="base">
              <a:lnSpc>
                <a:spcPct val="80000"/>
              </a:lnSpc>
              <a:spcBef>
                <a:spcPct val="20000"/>
              </a:spcBef>
              <a:spcAft>
                <a:spcPct val="0"/>
              </a:spcAft>
            </a:pPr>
            <a:endParaRPr lang="tr-TR" sz="1600" b="1" dirty="0">
              <a:solidFill>
                <a:srgbClr val="000000"/>
              </a:solidFill>
              <a:cs typeface="Times New Roman" pitchFamily="18" charset="0"/>
            </a:endParaRPr>
          </a:p>
          <a:p>
            <a:pPr algn="ctr" fontAlgn="base">
              <a:lnSpc>
                <a:spcPct val="80000"/>
              </a:lnSpc>
              <a:spcBef>
                <a:spcPct val="20000"/>
              </a:spcBef>
              <a:spcAft>
                <a:spcPct val="0"/>
              </a:spcAft>
            </a:pPr>
            <a:r>
              <a:rPr lang="tr-TR" sz="1600" b="1" dirty="0">
                <a:solidFill>
                  <a:srgbClr val="000000"/>
                </a:solidFill>
                <a:cs typeface="Times New Roman" pitchFamily="18" charset="0"/>
              </a:rPr>
              <a:t>Planlama Sürecine ek bir süre uzatımı getirmeyecektir.</a:t>
            </a:r>
          </a:p>
          <a:p>
            <a:pPr algn="just" fontAlgn="base">
              <a:lnSpc>
                <a:spcPct val="80000"/>
              </a:lnSpc>
              <a:spcBef>
                <a:spcPct val="20000"/>
              </a:spcBef>
              <a:spcAft>
                <a:spcPct val="0"/>
              </a:spcAft>
            </a:pPr>
            <a:r>
              <a:rPr lang="tr-TR" altLang="ko-KR" sz="1600" b="1" dirty="0">
                <a:solidFill>
                  <a:srgbClr val="000000"/>
                </a:solidFill>
                <a:cs typeface="맑은 고딕"/>
              </a:rPr>
              <a:t>                                                                                </a:t>
            </a:r>
          </a:p>
          <a:p>
            <a:pPr algn="ctr" fontAlgn="base">
              <a:lnSpc>
                <a:spcPct val="60000"/>
              </a:lnSpc>
              <a:spcBef>
                <a:spcPct val="20000"/>
              </a:spcBef>
              <a:spcAft>
                <a:spcPct val="0"/>
              </a:spcAft>
              <a:buClr>
                <a:srgbClr val="00007D"/>
              </a:buClr>
              <a:buSzPct val="75000"/>
            </a:pPr>
            <a:r>
              <a:rPr lang="tr-TR" altLang="ko-KR" sz="1600" b="1" dirty="0">
                <a:solidFill>
                  <a:srgbClr val="000000"/>
                </a:solidFill>
                <a:cs typeface="맑은 고딕"/>
              </a:rPr>
              <a:t> </a:t>
            </a:r>
          </a:p>
          <a:p>
            <a:pPr algn="ctr" fontAlgn="base">
              <a:lnSpc>
                <a:spcPct val="60000"/>
              </a:lnSpc>
              <a:spcBef>
                <a:spcPct val="20000"/>
              </a:spcBef>
              <a:spcAft>
                <a:spcPct val="0"/>
              </a:spcAft>
              <a:buClr>
                <a:srgbClr val="00007D"/>
              </a:buClr>
              <a:buSzPct val="75000"/>
            </a:pPr>
            <a:r>
              <a:rPr lang="tr-TR" altLang="ko-KR" sz="1600" b="1" dirty="0">
                <a:solidFill>
                  <a:srgbClr val="000000"/>
                </a:solidFill>
                <a:cs typeface="맑은 고딕"/>
              </a:rPr>
              <a:t>Planlama Süreci    </a:t>
            </a:r>
          </a:p>
          <a:p>
            <a:pPr algn="ctr" fontAlgn="base">
              <a:lnSpc>
                <a:spcPct val="60000"/>
              </a:lnSpc>
              <a:spcBef>
                <a:spcPct val="20000"/>
              </a:spcBef>
              <a:spcAft>
                <a:spcPct val="0"/>
              </a:spcAft>
              <a:buClr>
                <a:srgbClr val="00007D"/>
              </a:buClr>
              <a:buSzPct val="75000"/>
            </a:pPr>
            <a:endParaRPr lang="tr-TR" altLang="ko-KR" sz="1600" b="1" dirty="0">
              <a:solidFill>
                <a:srgbClr val="000000"/>
              </a:solidFill>
              <a:cs typeface="맑은 고딕"/>
            </a:endParaRPr>
          </a:p>
          <a:p>
            <a:pPr algn="ctr" fontAlgn="base">
              <a:lnSpc>
                <a:spcPct val="60000"/>
              </a:lnSpc>
              <a:spcBef>
                <a:spcPct val="20000"/>
              </a:spcBef>
              <a:spcAft>
                <a:spcPct val="0"/>
              </a:spcAft>
              <a:buClr>
                <a:srgbClr val="00007D"/>
              </a:buClr>
              <a:buSzPct val="75000"/>
            </a:pPr>
            <a:endParaRPr lang="tr-TR" altLang="ko-KR" sz="1600" b="1" dirty="0">
              <a:solidFill>
                <a:srgbClr val="000000"/>
              </a:solidFill>
              <a:cs typeface="맑은 고딕"/>
            </a:endParaRPr>
          </a:p>
          <a:p>
            <a:pPr algn="ctr" fontAlgn="base">
              <a:lnSpc>
                <a:spcPct val="60000"/>
              </a:lnSpc>
              <a:spcBef>
                <a:spcPct val="20000"/>
              </a:spcBef>
              <a:spcAft>
                <a:spcPct val="0"/>
              </a:spcAft>
              <a:buClr>
                <a:srgbClr val="00007D"/>
              </a:buClr>
              <a:buSzPct val="75000"/>
            </a:pPr>
            <a:endParaRPr lang="tr-TR" altLang="ko-KR" sz="1600" b="1" dirty="0">
              <a:solidFill>
                <a:srgbClr val="000000"/>
              </a:solidFill>
              <a:cs typeface="맑은 고딕"/>
            </a:endParaRPr>
          </a:p>
          <a:p>
            <a:pPr fontAlgn="base">
              <a:lnSpc>
                <a:spcPct val="60000"/>
              </a:lnSpc>
              <a:spcBef>
                <a:spcPct val="20000"/>
              </a:spcBef>
              <a:spcAft>
                <a:spcPct val="0"/>
              </a:spcAft>
              <a:buClr>
                <a:srgbClr val="00007D"/>
              </a:buClr>
              <a:buSzPct val="75000"/>
            </a:pPr>
            <a:r>
              <a:rPr lang="tr-TR" altLang="ko-KR" sz="1600" b="1" dirty="0">
                <a:solidFill>
                  <a:srgbClr val="000000"/>
                </a:solidFill>
                <a:cs typeface="맑은 고딕"/>
              </a:rPr>
              <a:t>                                                    Stratejik Çevresel Değerlendirme Süreci (SÇD)</a:t>
            </a:r>
          </a:p>
          <a:p>
            <a:pPr algn="ctr" fontAlgn="base">
              <a:lnSpc>
                <a:spcPct val="60000"/>
              </a:lnSpc>
              <a:spcBef>
                <a:spcPct val="20000"/>
              </a:spcBef>
              <a:spcAft>
                <a:spcPct val="0"/>
              </a:spcAft>
              <a:buClr>
                <a:srgbClr val="00007D"/>
              </a:buClr>
              <a:buSzPct val="75000"/>
            </a:pPr>
            <a:endParaRPr lang="tr-TR" altLang="ko-KR" sz="1600" b="1" dirty="0">
              <a:solidFill>
                <a:srgbClr val="000000"/>
              </a:solidFill>
              <a:cs typeface="맑은 고딕"/>
            </a:endParaRPr>
          </a:p>
          <a:p>
            <a:pPr algn="just" fontAlgn="base">
              <a:spcBef>
                <a:spcPct val="0"/>
              </a:spcBef>
              <a:spcAft>
                <a:spcPct val="0"/>
              </a:spcAft>
              <a:buClr>
                <a:srgbClr val="00007D"/>
              </a:buClr>
              <a:buSzPct val="75000"/>
            </a:pPr>
            <a:endParaRPr lang="tr-TR" altLang="ko-KR" sz="800" dirty="0">
              <a:solidFill>
                <a:srgbClr val="000000"/>
              </a:solidFill>
              <a:cs typeface="맑은 고딕"/>
            </a:endParaRPr>
          </a:p>
          <a:p>
            <a:pPr algn="just" fontAlgn="base">
              <a:lnSpc>
                <a:spcPct val="115000"/>
              </a:lnSpc>
              <a:spcBef>
                <a:spcPct val="0"/>
              </a:spcBef>
              <a:spcAft>
                <a:spcPct val="0"/>
              </a:spcAft>
            </a:pPr>
            <a:r>
              <a:rPr lang="tr-TR" sz="1600" b="1" dirty="0">
                <a:solidFill>
                  <a:prstClr val="black"/>
                </a:solidFill>
                <a:cs typeface="Times New Roman" pitchFamily="18" charset="0"/>
              </a:rPr>
              <a:t>AMAÇ</a:t>
            </a:r>
            <a:endParaRPr lang="tr-TR" sz="1600" dirty="0">
              <a:solidFill>
                <a:prstClr val="black"/>
              </a:solidFill>
              <a:ea typeface="Calibri" pitchFamily="34" charset="0"/>
              <a:cs typeface="Times New Roman" pitchFamily="18" charset="0"/>
            </a:endParaRPr>
          </a:p>
          <a:p>
            <a:pPr algn="just" fontAlgn="base">
              <a:lnSpc>
                <a:spcPct val="115000"/>
              </a:lnSpc>
              <a:spcBef>
                <a:spcPct val="0"/>
              </a:spcBef>
              <a:spcAft>
                <a:spcPct val="0"/>
              </a:spcAft>
            </a:pPr>
            <a:r>
              <a:rPr lang="tr-TR" sz="1600" b="1" dirty="0">
                <a:solidFill>
                  <a:prstClr val="black"/>
                </a:solidFill>
                <a:cs typeface="Times New Roman" pitchFamily="18" charset="0"/>
              </a:rPr>
              <a:t>MADDE 1</a:t>
            </a:r>
            <a:r>
              <a:rPr lang="tr-TR" sz="1600" dirty="0">
                <a:solidFill>
                  <a:prstClr val="black"/>
                </a:solidFill>
                <a:cs typeface="Times New Roman" pitchFamily="18" charset="0"/>
              </a:rPr>
              <a:t>- (1) Bu Yönetmeliğin amacı, çevrenin korunmasını sağlamak üzere</a:t>
            </a:r>
            <a:r>
              <a:rPr lang="tr-TR" sz="1600" b="1" dirty="0">
                <a:solidFill>
                  <a:prstClr val="black"/>
                </a:solidFill>
                <a:cs typeface="Times New Roman" pitchFamily="18" charset="0"/>
              </a:rPr>
              <a:t> </a:t>
            </a:r>
            <a:r>
              <a:rPr lang="tr-TR" sz="1600" dirty="0">
                <a:solidFill>
                  <a:prstClr val="black"/>
                </a:solidFill>
                <a:cs typeface="Times New Roman" pitchFamily="18" charset="0"/>
              </a:rPr>
              <a:t>sürdürülebilir kalkınma ilkesi doğrultusunda, çevre üzerinde önemli etkiler yapması beklenen plan ve programların hazırlanması ve onayı sürecine çevresel unsurların entegre edilmesi için yapılan Stratejik Çevresel Değerlendirme sürecinde uyulacak idari ve teknik usul ve esasları düzenlemektir.</a:t>
            </a:r>
            <a:endParaRPr lang="tr-TR" altLang="ko-KR" sz="1600" b="1" dirty="0">
              <a:solidFill>
                <a:srgbClr val="000000"/>
              </a:solidFill>
              <a:cs typeface="맑은 고딕"/>
            </a:endParaRPr>
          </a:p>
          <a:p>
            <a:pPr algn="ctr" fontAlgn="base">
              <a:lnSpc>
                <a:spcPct val="80000"/>
              </a:lnSpc>
              <a:spcBef>
                <a:spcPct val="20000"/>
              </a:spcBef>
              <a:spcAft>
                <a:spcPct val="0"/>
              </a:spcAft>
              <a:buFont typeface="Arial" charset="0"/>
              <a:buNone/>
            </a:pPr>
            <a:endParaRPr lang="tr-TR" sz="500" b="1" dirty="0">
              <a:solidFill>
                <a:srgbClr val="000000"/>
              </a:solidFill>
              <a:latin typeface="Times New Roman" pitchFamily="18" charset="0"/>
              <a:cs typeface="Times New Roman" pitchFamily="18" charset="0"/>
            </a:endParaRPr>
          </a:p>
          <a:p>
            <a:pPr algn="ctr" fontAlgn="base">
              <a:lnSpc>
                <a:spcPct val="80000"/>
              </a:lnSpc>
              <a:spcBef>
                <a:spcPct val="20000"/>
              </a:spcBef>
              <a:spcAft>
                <a:spcPct val="0"/>
              </a:spcAft>
              <a:buFont typeface="Arial" charset="0"/>
              <a:buNone/>
            </a:pPr>
            <a:r>
              <a:rPr lang="tr-TR" sz="500" b="1" dirty="0">
                <a:solidFill>
                  <a:srgbClr val="000000"/>
                </a:solidFill>
                <a:latin typeface="Times New Roman" pitchFamily="18" charset="0"/>
                <a:cs typeface="Times New Roman" pitchFamily="18" charset="0"/>
              </a:rPr>
              <a:t> </a:t>
            </a:r>
          </a:p>
        </p:txBody>
      </p:sp>
      <p:sp>
        <p:nvSpPr>
          <p:cNvPr id="2" name="Sağ Ok 1"/>
          <p:cNvSpPr/>
          <p:nvPr/>
        </p:nvSpPr>
        <p:spPr>
          <a:xfrm>
            <a:off x="2484438" y="3573463"/>
            <a:ext cx="460851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cxnSp>
        <p:nvCxnSpPr>
          <p:cNvPr id="6" name="Düz Ok Bağlayıcısı 5"/>
          <p:cNvCxnSpPr/>
          <p:nvPr/>
        </p:nvCxnSpPr>
        <p:spPr>
          <a:xfrm>
            <a:off x="2484438" y="3321050"/>
            <a:ext cx="0" cy="1008063"/>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7092950" y="3321050"/>
            <a:ext cx="0" cy="1008063"/>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8" name="Altbilgi Yer Tutucusu 4"/>
          <p:cNvSpPr>
            <a:spLocks noGrp="1"/>
          </p:cNvSpPr>
          <p:nvPr>
            <p:ph type="ftr" sz="quarter" idx="11"/>
          </p:nvPr>
        </p:nvSpPr>
        <p:spPr>
          <a:xfrm>
            <a:off x="3124200" y="6356350"/>
            <a:ext cx="3175992" cy="365125"/>
          </a:xfrm>
        </p:spPr>
        <p:txBody>
          <a:bodyPr/>
          <a:lstStyle/>
          <a:p>
            <a:r>
              <a:rPr lang="tr-TR" b="1" dirty="0" smtClean="0">
                <a:solidFill>
                  <a:srgbClr val="002060"/>
                </a:solidFill>
              </a:rPr>
              <a:t>Hizmet İçi Eğitim, 09-12 Aralık 2018, Antalya</a:t>
            </a:r>
            <a:endParaRPr lang="tr-TR" b="1" dirty="0">
              <a:solidFill>
                <a:srgbClr val="002060"/>
              </a:solidFill>
            </a:endParaRPr>
          </a:p>
        </p:txBody>
      </p:sp>
      <p:sp>
        <p:nvSpPr>
          <p:cNvPr id="10" name="Başlık 1"/>
          <p:cNvSpPr txBox="1">
            <a:spLocks/>
          </p:cNvSpPr>
          <p:nvPr/>
        </p:nvSpPr>
        <p:spPr>
          <a:xfrm>
            <a:off x="872400" y="844353"/>
            <a:ext cx="7319963" cy="503237"/>
          </a:xfrm>
          <a:prstGeom prst="rect">
            <a:avLst/>
          </a:prstGeom>
          <a:ln>
            <a:solidFill>
              <a:schemeClr val="accent1"/>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0070C0"/>
                </a:solidFill>
                <a:latin typeface="+mn-lt"/>
              </a:rPr>
              <a:t>STRATEJİK ÇEVRESEL DEĞERLENDİRME YÖNETMELİĞİ</a:t>
            </a:r>
            <a:endParaRPr lang="tr-TR" sz="2400" dirty="0">
              <a:solidFill>
                <a:sysClr val="windowText" lastClr="000000"/>
              </a:solidFill>
              <a:latin typeface="+mn-lt"/>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29"/>
            <a:ext cx="2775800" cy="647687"/>
          </a:xfrm>
          <a:prstGeom prst="rect">
            <a:avLst/>
          </a:prstGeom>
        </p:spPr>
      </p:pic>
    </p:spTree>
    <p:extLst>
      <p:ext uri="{BB962C8B-B14F-4D97-AF65-F5344CB8AC3E}">
        <p14:creationId xmlns:p14="http://schemas.microsoft.com/office/powerpoint/2010/main" val="299008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216</TotalTime>
  <Words>1670</Words>
  <Application>Microsoft Office PowerPoint</Application>
  <PresentationFormat>Ekran Gösterisi (4:3)</PresentationFormat>
  <Paragraphs>349</Paragraphs>
  <Slides>21</Slides>
  <Notes>3</Notes>
  <HiddenSlides>0</HiddenSlides>
  <MMClips>0</MMClips>
  <ScaleCrop>false</ScaleCrop>
  <HeadingPairs>
    <vt:vector size="4" baseType="variant">
      <vt:variant>
        <vt:lpstr>Tema</vt:lpstr>
      </vt:variant>
      <vt:variant>
        <vt:i4>2</vt:i4>
      </vt:variant>
      <vt:variant>
        <vt:lpstr>Slayt Başlıkları</vt:lpstr>
      </vt:variant>
      <vt:variant>
        <vt:i4>21</vt:i4>
      </vt:variant>
    </vt:vector>
  </HeadingPairs>
  <TitlesOfParts>
    <vt:vector size="23" baseType="lpstr">
      <vt:lpstr>Office Teması</vt:lpstr>
      <vt:lpstr>1_Office Teması</vt:lpstr>
      <vt:lpstr> “STRATEJİK ÇEVRESEL DEĞERLENDİRME  YÖNETMELİĞİ”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vector>
  </TitlesOfParts>
  <Company>Cevre ve Sehircilik Bakanligi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Kerime Sarıoğlu</dc:creator>
  <cp:lastModifiedBy>Aysun Boşça</cp:lastModifiedBy>
  <cp:revision>39</cp:revision>
  <cp:lastPrinted>2018-12-07T08:35:10Z</cp:lastPrinted>
  <dcterms:created xsi:type="dcterms:W3CDTF">2018-11-14T06:58:22Z</dcterms:created>
  <dcterms:modified xsi:type="dcterms:W3CDTF">2018-12-07T08:35:40Z</dcterms:modified>
</cp:coreProperties>
</file>