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42.jpg" ContentType="image/jp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7" r:id="rId1"/>
  </p:sldMasterIdLst>
  <p:notesMasterIdLst>
    <p:notesMasterId r:id="rId61"/>
  </p:notesMasterIdLst>
  <p:sldIdLst>
    <p:sldId id="337" r:id="rId2"/>
    <p:sldId id="376" r:id="rId3"/>
    <p:sldId id="338" r:id="rId4"/>
    <p:sldId id="340" r:id="rId5"/>
    <p:sldId id="314" r:id="rId6"/>
    <p:sldId id="438" r:id="rId7"/>
    <p:sldId id="341" r:id="rId8"/>
    <p:sldId id="417" r:id="rId9"/>
    <p:sldId id="381" r:id="rId10"/>
    <p:sldId id="301" r:id="rId11"/>
    <p:sldId id="312" r:id="rId12"/>
    <p:sldId id="454" r:id="rId13"/>
    <p:sldId id="440" r:id="rId14"/>
    <p:sldId id="387" r:id="rId15"/>
    <p:sldId id="441" r:id="rId16"/>
    <p:sldId id="354" r:id="rId17"/>
    <p:sldId id="358" r:id="rId18"/>
    <p:sldId id="359" r:id="rId19"/>
    <p:sldId id="442" r:id="rId20"/>
    <p:sldId id="443" r:id="rId21"/>
    <p:sldId id="450" r:id="rId22"/>
    <p:sldId id="451" r:id="rId23"/>
    <p:sldId id="444" r:id="rId24"/>
    <p:sldId id="447" r:id="rId25"/>
    <p:sldId id="448" r:id="rId26"/>
    <p:sldId id="470" r:id="rId27"/>
    <p:sldId id="449" r:id="rId28"/>
    <p:sldId id="383" r:id="rId29"/>
    <p:sldId id="384" r:id="rId30"/>
    <p:sldId id="481" r:id="rId31"/>
    <p:sldId id="455" r:id="rId32"/>
    <p:sldId id="456" r:id="rId33"/>
    <p:sldId id="464" r:id="rId34"/>
    <p:sldId id="458" r:id="rId35"/>
    <p:sldId id="347" r:id="rId36"/>
    <p:sldId id="463" r:id="rId37"/>
    <p:sldId id="459" r:id="rId38"/>
    <p:sldId id="457" r:id="rId39"/>
    <p:sldId id="460" r:id="rId40"/>
    <p:sldId id="465" r:id="rId41"/>
    <p:sldId id="461" r:id="rId42"/>
    <p:sldId id="462" r:id="rId43"/>
    <p:sldId id="466" r:id="rId44"/>
    <p:sldId id="330" r:id="rId45"/>
    <p:sldId id="423" r:id="rId46"/>
    <p:sldId id="433" r:id="rId47"/>
    <p:sldId id="396" r:id="rId48"/>
    <p:sldId id="405" r:id="rId49"/>
    <p:sldId id="406" r:id="rId50"/>
    <p:sldId id="478" r:id="rId51"/>
    <p:sldId id="407" r:id="rId52"/>
    <p:sldId id="479" r:id="rId53"/>
    <p:sldId id="475" r:id="rId54"/>
    <p:sldId id="476" r:id="rId55"/>
    <p:sldId id="477" r:id="rId56"/>
    <p:sldId id="474" r:id="rId57"/>
    <p:sldId id="424" r:id="rId58"/>
    <p:sldId id="346" r:id="rId59"/>
    <p:sldId id="365" r:id="rId60"/>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8835"/>
    <a:srgbClr val="FC4628"/>
    <a:srgbClr val="FB2603"/>
    <a:srgbClr val="CC0000"/>
    <a:srgbClr val="FF9900"/>
    <a:srgbClr val="D0E000"/>
    <a:srgbClr val="CC6600"/>
    <a:srgbClr val="00CC66"/>
    <a:srgbClr val="D5DF51"/>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9" d="100"/>
          <a:sy n="89" d="100"/>
        </p:scale>
        <p:origin x="14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3F54C-71EE-4039-B93B-3488402EB58A}"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tr-TR"/>
        </a:p>
      </dgm:t>
    </dgm:pt>
    <dgm:pt modelId="{7DB86F83-E106-4E0B-99B1-663009360E94}">
      <dgm:prSet phldrT="[Metin]" custT="1"/>
      <dgm:spPr/>
      <dgm:t>
        <a:bodyPr/>
        <a:lstStyle/>
        <a:p>
          <a:r>
            <a:rPr lang="tr-TR" sz="2800" dirty="0" smtClean="0">
              <a:latin typeface="+mj-lt"/>
            </a:rPr>
            <a:t> Nüfus</a:t>
          </a:r>
          <a:endParaRPr lang="tr-TR" sz="2800" dirty="0">
            <a:latin typeface="+mj-lt"/>
          </a:endParaRPr>
        </a:p>
      </dgm:t>
    </dgm:pt>
    <dgm:pt modelId="{3B806AFE-53B5-4ED1-9C2C-2F73D7A04623}" type="parTrans" cxnId="{7210DADE-EC1B-4A48-B150-21159113D720}">
      <dgm:prSet/>
      <dgm:spPr/>
      <dgm:t>
        <a:bodyPr/>
        <a:lstStyle/>
        <a:p>
          <a:endParaRPr lang="tr-TR">
            <a:latin typeface="+mj-lt"/>
          </a:endParaRPr>
        </a:p>
      </dgm:t>
    </dgm:pt>
    <dgm:pt modelId="{6F73D823-BA30-4C1A-A730-028A44E9394A}" type="sibTrans" cxnId="{7210DADE-EC1B-4A48-B150-21159113D720}">
      <dgm:prSet/>
      <dgm:spPr/>
      <dgm:t>
        <a:bodyPr/>
        <a:lstStyle/>
        <a:p>
          <a:endParaRPr lang="tr-TR">
            <a:latin typeface="+mj-lt"/>
          </a:endParaRPr>
        </a:p>
      </dgm:t>
    </dgm:pt>
    <dgm:pt modelId="{E5734F7B-B8BA-4932-9DD0-2F1CC57A9C71}">
      <dgm:prSet phldrT="[Metin]" custT="1"/>
      <dgm:spPr/>
      <dgm:t>
        <a:bodyPr/>
        <a:lstStyle/>
        <a:p>
          <a:r>
            <a:rPr lang="tr-TR" sz="1800" b="1" dirty="0" smtClean="0">
              <a:latin typeface="+mj-lt"/>
            </a:rPr>
            <a:t>Sanayileşme ve </a:t>
          </a:r>
        </a:p>
        <a:p>
          <a:r>
            <a:rPr lang="tr-TR" sz="1800" b="1" dirty="0" smtClean="0">
              <a:latin typeface="+mj-lt"/>
            </a:rPr>
            <a:t>Kentleşme</a:t>
          </a:r>
          <a:endParaRPr lang="tr-TR" sz="1800" b="1" dirty="0">
            <a:latin typeface="+mj-lt"/>
          </a:endParaRPr>
        </a:p>
      </dgm:t>
    </dgm:pt>
    <dgm:pt modelId="{B12E951B-A36E-431B-A807-5737613E90CC}" type="parTrans" cxnId="{121A57B1-4A9B-4162-AC83-C026B2953E10}">
      <dgm:prSet/>
      <dgm:spPr/>
      <dgm:t>
        <a:bodyPr/>
        <a:lstStyle/>
        <a:p>
          <a:endParaRPr lang="tr-TR">
            <a:latin typeface="+mj-lt"/>
          </a:endParaRPr>
        </a:p>
      </dgm:t>
    </dgm:pt>
    <dgm:pt modelId="{F355567D-C3AD-4198-81C3-FA3C8C10EF38}" type="sibTrans" cxnId="{121A57B1-4A9B-4162-AC83-C026B2953E10}">
      <dgm:prSet/>
      <dgm:spPr/>
      <dgm:t>
        <a:bodyPr/>
        <a:lstStyle/>
        <a:p>
          <a:endParaRPr lang="tr-TR">
            <a:latin typeface="+mj-lt"/>
          </a:endParaRPr>
        </a:p>
      </dgm:t>
    </dgm:pt>
    <dgm:pt modelId="{C4306BB1-22F4-45CF-B467-A9CC652A76FA}">
      <dgm:prSet phldrT="[Metin]" custT="1"/>
      <dgm:spPr/>
      <dgm:t>
        <a:bodyPr/>
        <a:lstStyle/>
        <a:p>
          <a:r>
            <a:rPr lang="tr-TR" sz="1800" b="1" dirty="0" smtClean="0">
              <a:latin typeface="+mj-lt"/>
            </a:rPr>
            <a:t>Teknoloji ve Aşırı Tüketim</a:t>
          </a:r>
          <a:endParaRPr lang="tr-TR" sz="1800" b="1" dirty="0">
            <a:latin typeface="+mj-lt"/>
          </a:endParaRPr>
        </a:p>
      </dgm:t>
    </dgm:pt>
    <dgm:pt modelId="{E5ECBE28-9AF2-4871-A91E-283C2B360B37}" type="parTrans" cxnId="{178117F1-127D-435C-97A9-D710DE5418BE}">
      <dgm:prSet/>
      <dgm:spPr/>
      <dgm:t>
        <a:bodyPr/>
        <a:lstStyle/>
        <a:p>
          <a:endParaRPr lang="tr-TR">
            <a:latin typeface="+mj-lt"/>
          </a:endParaRPr>
        </a:p>
      </dgm:t>
    </dgm:pt>
    <dgm:pt modelId="{545FADE2-91AE-4A34-9497-807AB1FC2DC0}" type="sibTrans" cxnId="{178117F1-127D-435C-97A9-D710DE5418BE}">
      <dgm:prSet/>
      <dgm:spPr/>
      <dgm:t>
        <a:bodyPr/>
        <a:lstStyle/>
        <a:p>
          <a:endParaRPr lang="tr-TR">
            <a:latin typeface="+mj-lt"/>
          </a:endParaRPr>
        </a:p>
      </dgm:t>
    </dgm:pt>
    <dgm:pt modelId="{912DE38B-152F-4F1A-B269-B4EB12AFC52B}" type="pres">
      <dgm:prSet presAssocID="{ADC3F54C-71EE-4039-B93B-3488402EB58A}" presName="Name0" presStyleCnt="0">
        <dgm:presLayoutVars>
          <dgm:chMax val="7"/>
          <dgm:chPref val="7"/>
          <dgm:dir/>
          <dgm:animLvl val="lvl"/>
        </dgm:presLayoutVars>
      </dgm:prSet>
      <dgm:spPr/>
      <dgm:t>
        <a:bodyPr/>
        <a:lstStyle/>
        <a:p>
          <a:endParaRPr lang="tr-TR"/>
        </a:p>
      </dgm:t>
    </dgm:pt>
    <dgm:pt modelId="{CE009E06-AAB1-4784-87C8-C78D2DC4E09E}" type="pres">
      <dgm:prSet presAssocID="{7DB86F83-E106-4E0B-99B1-663009360E94}" presName="Accent1" presStyleCnt="0"/>
      <dgm:spPr/>
    </dgm:pt>
    <dgm:pt modelId="{45A8811F-3DED-45FC-94DB-B338835D9E88}" type="pres">
      <dgm:prSet presAssocID="{7DB86F83-E106-4E0B-99B1-663009360E94}" presName="Accent" presStyleLbl="node1" presStyleIdx="0" presStyleCnt="3" custAng="0" custScaleX="161450" custLinFactNeighborX="-5217" custLinFactNeighborY="3726"/>
      <dgm:spPr>
        <a:solidFill>
          <a:schemeClr val="accent6"/>
        </a:solidFill>
      </dgm:spPr>
      <dgm:t>
        <a:bodyPr/>
        <a:lstStyle/>
        <a:p>
          <a:endParaRPr lang="tr-TR"/>
        </a:p>
      </dgm:t>
    </dgm:pt>
    <dgm:pt modelId="{86DF5BCC-09D7-4B00-BEA3-24D7D5ECE90E}" type="pres">
      <dgm:prSet presAssocID="{7DB86F83-E106-4E0B-99B1-663009360E94}" presName="Parent1" presStyleLbl="revTx" presStyleIdx="0" presStyleCnt="3" custScaleX="142405" custLinFactNeighborX="-2874" custLinFactNeighborY="-34491">
        <dgm:presLayoutVars>
          <dgm:chMax val="1"/>
          <dgm:chPref val="1"/>
          <dgm:bulletEnabled val="1"/>
        </dgm:presLayoutVars>
      </dgm:prSet>
      <dgm:spPr/>
      <dgm:t>
        <a:bodyPr/>
        <a:lstStyle/>
        <a:p>
          <a:endParaRPr lang="tr-TR"/>
        </a:p>
      </dgm:t>
    </dgm:pt>
    <dgm:pt modelId="{BD1B7498-F8A8-421A-BD92-99144C02211A}" type="pres">
      <dgm:prSet presAssocID="{E5734F7B-B8BA-4932-9DD0-2F1CC57A9C71}" presName="Accent2" presStyleCnt="0"/>
      <dgm:spPr/>
    </dgm:pt>
    <dgm:pt modelId="{F4F26570-6ACC-4C92-A9EB-92F900BE1BFA}" type="pres">
      <dgm:prSet presAssocID="{E5734F7B-B8BA-4932-9DD0-2F1CC57A9C71}" presName="Accent" presStyleLbl="node1" presStyleIdx="1" presStyleCnt="3" custScaleX="188395" custLinFactNeighborX="-9581" custLinFactNeighborY="-4790"/>
      <dgm:spPr>
        <a:solidFill>
          <a:srgbClr val="FFC000"/>
        </a:solidFill>
      </dgm:spPr>
      <dgm:t>
        <a:bodyPr/>
        <a:lstStyle/>
        <a:p>
          <a:endParaRPr lang="tr-TR"/>
        </a:p>
      </dgm:t>
    </dgm:pt>
    <dgm:pt modelId="{AD746DB0-5E11-4BC4-94C1-64AC890C1F89}" type="pres">
      <dgm:prSet presAssocID="{E5734F7B-B8BA-4932-9DD0-2F1CC57A9C71}" presName="Parent2" presStyleLbl="revTx" presStyleIdx="1" presStyleCnt="3" custScaleX="191516" custLinFactNeighborX="-50287" custLinFactNeighborY="-22994">
        <dgm:presLayoutVars>
          <dgm:chMax val="1"/>
          <dgm:chPref val="1"/>
          <dgm:bulletEnabled val="1"/>
        </dgm:presLayoutVars>
      </dgm:prSet>
      <dgm:spPr/>
      <dgm:t>
        <a:bodyPr/>
        <a:lstStyle/>
        <a:p>
          <a:endParaRPr lang="tr-TR"/>
        </a:p>
      </dgm:t>
    </dgm:pt>
    <dgm:pt modelId="{B5F56F03-344D-41BE-B4B2-72C56DD7AAB5}" type="pres">
      <dgm:prSet presAssocID="{C4306BB1-22F4-45CF-B467-A9CC652A76FA}" presName="Accent3" presStyleCnt="0"/>
      <dgm:spPr/>
    </dgm:pt>
    <dgm:pt modelId="{909FA3F7-8D4B-45C4-97A3-B0A0EAE57E65}" type="pres">
      <dgm:prSet presAssocID="{C4306BB1-22F4-45CF-B467-A9CC652A76FA}" presName="Accent" presStyleLbl="node1" presStyleIdx="2" presStyleCnt="3" custScaleX="182054"/>
      <dgm:spPr/>
    </dgm:pt>
    <dgm:pt modelId="{EF2CE945-9D0D-4538-9D13-9C0CAD70180F}" type="pres">
      <dgm:prSet presAssocID="{C4306BB1-22F4-45CF-B467-A9CC652A76FA}" presName="Parent3" presStyleLbl="revTx" presStyleIdx="2" presStyleCnt="3" custScaleX="192200">
        <dgm:presLayoutVars>
          <dgm:chMax val="1"/>
          <dgm:chPref val="1"/>
          <dgm:bulletEnabled val="1"/>
        </dgm:presLayoutVars>
      </dgm:prSet>
      <dgm:spPr/>
      <dgm:t>
        <a:bodyPr/>
        <a:lstStyle/>
        <a:p>
          <a:endParaRPr lang="tr-TR"/>
        </a:p>
      </dgm:t>
    </dgm:pt>
  </dgm:ptLst>
  <dgm:cxnLst>
    <dgm:cxn modelId="{DDE59EC2-7C60-426E-8832-DED0F5290D64}" type="presOf" srcId="{ADC3F54C-71EE-4039-B93B-3488402EB58A}" destId="{912DE38B-152F-4F1A-B269-B4EB12AFC52B}" srcOrd="0" destOrd="0" presId="urn:microsoft.com/office/officeart/2009/layout/CircleArrowProcess"/>
    <dgm:cxn modelId="{9ABA9EE8-E00A-415E-BF18-1BF9C38BBDD3}" type="presOf" srcId="{E5734F7B-B8BA-4932-9DD0-2F1CC57A9C71}" destId="{AD746DB0-5E11-4BC4-94C1-64AC890C1F89}" srcOrd="0" destOrd="0" presId="urn:microsoft.com/office/officeart/2009/layout/CircleArrowProcess"/>
    <dgm:cxn modelId="{178117F1-127D-435C-97A9-D710DE5418BE}" srcId="{ADC3F54C-71EE-4039-B93B-3488402EB58A}" destId="{C4306BB1-22F4-45CF-B467-A9CC652A76FA}" srcOrd="2" destOrd="0" parTransId="{E5ECBE28-9AF2-4871-A91E-283C2B360B37}" sibTransId="{545FADE2-91AE-4A34-9497-807AB1FC2DC0}"/>
    <dgm:cxn modelId="{7210DADE-EC1B-4A48-B150-21159113D720}" srcId="{ADC3F54C-71EE-4039-B93B-3488402EB58A}" destId="{7DB86F83-E106-4E0B-99B1-663009360E94}" srcOrd="0" destOrd="0" parTransId="{3B806AFE-53B5-4ED1-9C2C-2F73D7A04623}" sibTransId="{6F73D823-BA30-4C1A-A730-028A44E9394A}"/>
    <dgm:cxn modelId="{121A57B1-4A9B-4162-AC83-C026B2953E10}" srcId="{ADC3F54C-71EE-4039-B93B-3488402EB58A}" destId="{E5734F7B-B8BA-4932-9DD0-2F1CC57A9C71}" srcOrd="1" destOrd="0" parTransId="{B12E951B-A36E-431B-A807-5737613E90CC}" sibTransId="{F355567D-C3AD-4198-81C3-FA3C8C10EF38}"/>
    <dgm:cxn modelId="{4FCD50DB-0EC3-4E74-8C19-ADEAB009A87F}" type="presOf" srcId="{7DB86F83-E106-4E0B-99B1-663009360E94}" destId="{86DF5BCC-09D7-4B00-BEA3-24D7D5ECE90E}" srcOrd="0" destOrd="0" presId="urn:microsoft.com/office/officeart/2009/layout/CircleArrowProcess"/>
    <dgm:cxn modelId="{E2EA953C-F175-418B-964E-8EAFB33FC134}" type="presOf" srcId="{C4306BB1-22F4-45CF-B467-A9CC652A76FA}" destId="{EF2CE945-9D0D-4538-9D13-9C0CAD70180F}" srcOrd="0" destOrd="0" presId="urn:microsoft.com/office/officeart/2009/layout/CircleArrowProcess"/>
    <dgm:cxn modelId="{599FF934-9F5B-421C-84BC-8EE7E9857DD5}" type="presParOf" srcId="{912DE38B-152F-4F1A-B269-B4EB12AFC52B}" destId="{CE009E06-AAB1-4784-87C8-C78D2DC4E09E}" srcOrd="0" destOrd="0" presId="urn:microsoft.com/office/officeart/2009/layout/CircleArrowProcess"/>
    <dgm:cxn modelId="{3508333A-FC85-4A7A-A395-91D221E4AB85}" type="presParOf" srcId="{CE009E06-AAB1-4784-87C8-C78D2DC4E09E}" destId="{45A8811F-3DED-45FC-94DB-B338835D9E88}" srcOrd="0" destOrd="0" presId="urn:microsoft.com/office/officeart/2009/layout/CircleArrowProcess"/>
    <dgm:cxn modelId="{DC3977E2-D8E9-430D-B178-3803E012293C}" type="presParOf" srcId="{912DE38B-152F-4F1A-B269-B4EB12AFC52B}" destId="{86DF5BCC-09D7-4B00-BEA3-24D7D5ECE90E}" srcOrd="1" destOrd="0" presId="urn:microsoft.com/office/officeart/2009/layout/CircleArrowProcess"/>
    <dgm:cxn modelId="{437D6EBE-3914-4249-8813-45C5FBE7B066}" type="presParOf" srcId="{912DE38B-152F-4F1A-B269-B4EB12AFC52B}" destId="{BD1B7498-F8A8-421A-BD92-99144C02211A}" srcOrd="2" destOrd="0" presId="urn:microsoft.com/office/officeart/2009/layout/CircleArrowProcess"/>
    <dgm:cxn modelId="{B8A0CCBE-71C3-4C39-B5CD-F34822923D6D}" type="presParOf" srcId="{BD1B7498-F8A8-421A-BD92-99144C02211A}" destId="{F4F26570-6ACC-4C92-A9EB-92F900BE1BFA}" srcOrd="0" destOrd="0" presId="urn:microsoft.com/office/officeart/2009/layout/CircleArrowProcess"/>
    <dgm:cxn modelId="{05A37DF4-5BE0-4285-8319-F30FDAA76FD7}" type="presParOf" srcId="{912DE38B-152F-4F1A-B269-B4EB12AFC52B}" destId="{AD746DB0-5E11-4BC4-94C1-64AC890C1F89}" srcOrd="3" destOrd="0" presId="urn:microsoft.com/office/officeart/2009/layout/CircleArrowProcess"/>
    <dgm:cxn modelId="{A78C7FA9-4475-48AB-81DA-6EF12F91EEBE}" type="presParOf" srcId="{912DE38B-152F-4F1A-B269-B4EB12AFC52B}" destId="{B5F56F03-344D-41BE-B4B2-72C56DD7AAB5}" srcOrd="4" destOrd="0" presId="urn:microsoft.com/office/officeart/2009/layout/CircleArrowProcess"/>
    <dgm:cxn modelId="{C9A5D186-F96D-4FA4-8EE2-4B921D570ECF}" type="presParOf" srcId="{B5F56F03-344D-41BE-B4B2-72C56DD7AAB5}" destId="{909FA3F7-8D4B-45C4-97A3-B0A0EAE57E65}" srcOrd="0" destOrd="0" presId="urn:microsoft.com/office/officeart/2009/layout/CircleArrowProcess"/>
    <dgm:cxn modelId="{4255E006-1524-43ED-B413-7D4F745D0F27}" type="presParOf" srcId="{912DE38B-152F-4F1A-B269-B4EB12AFC52B}" destId="{EF2CE945-9D0D-4538-9D13-9C0CAD70180F}"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2E7555-E29C-4706-942E-1E9EB8178AB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tr-TR"/>
        </a:p>
      </dgm:t>
    </dgm:pt>
    <dgm:pt modelId="{7422EA5F-83D0-410C-AF38-A5FDDAB28589}">
      <dgm:prSet phldrT="[Metin]"/>
      <dgm:spPr>
        <a:solidFill>
          <a:srgbClr val="FFFF00"/>
        </a:solidFill>
      </dgm:spPr>
      <dgm:t>
        <a:bodyPr/>
        <a:lstStyle/>
        <a:p>
          <a:r>
            <a:rPr lang="tr-TR" dirty="0" smtClean="0">
              <a:solidFill>
                <a:schemeClr val="tx1"/>
              </a:solidFill>
            </a:rPr>
            <a:t>Plastik Atıklar</a:t>
          </a:r>
          <a:endParaRPr lang="tr-TR" dirty="0">
            <a:solidFill>
              <a:schemeClr val="tx1"/>
            </a:solidFill>
          </a:endParaRPr>
        </a:p>
      </dgm:t>
    </dgm:pt>
    <dgm:pt modelId="{41F4AF69-8DFE-4049-A95E-21DC8B1AA9B4}" type="parTrans" cxnId="{ABB932AB-142F-4EB9-AF0A-12EFB88F221D}">
      <dgm:prSet/>
      <dgm:spPr/>
      <dgm:t>
        <a:bodyPr/>
        <a:lstStyle/>
        <a:p>
          <a:endParaRPr lang="tr-TR"/>
        </a:p>
      </dgm:t>
    </dgm:pt>
    <dgm:pt modelId="{BC89E293-4343-42D4-9A22-6511077A9C71}" type="sibTrans" cxnId="{ABB932AB-142F-4EB9-AF0A-12EFB88F221D}">
      <dgm:prSet/>
      <dgm:spPr/>
      <dgm:t>
        <a:bodyPr/>
        <a:lstStyle/>
        <a:p>
          <a:endParaRPr lang="tr-TR"/>
        </a:p>
      </dgm:t>
    </dgm:pt>
    <dgm:pt modelId="{4658007F-5EE4-414F-B161-BB420FECB293}">
      <dgm:prSet phldrT="[Metin]"/>
      <dgm:spPr/>
      <dgm:t>
        <a:bodyPr/>
        <a:lstStyle/>
        <a:p>
          <a:r>
            <a:rPr lang="tr-TR" dirty="0" smtClean="0"/>
            <a:t>Geri Dönüşüm</a:t>
          </a:r>
          <a:endParaRPr lang="tr-TR" dirty="0"/>
        </a:p>
      </dgm:t>
    </dgm:pt>
    <dgm:pt modelId="{44574A10-CDC2-453A-A64E-C3EFE80E0225}" type="parTrans" cxnId="{14CF029C-14C1-408B-A05E-E5CB78CD8BF1}">
      <dgm:prSet/>
      <dgm:spPr/>
      <dgm:t>
        <a:bodyPr/>
        <a:lstStyle/>
        <a:p>
          <a:endParaRPr lang="tr-TR"/>
        </a:p>
      </dgm:t>
    </dgm:pt>
    <dgm:pt modelId="{BF6EBE51-005C-452E-9DBC-49F6BBBC08F7}" type="sibTrans" cxnId="{14CF029C-14C1-408B-A05E-E5CB78CD8BF1}">
      <dgm:prSet/>
      <dgm:spPr/>
      <dgm:t>
        <a:bodyPr/>
        <a:lstStyle/>
        <a:p>
          <a:endParaRPr lang="tr-TR"/>
        </a:p>
      </dgm:t>
    </dgm:pt>
    <dgm:pt modelId="{580A6D4E-1C46-47FD-ABCD-5EF48CA46B7C}">
      <dgm:prSet phldrT="[Metin]"/>
      <dgm:spPr>
        <a:solidFill>
          <a:srgbClr val="0070C0"/>
        </a:solidFill>
      </dgm:spPr>
      <dgm:t>
        <a:bodyPr/>
        <a:lstStyle/>
        <a:p>
          <a:r>
            <a:rPr lang="tr-TR" dirty="0" smtClean="0"/>
            <a:t>Kağıt Atıklar</a:t>
          </a:r>
          <a:endParaRPr lang="tr-TR" dirty="0"/>
        </a:p>
      </dgm:t>
    </dgm:pt>
    <dgm:pt modelId="{01B51910-E33E-461E-B492-3D94EDB27717}" type="parTrans" cxnId="{1F13B06E-D073-436C-8583-CFB585C6F867}">
      <dgm:prSet/>
      <dgm:spPr/>
      <dgm:t>
        <a:bodyPr/>
        <a:lstStyle/>
        <a:p>
          <a:endParaRPr lang="tr-TR"/>
        </a:p>
      </dgm:t>
    </dgm:pt>
    <dgm:pt modelId="{B34BBE5F-830A-45C8-B5D1-4D521A022751}" type="sibTrans" cxnId="{1F13B06E-D073-436C-8583-CFB585C6F867}">
      <dgm:prSet/>
      <dgm:spPr/>
      <dgm:t>
        <a:bodyPr/>
        <a:lstStyle/>
        <a:p>
          <a:endParaRPr lang="tr-TR"/>
        </a:p>
      </dgm:t>
    </dgm:pt>
    <dgm:pt modelId="{28EFFB32-14BD-48B7-80CF-E9666709D5BD}">
      <dgm:prSet phldrT="[Metin]"/>
      <dgm:spPr/>
      <dgm:t>
        <a:bodyPr/>
        <a:lstStyle/>
        <a:p>
          <a:r>
            <a:rPr lang="tr-TR" dirty="0" smtClean="0"/>
            <a:t>Geri Dönüşüm</a:t>
          </a:r>
          <a:endParaRPr lang="tr-TR" dirty="0"/>
        </a:p>
      </dgm:t>
    </dgm:pt>
    <dgm:pt modelId="{278841E5-DB49-49A9-A0E3-0CCCFE6C526D}" type="parTrans" cxnId="{67E87E7C-2D73-49B5-B1B7-F9D9BD94C6A3}">
      <dgm:prSet/>
      <dgm:spPr/>
      <dgm:t>
        <a:bodyPr/>
        <a:lstStyle/>
        <a:p>
          <a:endParaRPr lang="tr-TR"/>
        </a:p>
      </dgm:t>
    </dgm:pt>
    <dgm:pt modelId="{CD5B8BB3-599F-4348-BA93-43CD74628580}" type="sibTrans" cxnId="{67E87E7C-2D73-49B5-B1B7-F9D9BD94C6A3}">
      <dgm:prSet/>
      <dgm:spPr/>
      <dgm:t>
        <a:bodyPr/>
        <a:lstStyle/>
        <a:p>
          <a:endParaRPr lang="tr-TR"/>
        </a:p>
      </dgm:t>
    </dgm:pt>
    <dgm:pt modelId="{A9A98A72-B27F-4CBC-96FE-FBB149C4F5AD}">
      <dgm:prSet phldrT="[Metin]"/>
      <dgm:spPr>
        <a:solidFill>
          <a:srgbClr val="00B050"/>
        </a:solidFill>
      </dgm:spPr>
      <dgm:t>
        <a:bodyPr/>
        <a:lstStyle/>
        <a:p>
          <a:r>
            <a:rPr lang="tr-TR" dirty="0" smtClean="0"/>
            <a:t>Cam Atıklar</a:t>
          </a:r>
          <a:endParaRPr lang="tr-TR" dirty="0"/>
        </a:p>
      </dgm:t>
    </dgm:pt>
    <dgm:pt modelId="{D6683548-15D1-4D25-9210-3086E29B63E2}" type="parTrans" cxnId="{F293D0F5-1941-437F-B344-1879FB46F5A0}">
      <dgm:prSet/>
      <dgm:spPr/>
      <dgm:t>
        <a:bodyPr/>
        <a:lstStyle/>
        <a:p>
          <a:endParaRPr lang="tr-TR"/>
        </a:p>
      </dgm:t>
    </dgm:pt>
    <dgm:pt modelId="{256F54D1-D79E-4406-B7FE-D846EF875FE0}" type="sibTrans" cxnId="{F293D0F5-1941-437F-B344-1879FB46F5A0}">
      <dgm:prSet/>
      <dgm:spPr/>
      <dgm:t>
        <a:bodyPr/>
        <a:lstStyle/>
        <a:p>
          <a:endParaRPr lang="tr-TR"/>
        </a:p>
      </dgm:t>
    </dgm:pt>
    <dgm:pt modelId="{0C659119-EEA3-4F88-B23B-67E458515AFA}">
      <dgm:prSet phldrT="[Metin]"/>
      <dgm:spPr/>
      <dgm:t>
        <a:bodyPr/>
        <a:lstStyle/>
        <a:p>
          <a:r>
            <a:rPr lang="tr-TR" dirty="0" smtClean="0"/>
            <a:t>Geri Dönüşüm</a:t>
          </a:r>
          <a:endParaRPr lang="tr-TR" dirty="0"/>
        </a:p>
      </dgm:t>
    </dgm:pt>
    <dgm:pt modelId="{FAF2AD11-18FA-4AF3-9026-7FE61AC536C1}" type="parTrans" cxnId="{B949C5C6-32AB-4463-9DA5-20BE2DA7C3AF}">
      <dgm:prSet/>
      <dgm:spPr/>
      <dgm:t>
        <a:bodyPr/>
        <a:lstStyle/>
        <a:p>
          <a:endParaRPr lang="tr-TR"/>
        </a:p>
      </dgm:t>
    </dgm:pt>
    <dgm:pt modelId="{4B7E4617-1221-4AF6-9693-F6A224A8CD10}" type="sibTrans" cxnId="{B949C5C6-32AB-4463-9DA5-20BE2DA7C3AF}">
      <dgm:prSet/>
      <dgm:spPr/>
      <dgm:t>
        <a:bodyPr/>
        <a:lstStyle/>
        <a:p>
          <a:endParaRPr lang="tr-TR"/>
        </a:p>
      </dgm:t>
    </dgm:pt>
    <dgm:pt modelId="{109261FA-0D67-4663-9D98-90C3FF237120}">
      <dgm:prSet phldrT="[Metin]"/>
      <dgm:spPr>
        <a:solidFill>
          <a:schemeClr val="bg1">
            <a:lumMod val="50000"/>
          </a:schemeClr>
        </a:solidFill>
      </dgm:spPr>
      <dgm:t>
        <a:bodyPr/>
        <a:lstStyle/>
        <a:p>
          <a:r>
            <a:rPr lang="tr-TR" dirty="0" smtClean="0"/>
            <a:t>Metal Atıklar</a:t>
          </a:r>
          <a:endParaRPr lang="tr-TR" dirty="0"/>
        </a:p>
      </dgm:t>
    </dgm:pt>
    <dgm:pt modelId="{2A2F2EA9-FBA4-4294-A515-9D7CEC37C9B7}" type="parTrans" cxnId="{1F735283-EED9-4FC5-9BB9-03E349FCB254}">
      <dgm:prSet/>
      <dgm:spPr/>
      <dgm:t>
        <a:bodyPr/>
        <a:lstStyle/>
        <a:p>
          <a:endParaRPr lang="tr-TR"/>
        </a:p>
      </dgm:t>
    </dgm:pt>
    <dgm:pt modelId="{07A0FC51-6AC9-4DFD-A473-63BC0BADDAEA}" type="sibTrans" cxnId="{1F735283-EED9-4FC5-9BB9-03E349FCB254}">
      <dgm:prSet/>
      <dgm:spPr/>
      <dgm:t>
        <a:bodyPr/>
        <a:lstStyle/>
        <a:p>
          <a:endParaRPr lang="tr-TR"/>
        </a:p>
      </dgm:t>
    </dgm:pt>
    <dgm:pt modelId="{186C00FA-AA69-4375-867B-811077AB274C}">
      <dgm:prSet phldrT="[Metin]"/>
      <dgm:spPr/>
      <dgm:t>
        <a:bodyPr/>
        <a:lstStyle/>
        <a:p>
          <a:r>
            <a:rPr lang="tr-TR" dirty="0" smtClean="0"/>
            <a:t>Geri Dönüşüm</a:t>
          </a:r>
          <a:endParaRPr lang="tr-TR" dirty="0"/>
        </a:p>
      </dgm:t>
    </dgm:pt>
    <dgm:pt modelId="{06F081EA-BA3F-4C25-916F-EBED37187F6D}" type="sibTrans" cxnId="{5762AC9F-97B2-4C7C-BF9A-DDD85A6310DB}">
      <dgm:prSet/>
      <dgm:spPr/>
      <dgm:t>
        <a:bodyPr/>
        <a:lstStyle/>
        <a:p>
          <a:endParaRPr lang="tr-TR"/>
        </a:p>
      </dgm:t>
    </dgm:pt>
    <dgm:pt modelId="{156B9125-6EE6-43A1-847C-DFDEF4F3F9EF}" type="parTrans" cxnId="{5762AC9F-97B2-4C7C-BF9A-DDD85A6310DB}">
      <dgm:prSet/>
      <dgm:spPr/>
      <dgm:t>
        <a:bodyPr/>
        <a:lstStyle/>
        <a:p>
          <a:endParaRPr lang="tr-TR"/>
        </a:p>
      </dgm:t>
    </dgm:pt>
    <dgm:pt modelId="{590B2B10-80AC-7F4B-A5EF-3EAE90BB561F}">
      <dgm:prSet phldrT="[Metin]"/>
      <dgm:spPr>
        <a:solidFill>
          <a:srgbClr val="927659"/>
        </a:solidFill>
      </dgm:spPr>
      <dgm:t>
        <a:bodyPr/>
        <a:lstStyle/>
        <a:p>
          <a:r>
            <a:rPr lang="tr-TR" dirty="0" smtClean="0"/>
            <a:t>Organik Atıklar</a:t>
          </a:r>
          <a:endParaRPr lang="tr-TR" dirty="0"/>
        </a:p>
      </dgm:t>
    </dgm:pt>
    <dgm:pt modelId="{255B3782-6E6C-494D-837B-9B9C15EF5583}" type="parTrans" cxnId="{E4F5CF9C-3475-E746-85E0-EAB343030C28}">
      <dgm:prSet/>
      <dgm:spPr/>
      <dgm:t>
        <a:bodyPr/>
        <a:lstStyle/>
        <a:p>
          <a:endParaRPr lang="tr-TR"/>
        </a:p>
      </dgm:t>
    </dgm:pt>
    <dgm:pt modelId="{9B29C9FA-B9D1-C246-93CF-8BB71FDB9ACA}" type="sibTrans" cxnId="{E4F5CF9C-3475-E746-85E0-EAB343030C28}">
      <dgm:prSet/>
      <dgm:spPr/>
      <dgm:t>
        <a:bodyPr/>
        <a:lstStyle/>
        <a:p>
          <a:endParaRPr lang="tr-TR"/>
        </a:p>
      </dgm:t>
    </dgm:pt>
    <dgm:pt modelId="{908ED712-7075-6246-8AEC-E540BDFA1036}">
      <dgm:prSet phldrT="[Metin]"/>
      <dgm:spPr/>
      <dgm:t>
        <a:bodyPr/>
        <a:lstStyle/>
        <a:p>
          <a:r>
            <a:rPr lang="tr-TR" dirty="0" err="1" smtClean="0"/>
            <a:t>Kompost</a:t>
          </a:r>
          <a:endParaRPr lang="tr-TR" dirty="0"/>
        </a:p>
      </dgm:t>
    </dgm:pt>
    <dgm:pt modelId="{2F92C4B8-1B86-3D42-BBEF-BC9B13A7818B}" type="parTrans" cxnId="{4F5F8F5D-5030-6F45-91D9-4E2B9E503133}">
      <dgm:prSet/>
      <dgm:spPr/>
      <dgm:t>
        <a:bodyPr/>
        <a:lstStyle/>
        <a:p>
          <a:endParaRPr lang="tr-TR"/>
        </a:p>
      </dgm:t>
    </dgm:pt>
    <dgm:pt modelId="{9E793372-B8D0-524C-96F8-124192908997}" type="sibTrans" cxnId="{4F5F8F5D-5030-6F45-91D9-4E2B9E503133}">
      <dgm:prSet/>
      <dgm:spPr/>
      <dgm:t>
        <a:bodyPr/>
        <a:lstStyle/>
        <a:p>
          <a:endParaRPr lang="tr-TR"/>
        </a:p>
      </dgm:t>
    </dgm:pt>
    <dgm:pt modelId="{162B1234-A529-344B-A768-B0C0B1B14DDA}">
      <dgm:prSet phldrT="[Metin]"/>
      <dgm:spPr>
        <a:solidFill>
          <a:schemeClr val="tx1"/>
        </a:solidFill>
      </dgm:spPr>
      <dgm:t>
        <a:bodyPr/>
        <a:lstStyle/>
        <a:p>
          <a:r>
            <a:rPr lang="tr-TR" dirty="0" smtClean="0"/>
            <a:t>Geri Dönüşmeyen</a:t>
          </a:r>
          <a:endParaRPr lang="tr-TR" dirty="0"/>
        </a:p>
      </dgm:t>
    </dgm:pt>
    <dgm:pt modelId="{F0965FEE-6161-8941-B1C9-F45A558D5B23}" type="parTrans" cxnId="{3DFB0D1A-CE96-7E47-9AFB-23CB82DD29A2}">
      <dgm:prSet/>
      <dgm:spPr/>
      <dgm:t>
        <a:bodyPr/>
        <a:lstStyle/>
        <a:p>
          <a:endParaRPr lang="tr-TR"/>
        </a:p>
      </dgm:t>
    </dgm:pt>
    <dgm:pt modelId="{891203F9-EEBF-2544-AD61-1A73670540FE}" type="sibTrans" cxnId="{3DFB0D1A-CE96-7E47-9AFB-23CB82DD29A2}">
      <dgm:prSet/>
      <dgm:spPr/>
      <dgm:t>
        <a:bodyPr/>
        <a:lstStyle/>
        <a:p>
          <a:endParaRPr lang="tr-TR"/>
        </a:p>
      </dgm:t>
    </dgm:pt>
    <dgm:pt modelId="{5A4DCC5F-B160-6B4C-BFBD-C669C544369F}">
      <dgm:prSet phldrT="[Metin]"/>
      <dgm:spPr/>
      <dgm:t>
        <a:bodyPr/>
        <a:lstStyle/>
        <a:p>
          <a:r>
            <a:rPr lang="tr-TR" dirty="0" smtClean="0"/>
            <a:t>Bertaraf</a:t>
          </a:r>
          <a:endParaRPr lang="tr-TR" dirty="0"/>
        </a:p>
      </dgm:t>
    </dgm:pt>
    <dgm:pt modelId="{64E4E1CD-571F-1E40-B7D3-DC2247D32664}" type="parTrans" cxnId="{788B0B08-05A8-CB4F-A7CD-89D495F4BE4E}">
      <dgm:prSet/>
      <dgm:spPr/>
      <dgm:t>
        <a:bodyPr/>
        <a:lstStyle/>
        <a:p>
          <a:endParaRPr lang="tr-TR"/>
        </a:p>
      </dgm:t>
    </dgm:pt>
    <dgm:pt modelId="{21D096C1-DCA9-554D-B388-E695B8ADD74B}" type="sibTrans" cxnId="{788B0B08-05A8-CB4F-A7CD-89D495F4BE4E}">
      <dgm:prSet/>
      <dgm:spPr/>
      <dgm:t>
        <a:bodyPr/>
        <a:lstStyle/>
        <a:p>
          <a:endParaRPr lang="tr-TR"/>
        </a:p>
      </dgm:t>
    </dgm:pt>
    <dgm:pt modelId="{E0FAB40C-5635-49C0-94C7-323FFB8B37B7}" type="pres">
      <dgm:prSet presAssocID="{372E7555-E29C-4706-942E-1E9EB8178ABB}" presName="Name0" presStyleCnt="0">
        <dgm:presLayoutVars>
          <dgm:chPref val="3"/>
          <dgm:dir/>
          <dgm:animLvl val="lvl"/>
          <dgm:resizeHandles/>
        </dgm:presLayoutVars>
      </dgm:prSet>
      <dgm:spPr/>
      <dgm:t>
        <a:bodyPr/>
        <a:lstStyle/>
        <a:p>
          <a:endParaRPr lang="tr-TR"/>
        </a:p>
      </dgm:t>
    </dgm:pt>
    <dgm:pt modelId="{593BF0F4-F12A-4562-8DF7-45D8AAFE2954}" type="pres">
      <dgm:prSet presAssocID="{7422EA5F-83D0-410C-AF38-A5FDDAB28589}" presName="horFlow" presStyleCnt="0"/>
      <dgm:spPr/>
    </dgm:pt>
    <dgm:pt modelId="{E27D4224-867E-4F87-9926-AD02ED65D889}" type="pres">
      <dgm:prSet presAssocID="{7422EA5F-83D0-410C-AF38-A5FDDAB28589}" presName="bigChev" presStyleLbl="node1" presStyleIdx="0" presStyleCnt="6" custScaleX="142916" custLinFactNeighborX="-31243" custLinFactNeighborY="-268"/>
      <dgm:spPr/>
      <dgm:t>
        <a:bodyPr/>
        <a:lstStyle/>
        <a:p>
          <a:endParaRPr lang="tr-TR"/>
        </a:p>
      </dgm:t>
    </dgm:pt>
    <dgm:pt modelId="{3EF6369B-60E6-4079-A349-4056193AFB6C}" type="pres">
      <dgm:prSet presAssocID="{44574A10-CDC2-453A-A64E-C3EFE80E0225}" presName="parTrans" presStyleCnt="0"/>
      <dgm:spPr/>
    </dgm:pt>
    <dgm:pt modelId="{C5E13A32-385A-44E1-A0DB-C0B974A6FED4}" type="pres">
      <dgm:prSet presAssocID="{4658007F-5EE4-414F-B161-BB420FECB293}" presName="node" presStyleLbl="alignAccFollowNode1" presStyleIdx="0" presStyleCnt="6">
        <dgm:presLayoutVars>
          <dgm:bulletEnabled val="1"/>
        </dgm:presLayoutVars>
      </dgm:prSet>
      <dgm:spPr/>
      <dgm:t>
        <a:bodyPr/>
        <a:lstStyle/>
        <a:p>
          <a:endParaRPr lang="tr-TR"/>
        </a:p>
      </dgm:t>
    </dgm:pt>
    <dgm:pt modelId="{35334D38-7904-4D8A-959D-256694AD6704}" type="pres">
      <dgm:prSet presAssocID="{7422EA5F-83D0-410C-AF38-A5FDDAB28589}" presName="vSp" presStyleCnt="0"/>
      <dgm:spPr/>
    </dgm:pt>
    <dgm:pt modelId="{42110902-87BC-4053-B477-D4E24DAAB205}" type="pres">
      <dgm:prSet presAssocID="{580A6D4E-1C46-47FD-ABCD-5EF48CA46B7C}" presName="horFlow" presStyleCnt="0"/>
      <dgm:spPr/>
    </dgm:pt>
    <dgm:pt modelId="{73F4824F-02EA-472D-919E-74234B17F61F}" type="pres">
      <dgm:prSet presAssocID="{580A6D4E-1C46-47FD-ABCD-5EF48CA46B7C}" presName="bigChev" presStyleLbl="node1" presStyleIdx="1" presStyleCnt="6" custScaleX="142916"/>
      <dgm:spPr/>
      <dgm:t>
        <a:bodyPr/>
        <a:lstStyle/>
        <a:p>
          <a:endParaRPr lang="tr-TR"/>
        </a:p>
      </dgm:t>
    </dgm:pt>
    <dgm:pt modelId="{D89556FB-802A-4AFD-AA0A-63C31D574553}" type="pres">
      <dgm:prSet presAssocID="{278841E5-DB49-49A9-A0E3-0CCCFE6C526D}" presName="parTrans" presStyleCnt="0"/>
      <dgm:spPr/>
    </dgm:pt>
    <dgm:pt modelId="{8E64E329-53C6-44CB-8915-91B5F2A215BA}" type="pres">
      <dgm:prSet presAssocID="{28EFFB32-14BD-48B7-80CF-E9666709D5BD}" presName="node" presStyleLbl="alignAccFollowNode1" presStyleIdx="1" presStyleCnt="6">
        <dgm:presLayoutVars>
          <dgm:bulletEnabled val="1"/>
        </dgm:presLayoutVars>
      </dgm:prSet>
      <dgm:spPr/>
      <dgm:t>
        <a:bodyPr/>
        <a:lstStyle/>
        <a:p>
          <a:endParaRPr lang="tr-TR"/>
        </a:p>
      </dgm:t>
    </dgm:pt>
    <dgm:pt modelId="{5DFD7F06-AF08-41FF-9105-E785D84705F8}" type="pres">
      <dgm:prSet presAssocID="{580A6D4E-1C46-47FD-ABCD-5EF48CA46B7C}" presName="vSp" presStyleCnt="0"/>
      <dgm:spPr/>
    </dgm:pt>
    <dgm:pt modelId="{8CC6E894-4CA8-4634-9CC4-5235EFFEDC49}" type="pres">
      <dgm:prSet presAssocID="{A9A98A72-B27F-4CBC-96FE-FBB149C4F5AD}" presName="horFlow" presStyleCnt="0"/>
      <dgm:spPr/>
    </dgm:pt>
    <dgm:pt modelId="{5120F2C0-48BD-44B9-8C90-F7F808D9324C}" type="pres">
      <dgm:prSet presAssocID="{A9A98A72-B27F-4CBC-96FE-FBB149C4F5AD}" presName="bigChev" presStyleLbl="node1" presStyleIdx="2" presStyleCnt="6" custScaleX="142916"/>
      <dgm:spPr/>
      <dgm:t>
        <a:bodyPr/>
        <a:lstStyle/>
        <a:p>
          <a:endParaRPr lang="tr-TR"/>
        </a:p>
      </dgm:t>
    </dgm:pt>
    <dgm:pt modelId="{497C5E79-24DA-4F70-85EA-9BE2661E0311}" type="pres">
      <dgm:prSet presAssocID="{FAF2AD11-18FA-4AF3-9026-7FE61AC536C1}" presName="parTrans" presStyleCnt="0"/>
      <dgm:spPr/>
    </dgm:pt>
    <dgm:pt modelId="{16A6EED6-11DA-4E17-95FD-67E8FF3E3D1E}" type="pres">
      <dgm:prSet presAssocID="{0C659119-EEA3-4F88-B23B-67E458515AFA}" presName="node" presStyleLbl="alignAccFollowNode1" presStyleIdx="2" presStyleCnt="6">
        <dgm:presLayoutVars>
          <dgm:bulletEnabled val="1"/>
        </dgm:presLayoutVars>
      </dgm:prSet>
      <dgm:spPr/>
      <dgm:t>
        <a:bodyPr/>
        <a:lstStyle/>
        <a:p>
          <a:endParaRPr lang="tr-TR"/>
        </a:p>
      </dgm:t>
    </dgm:pt>
    <dgm:pt modelId="{0B460E06-9477-4F16-8E97-BCA8B58B288C}" type="pres">
      <dgm:prSet presAssocID="{A9A98A72-B27F-4CBC-96FE-FBB149C4F5AD}" presName="vSp" presStyleCnt="0"/>
      <dgm:spPr/>
    </dgm:pt>
    <dgm:pt modelId="{AE2EB9F5-D007-4816-ACB3-8386C4A99D41}" type="pres">
      <dgm:prSet presAssocID="{109261FA-0D67-4663-9D98-90C3FF237120}" presName="horFlow" presStyleCnt="0"/>
      <dgm:spPr/>
    </dgm:pt>
    <dgm:pt modelId="{980708C0-9B28-4320-A399-5C215F448850}" type="pres">
      <dgm:prSet presAssocID="{109261FA-0D67-4663-9D98-90C3FF237120}" presName="bigChev" presStyleLbl="node1" presStyleIdx="3" presStyleCnt="6" custScaleX="142916"/>
      <dgm:spPr/>
      <dgm:t>
        <a:bodyPr/>
        <a:lstStyle/>
        <a:p>
          <a:endParaRPr lang="tr-TR"/>
        </a:p>
      </dgm:t>
    </dgm:pt>
    <dgm:pt modelId="{AB6E98F5-D1ED-43FF-85F4-A6CE81DB77C0}" type="pres">
      <dgm:prSet presAssocID="{156B9125-6EE6-43A1-847C-DFDEF4F3F9EF}" presName="parTrans" presStyleCnt="0"/>
      <dgm:spPr/>
    </dgm:pt>
    <dgm:pt modelId="{DC472C97-10E8-449A-ACFF-D9790FD42FAA}" type="pres">
      <dgm:prSet presAssocID="{186C00FA-AA69-4375-867B-811077AB274C}" presName="node" presStyleLbl="alignAccFollowNode1" presStyleIdx="3" presStyleCnt="6">
        <dgm:presLayoutVars>
          <dgm:bulletEnabled val="1"/>
        </dgm:presLayoutVars>
      </dgm:prSet>
      <dgm:spPr/>
      <dgm:t>
        <a:bodyPr/>
        <a:lstStyle/>
        <a:p>
          <a:endParaRPr lang="tr-TR"/>
        </a:p>
      </dgm:t>
    </dgm:pt>
    <dgm:pt modelId="{F4B594AF-70BC-4246-961E-BC4A4E2A33A0}" type="pres">
      <dgm:prSet presAssocID="{109261FA-0D67-4663-9D98-90C3FF237120}" presName="vSp" presStyleCnt="0"/>
      <dgm:spPr/>
    </dgm:pt>
    <dgm:pt modelId="{A7AB10AB-42CF-684B-B2BF-1CE9F434B862}" type="pres">
      <dgm:prSet presAssocID="{590B2B10-80AC-7F4B-A5EF-3EAE90BB561F}" presName="horFlow" presStyleCnt="0"/>
      <dgm:spPr/>
    </dgm:pt>
    <dgm:pt modelId="{16A8C328-735F-7442-B65D-AB70834D6CDB}" type="pres">
      <dgm:prSet presAssocID="{590B2B10-80AC-7F4B-A5EF-3EAE90BB561F}" presName="bigChev" presStyleLbl="node1" presStyleIdx="4" presStyleCnt="6" custScaleX="144698"/>
      <dgm:spPr/>
      <dgm:t>
        <a:bodyPr/>
        <a:lstStyle/>
        <a:p>
          <a:endParaRPr lang="tr-TR"/>
        </a:p>
      </dgm:t>
    </dgm:pt>
    <dgm:pt modelId="{DD3EE77C-C332-8246-BD1B-0712C0C04BF5}" type="pres">
      <dgm:prSet presAssocID="{2F92C4B8-1B86-3D42-BBEF-BC9B13A7818B}" presName="parTrans" presStyleCnt="0"/>
      <dgm:spPr/>
    </dgm:pt>
    <dgm:pt modelId="{E162E4C6-7E7C-0243-8F02-EF6E1BA2C99A}" type="pres">
      <dgm:prSet presAssocID="{908ED712-7075-6246-8AEC-E540BDFA1036}" presName="node" presStyleLbl="alignAccFollowNode1" presStyleIdx="4" presStyleCnt="6">
        <dgm:presLayoutVars>
          <dgm:bulletEnabled val="1"/>
        </dgm:presLayoutVars>
      </dgm:prSet>
      <dgm:spPr/>
      <dgm:t>
        <a:bodyPr/>
        <a:lstStyle/>
        <a:p>
          <a:endParaRPr lang="tr-TR"/>
        </a:p>
      </dgm:t>
    </dgm:pt>
    <dgm:pt modelId="{43952125-AAC4-1C49-80CE-22E7A9B74E31}" type="pres">
      <dgm:prSet presAssocID="{590B2B10-80AC-7F4B-A5EF-3EAE90BB561F}" presName="vSp" presStyleCnt="0"/>
      <dgm:spPr/>
    </dgm:pt>
    <dgm:pt modelId="{1431DBE2-2530-0643-9F26-7B6F8BAEB43B}" type="pres">
      <dgm:prSet presAssocID="{162B1234-A529-344B-A768-B0C0B1B14DDA}" presName="horFlow" presStyleCnt="0"/>
      <dgm:spPr/>
    </dgm:pt>
    <dgm:pt modelId="{A9B30548-2003-F149-A942-609596FE85C1}" type="pres">
      <dgm:prSet presAssocID="{162B1234-A529-344B-A768-B0C0B1B14DDA}" presName="bigChev" presStyleLbl="node1" presStyleIdx="5" presStyleCnt="6" custScaleX="151105"/>
      <dgm:spPr/>
      <dgm:t>
        <a:bodyPr/>
        <a:lstStyle/>
        <a:p>
          <a:endParaRPr lang="tr-TR"/>
        </a:p>
      </dgm:t>
    </dgm:pt>
    <dgm:pt modelId="{6DDC9348-9064-3B43-96E9-114DA2C81075}" type="pres">
      <dgm:prSet presAssocID="{64E4E1CD-571F-1E40-B7D3-DC2247D32664}" presName="parTrans" presStyleCnt="0"/>
      <dgm:spPr/>
    </dgm:pt>
    <dgm:pt modelId="{C9211D1C-12CC-FA49-AD0C-DF8CCFA607F9}" type="pres">
      <dgm:prSet presAssocID="{5A4DCC5F-B160-6B4C-BFBD-C669C544369F}" presName="node" presStyleLbl="alignAccFollowNode1" presStyleIdx="5" presStyleCnt="6">
        <dgm:presLayoutVars>
          <dgm:bulletEnabled val="1"/>
        </dgm:presLayoutVars>
      </dgm:prSet>
      <dgm:spPr/>
      <dgm:t>
        <a:bodyPr/>
        <a:lstStyle/>
        <a:p>
          <a:endParaRPr lang="tr-TR"/>
        </a:p>
      </dgm:t>
    </dgm:pt>
  </dgm:ptLst>
  <dgm:cxnLst>
    <dgm:cxn modelId="{67E87E7C-2D73-49B5-B1B7-F9D9BD94C6A3}" srcId="{580A6D4E-1C46-47FD-ABCD-5EF48CA46B7C}" destId="{28EFFB32-14BD-48B7-80CF-E9666709D5BD}" srcOrd="0" destOrd="0" parTransId="{278841E5-DB49-49A9-A0E3-0CCCFE6C526D}" sibTransId="{CD5B8BB3-599F-4348-BA93-43CD74628580}"/>
    <dgm:cxn modelId="{D1D5D3F9-BE7B-45E6-98FE-2CE485A1F2A1}" type="presOf" srcId="{109261FA-0D67-4663-9D98-90C3FF237120}" destId="{980708C0-9B28-4320-A399-5C215F448850}" srcOrd="0" destOrd="0" presId="urn:microsoft.com/office/officeart/2005/8/layout/lProcess3"/>
    <dgm:cxn modelId="{E4F5CF9C-3475-E746-85E0-EAB343030C28}" srcId="{372E7555-E29C-4706-942E-1E9EB8178ABB}" destId="{590B2B10-80AC-7F4B-A5EF-3EAE90BB561F}" srcOrd="4" destOrd="0" parTransId="{255B3782-6E6C-494D-837B-9B9C15EF5583}" sibTransId="{9B29C9FA-B9D1-C246-93CF-8BB71FDB9ACA}"/>
    <dgm:cxn modelId="{ABB932AB-142F-4EB9-AF0A-12EFB88F221D}" srcId="{372E7555-E29C-4706-942E-1E9EB8178ABB}" destId="{7422EA5F-83D0-410C-AF38-A5FDDAB28589}" srcOrd="0" destOrd="0" parTransId="{41F4AF69-8DFE-4049-A95E-21DC8B1AA9B4}" sibTransId="{BC89E293-4343-42D4-9A22-6511077A9C71}"/>
    <dgm:cxn modelId="{1F13B06E-D073-436C-8583-CFB585C6F867}" srcId="{372E7555-E29C-4706-942E-1E9EB8178ABB}" destId="{580A6D4E-1C46-47FD-ABCD-5EF48CA46B7C}" srcOrd="1" destOrd="0" parTransId="{01B51910-E33E-461E-B492-3D94EDB27717}" sibTransId="{B34BBE5F-830A-45C8-B5D1-4D521A022751}"/>
    <dgm:cxn modelId="{B949C5C6-32AB-4463-9DA5-20BE2DA7C3AF}" srcId="{A9A98A72-B27F-4CBC-96FE-FBB149C4F5AD}" destId="{0C659119-EEA3-4F88-B23B-67E458515AFA}" srcOrd="0" destOrd="0" parTransId="{FAF2AD11-18FA-4AF3-9026-7FE61AC536C1}" sibTransId="{4B7E4617-1221-4AF6-9693-F6A224A8CD10}"/>
    <dgm:cxn modelId="{F293D0F5-1941-437F-B344-1879FB46F5A0}" srcId="{372E7555-E29C-4706-942E-1E9EB8178ABB}" destId="{A9A98A72-B27F-4CBC-96FE-FBB149C4F5AD}" srcOrd="2" destOrd="0" parTransId="{D6683548-15D1-4D25-9210-3086E29B63E2}" sibTransId="{256F54D1-D79E-4406-B7FE-D846EF875FE0}"/>
    <dgm:cxn modelId="{0F2D9FCD-FF03-47BB-BE9F-A29AA6BD2065}" type="presOf" srcId="{0C659119-EEA3-4F88-B23B-67E458515AFA}" destId="{16A6EED6-11DA-4E17-95FD-67E8FF3E3D1E}" srcOrd="0" destOrd="0" presId="urn:microsoft.com/office/officeart/2005/8/layout/lProcess3"/>
    <dgm:cxn modelId="{09A61FE7-616C-4F80-9A2B-689353D123E8}" type="presOf" srcId="{372E7555-E29C-4706-942E-1E9EB8178ABB}" destId="{E0FAB40C-5635-49C0-94C7-323FFB8B37B7}" srcOrd="0" destOrd="0" presId="urn:microsoft.com/office/officeart/2005/8/layout/lProcess3"/>
    <dgm:cxn modelId="{763908C4-1B67-4711-9011-6C7C29C773C3}" type="presOf" srcId="{4658007F-5EE4-414F-B161-BB420FECB293}" destId="{C5E13A32-385A-44E1-A0DB-C0B974A6FED4}" srcOrd="0" destOrd="0" presId="urn:microsoft.com/office/officeart/2005/8/layout/lProcess3"/>
    <dgm:cxn modelId="{3AC024DE-AAA8-4E2C-96F2-FB35B502EEF6}" type="presOf" srcId="{A9A98A72-B27F-4CBC-96FE-FBB149C4F5AD}" destId="{5120F2C0-48BD-44B9-8C90-F7F808D9324C}" srcOrd="0" destOrd="0" presId="urn:microsoft.com/office/officeart/2005/8/layout/lProcess3"/>
    <dgm:cxn modelId="{1274EF4D-5488-4235-8AB8-4D280D82B698}" type="presOf" srcId="{590B2B10-80AC-7F4B-A5EF-3EAE90BB561F}" destId="{16A8C328-735F-7442-B65D-AB70834D6CDB}" srcOrd="0" destOrd="0" presId="urn:microsoft.com/office/officeart/2005/8/layout/lProcess3"/>
    <dgm:cxn modelId="{4F5F8F5D-5030-6F45-91D9-4E2B9E503133}" srcId="{590B2B10-80AC-7F4B-A5EF-3EAE90BB561F}" destId="{908ED712-7075-6246-8AEC-E540BDFA1036}" srcOrd="0" destOrd="0" parTransId="{2F92C4B8-1B86-3D42-BBEF-BC9B13A7818B}" sibTransId="{9E793372-B8D0-524C-96F8-124192908997}"/>
    <dgm:cxn modelId="{14CF029C-14C1-408B-A05E-E5CB78CD8BF1}" srcId="{7422EA5F-83D0-410C-AF38-A5FDDAB28589}" destId="{4658007F-5EE4-414F-B161-BB420FECB293}" srcOrd="0" destOrd="0" parTransId="{44574A10-CDC2-453A-A64E-C3EFE80E0225}" sibTransId="{BF6EBE51-005C-452E-9DBC-49F6BBBC08F7}"/>
    <dgm:cxn modelId="{25520273-F004-46A8-B8A5-CD04A475D549}" type="presOf" srcId="{580A6D4E-1C46-47FD-ABCD-5EF48CA46B7C}" destId="{73F4824F-02EA-472D-919E-74234B17F61F}" srcOrd="0" destOrd="0" presId="urn:microsoft.com/office/officeart/2005/8/layout/lProcess3"/>
    <dgm:cxn modelId="{75C2345C-C878-49F0-A2F9-7A11B7AF3962}" type="presOf" srcId="{5A4DCC5F-B160-6B4C-BFBD-C669C544369F}" destId="{C9211D1C-12CC-FA49-AD0C-DF8CCFA607F9}" srcOrd="0" destOrd="0" presId="urn:microsoft.com/office/officeart/2005/8/layout/lProcess3"/>
    <dgm:cxn modelId="{5762AC9F-97B2-4C7C-BF9A-DDD85A6310DB}" srcId="{109261FA-0D67-4663-9D98-90C3FF237120}" destId="{186C00FA-AA69-4375-867B-811077AB274C}" srcOrd="0" destOrd="0" parTransId="{156B9125-6EE6-43A1-847C-DFDEF4F3F9EF}" sibTransId="{06F081EA-BA3F-4C25-916F-EBED37187F6D}"/>
    <dgm:cxn modelId="{56629166-1881-4DC4-B5A9-6601FC87ECA1}" type="presOf" srcId="{186C00FA-AA69-4375-867B-811077AB274C}" destId="{DC472C97-10E8-449A-ACFF-D9790FD42FAA}" srcOrd="0" destOrd="0" presId="urn:microsoft.com/office/officeart/2005/8/layout/lProcess3"/>
    <dgm:cxn modelId="{788B0B08-05A8-CB4F-A7CD-89D495F4BE4E}" srcId="{162B1234-A529-344B-A768-B0C0B1B14DDA}" destId="{5A4DCC5F-B160-6B4C-BFBD-C669C544369F}" srcOrd="0" destOrd="0" parTransId="{64E4E1CD-571F-1E40-B7D3-DC2247D32664}" sibTransId="{21D096C1-DCA9-554D-B388-E695B8ADD74B}"/>
    <dgm:cxn modelId="{3DFB0D1A-CE96-7E47-9AFB-23CB82DD29A2}" srcId="{372E7555-E29C-4706-942E-1E9EB8178ABB}" destId="{162B1234-A529-344B-A768-B0C0B1B14DDA}" srcOrd="5" destOrd="0" parTransId="{F0965FEE-6161-8941-B1C9-F45A558D5B23}" sibTransId="{891203F9-EEBF-2544-AD61-1A73670540FE}"/>
    <dgm:cxn modelId="{1F735283-EED9-4FC5-9BB9-03E349FCB254}" srcId="{372E7555-E29C-4706-942E-1E9EB8178ABB}" destId="{109261FA-0D67-4663-9D98-90C3FF237120}" srcOrd="3" destOrd="0" parTransId="{2A2F2EA9-FBA4-4294-A515-9D7CEC37C9B7}" sibTransId="{07A0FC51-6AC9-4DFD-A473-63BC0BADDAEA}"/>
    <dgm:cxn modelId="{87D9A67B-1290-4C97-9DEB-84A45ABBEDE6}" type="presOf" srcId="{28EFFB32-14BD-48B7-80CF-E9666709D5BD}" destId="{8E64E329-53C6-44CB-8915-91B5F2A215BA}" srcOrd="0" destOrd="0" presId="urn:microsoft.com/office/officeart/2005/8/layout/lProcess3"/>
    <dgm:cxn modelId="{477E0ED3-06A7-4CD9-9561-C2AA5B6828F2}" type="presOf" srcId="{7422EA5F-83D0-410C-AF38-A5FDDAB28589}" destId="{E27D4224-867E-4F87-9926-AD02ED65D889}" srcOrd="0" destOrd="0" presId="urn:microsoft.com/office/officeart/2005/8/layout/lProcess3"/>
    <dgm:cxn modelId="{61C0F3A6-024D-40C9-A4A5-1EF92A69183C}" type="presOf" srcId="{908ED712-7075-6246-8AEC-E540BDFA1036}" destId="{E162E4C6-7E7C-0243-8F02-EF6E1BA2C99A}" srcOrd="0" destOrd="0" presId="urn:microsoft.com/office/officeart/2005/8/layout/lProcess3"/>
    <dgm:cxn modelId="{4C60232E-B700-49C3-921A-051623A92C6F}" type="presOf" srcId="{162B1234-A529-344B-A768-B0C0B1B14DDA}" destId="{A9B30548-2003-F149-A942-609596FE85C1}" srcOrd="0" destOrd="0" presId="urn:microsoft.com/office/officeart/2005/8/layout/lProcess3"/>
    <dgm:cxn modelId="{8728FD8A-AB72-4463-8207-C31B57200603}" type="presParOf" srcId="{E0FAB40C-5635-49C0-94C7-323FFB8B37B7}" destId="{593BF0F4-F12A-4562-8DF7-45D8AAFE2954}" srcOrd="0" destOrd="0" presId="urn:microsoft.com/office/officeart/2005/8/layout/lProcess3"/>
    <dgm:cxn modelId="{F36186C6-AF73-4EE7-AD70-99872A97ED7E}" type="presParOf" srcId="{593BF0F4-F12A-4562-8DF7-45D8AAFE2954}" destId="{E27D4224-867E-4F87-9926-AD02ED65D889}" srcOrd="0" destOrd="0" presId="urn:microsoft.com/office/officeart/2005/8/layout/lProcess3"/>
    <dgm:cxn modelId="{92D937DD-D265-4EF7-B5CF-0C32237231B9}" type="presParOf" srcId="{593BF0F4-F12A-4562-8DF7-45D8AAFE2954}" destId="{3EF6369B-60E6-4079-A349-4056193AFB6C}" srcOrd="1" destOrd="0" presId="urn:microsoft.com/office/officeart/2005/8/layout/lProcess3"/>
    <dgm:cxn modelId="{A73EB473-B035-4727-BD71-3CC376883222}" type="presParOf" srcId="{593BF0F4-F12A-4562-8DF7-45D8AAFE2954}" destId="{C5E13A32-385A-44E1-A0DB-C0B974A6FED4}" srcOrd="2" destOrd="0" presId="urn:microsoft.com/office/officeart/2005/8/layout/lProcess3"/>
    <dgm:cxn modelId="{D103DC48-8AAB-4970-B98D-A650F426860B}" type="presParOf" srcId="{E0FAB40C-5635-49C0-94C7-323FFB8B37B7}" destId="{35334D38-7904-4D8A-959D-256694AD6704}" srcOrd="1" destOrd="0" presId="urn:microsoft.com/office/officeart/2005/8/layout/lProcess3"/>
    <dgm:cxn modelId="{DA37F4E4-2FC9-434A-BA54-551037C27B7A}" type="presParOf" srcId="{E0FAB40C-5635-49C0-94C7-323FFB8B37B7}" destId="{42110902-87BC-4053-B477-D4E24DAAB205}" srcOrd="2" destOrd="0" presId="urn:microsoft.com/office/officeart/2005/8/layout/lProcess3"/>
    <dgm:cxn modelId="{3DE45B1C-F83E-4C62-B45E-9E5D0CFF3FE8}" type="presParOf" srcId="{42110902-87BC-4053-B477-D4E24DAAB205}" destId="{73F4824F-02EA-472D-919E-74234B17F61F}" srcOrd="0" destOrd="0" presId="urn:microsoft.com/office/officeart/2005/8/layout/lProcess3"/>
    <dgm:cxn modelId="{9E139566-1F87-4641-8D2C-83263562262E}" type="presParOf" srcId="{42110902-87BC-4053-B477-D4E24DAAB205}" destId="{D89556FB-802A-4AFD-AA0A-63C31D574553}" srcOrd="1" destOrd="0" presId="urn:microsoft.com/office/officeart/2005/8/layout/lProcess3"/>
    <dgm:cxn modelId="{C878DC67-8921-45A5-B473-701179570D8B}" type="presParOf" srcId="{42110902-87BC-4053-B477-D4E24DAAB205}" destId="{8E64E329-53C6-44CB-8915-91B5F2A215BA}" srcOrd="2" destOrd="0" presId="urn:microsoft.com/office/officeart/2005/8/layout/lProcess3"/>
    <dgm:cxn modelId="{09D3F205-3ECF-46FC-BC03-3150ECFD8682}" type="presParOf" srcId="{E0FAB40C-5635-49C0-94C7-323FFB8B37B7}" destId="{5DFD7F06-AF08-41FF-9105-E785D84705F8}" srcOrd="3" destOrd="0" presId="urn:microsoft.com/office/officeart/2005/8/layout/lProcess3"/>
    <dgm:cxn modelId="{BD30365B-066F-4074-AADE-C19E5F0148BD}" type="presParOf" srcId="{E0FAB40C-5635-49C0-94C7-323FFB8B37B7}" destId="{8CC6E894-4CA8-4634-9CC4-5235EFFEDC49}" srcOrd="4" destOrd="0" presId="urn:microsoft.com/office/officeart/2005/8/layout/lProcess3"/>
    <dgm:cxn modelId="{789A67B7-7382-473F-93ED-2058029F12A0}" type="presParOf" srcId="{8CC6E894-4CA8-4634-9CC4-5235EFFEDC49}" destId="{5120F2C0-48BD-44B9-8C90-F7F808D9324C}" srcOrd="0" destOrd="0" presId="urn:microsoft.com/office/officeart/2005/8/layout/lProcess3"/>
    <dgm:cxn modelId="{DABADF48-A5F8-4778-942A-27F2387F1308}" type="presParOf" srcId="{8CC6E894-4CA8-4634-9CC4-5235EFFEDC49}" destId="{497C5E79-24DA-4F70-85EA-9BE2661E0311}" srcOrd="1" destOrd="0" presId="urn:microsoft.com/office/officeart/2005/8/layout/lProcess3"/>
    <dgm:cxn modelId="{AC2690FC-C734-4475-8B50-4047793E7243}" type="presParOf" srcId="{8CC6E894-4CA8-4634-9CC4-5235EFFEDC49}" destId="{16A6EED6-11DA-4E17-95FD-67E8FF3E3D1E}" srcOrd="2" destOrd="0" presId="urn:microsoft.com/office/officeart/2005/8/layout/lProcess3"/>
    <dgm:cxn modelId="{44D9C0CF-DE91-43BB-8294-38409AD6B936}" type="presParOf" srcId="{E0FAB40C-5635-49C0-94C7-323FFB8B37B7}" destId="{0B460E06-9477-4F16-8E97-BCA8B58B288C}" srcOrd="5" destOrd="0" presId="urn:microsoft.com/office/officeart/2005/8/layout/lProcess3"/>
    <dgm:cxn modelId="{51DC88A6-3311-48B1-9141-1EDF1C55DE81}" type="presParOf" srcId="{E0FAB40C-5635-49C0-94C7-323FFB8B37B7}" destId="{AE2EB9F5-D007-4816-ACB3-8386C4A99D41}" srcOrd="6" destOrd="0" presId="urn:microsoft.com/office/officeart/2005/8/layout/lProcess3"/>
    <dgm:cxn modelId="{49F61F93-9FE5-46D2-A091-E40E241EAD0F}" type="presParOf" srcId="{AE2EB9F5-D007-4816-ACB3-8386C4A99D41}" destId="{980708C0-9B28-4320-A399-5C215F448850}" srcOrd="0" destOrd="0" presId="urn:microsoft.com/office/officeart/2005/8/layout/lProcess3"/>
    <dgm:cxn modelId="{8F630DEB-3A06-4C85-B56A-6A70D107C619}" type="presParOf" srcId="{AE2EB9F5-D007-4816-ACB3-8386C4A99D41}" destId="{AB6E98F5-D1ED-43FF-85F4-A6CE81DB77C0}" srcOrd="1" destOrd="0" presId="urn:microsoft.com/office/officeart/2005/8/layout/lProcess3"/>
    <dgm:cxn modelId="{02B7146F-5E92-4DF1-9564-5083F1193C57}" type="presParOf" srcId="{AE2EB9F5-D007-4816-ACB3-8386C4A99D41}" destId="{DC472C97-10E8-449A-ACFF-D9790FD42FAA}" srcOrd="2" destOrd="0" presId="urn:microsoft.com/office/officeart/2005/8/layout/lProcess3"/>
    <dgm:cxn modelId="{2650F537-63EA-4BAF-A870-F0C930545F22}" type="presParOf" srcId="{E0FAB40C-5635-49C0-94C7-323FFB8B37B7}" destId="{F4B594AF-70BC-4246-961E-BC4A4E2A33A0}" srcOrd="7" destOrd="0" presId="urn:microsoft.com/office/officeart/2005/8/layout/lProcess3"/>
    <dgm:cxn modelId="{F85025A4-C3B3-40CD-89DC-3996B7E6AFAE}" type="presParOf" srcId="{E0FAB40C-5635-49C0-94C7-323FFB8B37B7}" destId="{A7AB10AB-42CF-684B-B2BF-1CE9F434B862}" srcOrd="8" destOrd="0" presId="urn:microsoft.com/office/officeart/2005/8/layout/lProcess3"/>
    <dgm:cxn modelId="{93ADF414-F152-4F83-BAAC-B0FA091DCDCD}" type="presParOf" srcId="{A7AB10AB-42CF-684B-B2BF-1CE9F434B862}" destId="{16A8C328-735F-7442-B65D-AB70834D6CDB}" srcOrd="0" destOrd="0" presId="urn:microsoft.com/office/officeart/2005/8/layout/lProcess3"/>
    <dgm:cxn modelId="{DA21AF70-381C-4CAD-A14D-7BBA069B1C78}" type="presParOf" srcId="{A7AB10AB-42CF-684B-B2BF-1CE9F434B862}" destId="{DD3EE77C-C332-8246-BD1B-0712C0C04BF5}" srcOrd="1" destOrd="0" presId="urn:microsoft.com/office/officeart/2005/8/layout/lProcess3"/>
    <dgm:cxn modelId="{C9336A67-1243-4D7A-9AA4-8846E88C9D95}" type="presParOf" srcId="{A7AB10AB-42CF-684B-B2BF-1CE9F434B862}" destId="{E162E4C6-7E7C-0243-8F02-EF6E1BA2C99A}" srcOrd="2" destOrd="0" presId="urn:microsoft.com/office/officeart/2005/8/layout/lProcess3"/>
    <dgm:cxn modelId="{F65D2D63-81E7-4719-B4AD-5E581C6E29DB}" type="presParOf" srcId="{E0FAB40C-5635-49C0-94C7-323FFB8B37B7}" destId="{43952125-AAC4-1C49-80CE-22E7A9B74E31}" srcOrd="9" destOrd="0" presId="urn:microsoft.com/office/officeart/2005/8/layout/lProcess3"/>
    <dgm:cxn modelId="{15E53CDE-FBAC-4CC8-A0BA-CDCEBAE7327D}" type="presParOf" srcId="{E0FAB40C-5635-49C0-94C7-323FFB8B37B7}" destId="{1431DBE2-2530-0643-9F26-7B6F8BAEB43B}" srcOrd="10" destOrd="0" presId="urn:microsoft.com/office/officeart/2005/8/layout/lProcess3"/>
    <dgm:cxn modelId="{AB5DF800-B6DF-4118-870A-22B41F8667B4}" type="presParOf" srcId="{1431DBE2-2530-0643-9F26-7B6F8BAEB43B}" destId="{A9B30548-2003-F149-A942-609596FE85C1}" srcOrd="0" destOrd="0" presId="urn:microsoft.com/office/officeart/2005/8/layout/lProcess3"/>
    <dgm:cxn modelId="{EF96D2CD-D43E-48B9-9032-4BF524A1287C}" type="presParOf" srcId="{1431DBE2-2530-0643-9F26-7B6F8BAEB43B}" destId="{6DDC9348-9064-3B43-96E9-114DA2C81075}" srcOrd="1" destOrd="0" presId="urn:microsoft.com/office/officeart/2005/8/layout/lProcess3"/>
    <dgm:cxn modelId="{9184F4E4-6BF3-4EF4-98FF-3C955A5DF244}" type="presParOf" srcId="{1431DBE2-2530-0643-9F26-7B6F8BAEB43B}" destId="{C9211D1C-12CC-FA49-AD0C-DF8CCFA607F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72E7555-E29C-4706-942E-1E9EB8178ABB}" type="doc">
      <dgm:prSet loTypeId="urn:microsoft.com/office/officeart/2005/8/layout/lProcess3" loCatId="process" qsTypeId="urn:microsoft.com/office/officeart/2005/8/quickstyle/simple5" qsCatId="simple" csTypeId="urn:microsoft.com/office/officeart/2005/8/colors/accent1_4" csCatId="accent1" phldr="1"/>
      <dgm:spPr/>
      <dgm:t>
        <a:bodyPr/>
        <a:lstStyle/>
        <a:p>
          <a:endParaRPr lang="tr-TR"/>
        </a:p>
      </dgm:t>
    </dgm:pt>
    <dgm:pt modelId="{109261FA-0D67-4663-9D98-90C3FF237120}">
      <dgm:prSet phldrT="[Metin]" custT="1"/>
      <dgm:spPr/>
      <dgm:t>
        <a:bodyPr/>
        <a:lstStyle/>
        <a:p>
          <a:r>
            <a:rPr lang="tr-TR" sz="2800" dirty="0" smtClean="0"/>
            <a:t>Bitkisel Atık Yağ</a:t>
          </a:r>
          <a:endParaRPr lang="tr-TR" sz="2800" dirty="0"/>
        </a:p>
      </dgm:t>
    </dgm:pt>
    <dgm:pt modelId="{2A2F2EA9-FBA4-4294-A515-9D7CEC37C9B7}" type="parTrans" cxnId="{1F735283-EED9-4FC5-9BB9-03E349FCB254}">
      <dgm:prSet/>
      <dgm:spPr/>
      <dgm:t>
        <a:bodyPr/>
        <a:lstStyle/>
        <a:p>
          <a:endParaRPr lang="tr-TR"/>
        </a:p>
      </dgm:t>
    </dgm:pt>
    <dgm:pt modelId="{07A0FC51-6AC9-4DFD-A473-63BC0BADDAEA}" type="sibTrans" cxnId="{1F735283-EED9-4FC5-9BB9-03E349FCB254}">
      <dgm:prSet/>
      <dgm:spPr/>
      <dgm:t>
        <a:bodyPr/>
        <a:lstStyle/>
        <a:p>
          <a:endParaRPr lang="tr-TR"/>
        </a:p>
      </dgm:t>
    </dgm:pt>
    <dgm:pt modelId="{186C00FA-AA69-4375-867B-811077AB274C}">
      <dgm:prSet phldrT="[Metin]" custT="1"/>
      <dgm:spPr/>
      <dgm:t>
        <a:bodyPr/>
        <a:lstStyle/>
        <a:p>
          <a:r>
            <a:rPr lang="tr-TR" sz="2800" dirty="0" err="1" smtClean="0"/>
            <a:t>Biyodizel</a:t>
          </a:r>
          <a:endParaRPr lang="tr-TR" sz="2800" dirty="0"/>
        </a:p>
      </dgm:t>
    </dgm:pt>
    <dgm:pt modelId="{156B9125-6EE6-43A1-847C-DFDEF4F3F9EF}" type="parTrans" cxnId="{5762AC9F-97B2-4C7C-BF9A-DDD85A6310DB}">
      <dgm:prSet/>
      <dgm:spPr/>
      <dgm:t>
        <a:bodyPr/>
        <a:lstStyle/>
        <a:p>
          <a:endParaRPr lang="tr-TR"/>
        </a:p>
      </dgm:t>
    </dgm:pt>
    <dgm:pt modelId="{06F081EA-BA3F-4C25-916F-EBED37187F6D}" type="sibTrans" cxnId="{5762AC9F-97B2-4C7C-BF9A-DDD85A6310DB}">
      <dgm:prSet/>
      <dgm:spPr/>
      <dgm:t>
        <a:bodyPr/>
        <a:lstStyle/>
        <a:p>
          <a:endParaRPr lang="tr-TR"/>
        </a:p>
      </dgm:t>
    </dgm:pt>
    <dgm:pt modelId="{E0FAB40C-5635-49C0-94C7-323FFB8B37B7}" type="pres">
      <dgm:prSet presAssocID="{372E7555-E29C-4706-942E-1E9EB8178ABB}" presName="Name0" presStyleCnt="0">
        <dgm:presLayoutVars>
          <dgm:chPref val="3"/>
          <dgm:dir/>
          <dgm:animLvl val="lvl"/>
          <dgm:resizeHandles/>
        </dgm:presLayoutVars>
      </dgm:prSet>
      <dgm:spPr/>
      <dgm:t>
        <a:bodyPr/>
        <a:lstStyle/>
        <a:p>
          <a:endParaRPr lang="tr-TR"/>
        </a:p>
      </dgm:t>
    </dgm:pt>
    <dgm:pt modelId="{AE2EB9F5-D007-4816-ACB3-8386C4A99D41}" type="pres">
      <dgm:prSet presAssocID="{109261FA-0D67-4663-9D98-90C3FF237120}" presName="horFlow" presStyleCnt="0"/>
      <dgm:spPr/>
      <dgm:t>
        <a:bodyPr/>
        <a:lstStyle/>
        <a:p>
          <a:endParaRPr lang="tr-TR"/>
        </a:p>
      </dgm:t>
    </dgm:pt>
    <dgm:pt modelId="{980708C0-9B28-4320-A399-5C215F448850}" type="pres">
      <dgm:prSet presAssocID="{109261FA-0D67-4663-9D98-90C3FF237120}" presName="bigChev" presStyleLbl="node1" presStyleIdx="0" presStyleCnt="1" custScaleX="142916" custScaleY="170762" custLinFactNeighborX="20963" custLinFactNeighborY="8516"/>
      <dgm:spPr/>
      <dgm:t>
        <a:bodyPr/>
        <a:lstStyle/>
        <a:p>
          <a:endParaRPr lang="tr-TR"/>
        </a:p>
      </dgm:t>
    </dgm:pt>
    <dgm:pt modelId="{AB6E98F5-D1ED-43FF-85F4-A6CE81DB77C0}" type="pres">
      <dgm:prSet presAssocID="{156B9125-6EE6-43A1-847C-DFDEF4F3F9EF}" presName="parTrans" presStyleCnt="0"/>
      <dgm:spPr/>
      <dgm:t>
        <a:bodyPr/>
        <a:lstStyle/>
        <a:p>
          <a:endParaRPr lang="tr-TR"/>
        </a:p>
      </dgm:t>
    </dgm:pt>
    <dgm:pt modelId="{DC472C97-10E8-449A-ACFF-D9790FD42FAA}" type="pres">
      <dgm:prSet presAssocID="{186C00FA-AA69-4375-867B-811077AB274C}" presName="node" presStyleLbl="alignAccFollowNode1" presStyleIdx="0" presStyleCnt="1" custScaleX="166280" custScaleY="170762" custLinFactNeighborX="7491" custLinFactNeighborY="2836">
        <dgm:presLayoutVars>
          <dgm:bulletEnabled val="1"/>
        </dgm:presLayoutVars>
      </dgm:prSet>
      <dgm:spPr/>
      <dgm:t>
        <a:bodyPr/>
        <a:lstStyle/>
        <a:p>
          <a:endParaRPr lang="tr-TR"/>
        </a:p>
      </dgm:t>
    </dgm:pt>
  </dgm:ptLst>
  <dgm:cxnLst>
    <dgm:cxn modelId="{3EC13CB4-2476-403C-BC7D-45A74B4E6B86}" type="presOf" srcId="{109261FA-0D67-4663-9D98-90C3FF237120}" destId="{980708C0-9B28-4320-A399-5C215F448850}" srcOrd="0" destOrd="0" presId="urn:microsoft.com/office/officeart/2005/8/layout/lProcess3"/>
    <dgm:cxn modelId="{5762AC9F-97B2-4C7C-BF9A-DDD85A6310DB}" srcId="{109261FA-0D67-4663-9D98-90C3FF237120}" destId="{186C00FA-AA69-4375-867B-811077AB274C}" srcOrd="0" destOrd="0" parTransId="{156B9125-6EE6-43A1-847C-DFDEF4F3F9EF}" sibTransId="{06F081EA-BA3F-4C25-916F-EBED37187F6D}"/>
    <dgm:cxn modelId="{61378935-30EC-40A8-ACA9-00DD5228F4E5}" type="presOf" srcId="{186C00FA-AA69-4375-867B-811077AB274C}" destId="{DC472C97-10E8-449A-ACFF-D9790FD42FAA}" srcOrd="0" destOrd="0" presId="urn:microsoft.com/office/officeart/2005/8/layout/lProcess3"/>
    <dgm:cxn modelId="{8E0113E9-D7D8-49C1-BFB3-73B8FFB694CB}" type="presOf" srcId="{372E7555-E29C-4706-942E-1E9EB8178ABB}" destId="{E0FAB40C-5635-49C0-94C7-323FFB8B37B7}" srcOrd="0" destOrd="0" presId="urn:microsoft.com/office/officeart/2005/8/layout/lProcess3"/>
    <dgm:cxn modelId="{1F735283-EED9-4FC5-9BB9-03E349FCB254}" srcId="{372E7555-E29C-4706-942E-1E9EB8178ABB}" destId="{109261FA-0D67-4663-9D98-90C3FF237120}" srcOrd="0" destOrd="0" parTransId="{2A2F2EA9-FBA4-4294-A515-9D7CEC37C9B7}" sibTransId="{07A0FC51-6AC9-4DFD-A473-63BC0BADDAEA}"/>
    <dgm:cxn modelId="{66F6BA13-526B-4477-9A14-2F6A320B9FCE}" type="presParOf" srcId="{E0FAB40C-5635-49C0-94C7-323FFB8B37B7}" destId="{AE2EB9F5-D007-4816-ACB3-8386C4A99D41}" srcOrd="0" destOrd="0" presId="urn:microsoft.com/office/officeart/2005/8/layout/lProcess3"/>
    <dgm:cxn modelId="{0E8B09F0-FB3B-4A42-81CE-9C6686437B3D}" type="presParOf" srcId="{AE2EB9F5-D007-4816-ACB3-8386C4A99D41}" destId="{980708C0-9B28-4320-A399-5C215F448850}" srcOrd="0" destOrd="0" presId="urn:microsoft.com/office/officeart/2005/8/layout/lProcess3"/>
    <dgm:cxn modelId="{5736B691-C523-45A0-BC9C-A82BB0A5C1D2}" type="presParOf" srcId="{AE2EB9F5-D007-4816-ACB3-8386C4A99D41}" destId="{AB6E98F5-D1ED-43FF-85F4-A6CE81DB77C0}" srcOrd="1" destOrd="0" presId="urn:microsoft.com/office/officeart/2005/8/layout/lProcess3"/>
    <dgm:cxn modelId="{5906877B-2510-439C-A907-3145A7AD5B16}" type="presParOf" srcId="{AE2EB9F5-D007-4816-ACB3-8386C4A99D41}" destId="{DC472C97-10E8-449A-ACFF-D9790FD42FAA}"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CC255D-BEB9-47CE-AF81-90D7CC6C8F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821EA3FE-1E95-44D1-988C-500EB93E5E55}">
      <dgm:prSet/>
      <dgm:spPr/>
      <dgm:t>
        <a:bodyPr/>
        <a:lstStyle/>
        <a:p>
          <a:pPr rtl="0"/>
          <a:r>
            <a:rPr lang="tr-TR" b="1" dirty="0" smtClean="0">
              <a:latin typeface="+mj-lt"/>
            </a:rPr>
            <a:t>Doğal kaynaklarımız üzerindeki baskıyı artırarak dünyanın dengesini bozmakta, </a:t>
          </a:r>
        </a:p>
        <a:p>
          <a:pPr rtl="0"/>
          <a:r>
            <a:rPr lang="tr-TR" b="1" dirty="0" smtClean="0">
              <a:latin typeface="+mj-lt"/>
            </a:rPr>
            <a:t>Sınırlı doğal kaynaklarımız artan ihtiyaçlara yetişememektedir</a:t>
          </a:r>
          <a:endParaRPr lang="tr-TR" dirty="0">
            <a:latin typeface="+mj-lt"/>
          </a:endParaRPr>
        </a:p>
      </dgm:t>
    </dgm:pt>
    <dgm:pt modelId="{DCC7FE66-C3EA-426F-A4E3-24C69940AEDD}" type="parTrans" cxnId="{FDD7982B-4AB1-4B99-963E-A5DCD45D8BCD}">
      <dgm:prSet/>
      <dgm:spPr/>
      <dgm:t>
        <a:bodyPr/>
        <a:lstStyle/>
        <a:p>
          <a:endParaRPr lang="tr-TR"/>
        </a:p>
      </dgm:t>
    </dgm:pt>
    <dgm:pt modelId="{F0AA3D5C-1F0D-4522-8C18-8D4A580295C5}" type="sibTrans" cxnId="{FDD7982B-4AB1-4B99-963E-A5DCD45D8BCD}">
      <dgm:prSet/>
      <dgm:spPr/>
      <dgm:t>
        <a:bodyPr/>
        <a:lstStyle/>
        <a:p>
          <a:endParaRPr lang="tr-TR"/>
        </a:p>
      </dgm:t>
    </dgm:pt>
    <dgm:pt modelId="{8187F4F2-20E8-4B93-973E-0E1BB071C578}" type="pres">
      <dgm:prSet presAssocID="{C6CC255D-BEB9-47CE-AF81-90D7CC6C8F22}" presName="linear" presStyleCnt="0">
        <dgm:presLayoutVars>
          <dgm:animLvl val="lvl"/>
          <dgm:resizeHandles val="exact"/>
        </dgm:presLayoutVars>
      </dgm:prSet>
      <dgm:spPr/>
      <dgm:t>
        <a:bodyPr/>
        <a:lstStyle/>
        <a:p>
          <a:endParaRPr lang="tr-TR"/>
        </a:p>
      </dgm:t>
    </dgm:pt>
    <dgm:pt modelId="{B7BDF2B2-A114-4916-A77B-4CCA106B58C5}" type="pres">
      <dgm:prSet presAssocID="{821EA3FE-1E95-44D1-988C-500EB93E5E55}" presName="parentText" presStyleLbl="node1" presStyleIdx="0" presStyleCnt="1" custScaleY="87282" custLinFactNeighborX="212" custLinFactNeighborY="6400">
        <dgm:presLayoutVars>
          <dgm:chMax val="0"/>
          <dgm:bulletEnabled val="1"/>
        </dgm:presLayoutVars>
      </dgm:prSet>
      <dgm:spPr/>
      <dgm:t>
        <a:bodyPr/>
        <a:lstStyle/>
        <a:p>
          <a:endParaRPr lang="tr-TR"/>
        </a:p>
      </dgm:t>
    </dgm:pt>
  </dgm:ptLst>
  <dgm:cxnLst>
    <dgm:cxn modelId="{8058D70E-6A59-4FC5-8503-CEE4321B5128}" type="presOf" srcId="{821EA3FE-1E95-44D1-988C-500EB93E5E55}" destId="{B7BDF2B2-A114-4916-A77B-4CCA106B58C5}" srcOrd="0" destOrd="0" presId="urn:microsoft.com/office/officeart/2005/8/layout/vList2"/>
    <dgm:cxn modelId="{FDD7982B-4AB1-4B99-963E-A5DCD45D8BCD}" srcId="{C6CC255D-BEB9-47CE-AF81-90D7CC6C8F22}" destId="{821EA3FE-1E95-44D1-988C-500EB93E5E55}" srcOrd="0" destOrd="0" parTransId="{DCC7FE66-C3EA-426F-A4E3-24C69940AEDD}" sibTransId="{F0AA3D5C-1F0D-4522-8C18-8D4A580295C5}"/>
    <dgm:cxn modelId="{8BF32F82-DCA3-4997-98AD-15543447820B}" type="presOf" srcId="{C6CC255D-BEB9-47CE-AF81-90D7CC6C8F22}" destId="{8187F4F2-20E8-4B93-973E-0E1BB071C578}" srcOrd="0" destOrd="0" presId="urn:microsoft.com/office/officeart/2005/8/layout/vList2"/>
    <dgm:cxn modelId="{9EF1AD65-4344-40EF-8F68-8E9042094AD4}" type="presParOf" srcId="{8187F4F2-20E8-4B93-973E-0E1BB071C578}" destId="{B7BDF2B2-A114-4916-A77B-4CCA106B58C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63FB45-8AAF-47A3-A538-C592AE00461D}" type="doc">
      <dgm:prSet loTypeId="urn:microsoft.com/office/officeart/2005/8/layout/equation1" loCatId="process" qsTypeId="urn:microsoft.com/office/officeart/2005/8/quickstyle/simple1" qsCatId="simple" csTypeId="urn:microsoft.com/office/officeart/2005/8/colors/accent1_2" csCatId="accent1" phldr="1"/>
      <dgm:spPr/>
    </dgm:pt>
    <dgm:pt modelId="{3FC9F140-DCBB-4D49-9EDD-A3A396CBA770}">
      <dgm:prSet phldrT="[Metin]"/>
      <dgm:spPr>
        <a:solidFill>
          <a:schemeClr val="accent6"/>
        </a:solidFill>
      </dgm:spPr>
      <dgm:t>
        <a:bodyPr/>
        <a:lstStyle/>
        <a:p>
          <a:r>
            <a:rPr lang="tr-TR" dirty="0" smtClean="0">
              <a:latin typeface="+mj-lt"/>
            </a:rPr>
            <a:t>SIFIR ATIK</a:t>
          </a:r>
          <a:endParaRPr lang="tr-TR" dirty="0">
            <a:latin typeface="+mj-lt"/>
          </a:endParaRPr>
        </a:p>
      </dgm:t>
    </dgm:pt>
    <dgm:pt modelId="{6F309079-0862-42A3-A09A-D25968BCB894}" type="parTrans" cxnId="{3882B4FF-20CD-4DE6-B5B6-289F28163439}">
      <dgm:prSet/>
      <dgm:spPr/>
      <dgm:t>
        <a:bodyPr/>
        <a:lstStyle/>
        <a:p>
          <a:endParaRPr lang="tr-TR"/>
        </a:p>
      </dgm:t>
    </dgm:pt>
    <dgm:pt modelId="{CDE87B04-4E8C-4F64-A1BF-4A0A7B6D0D44}" type="sibTrans" cxnId="{3882B4FF-20CD-4DE6-B5B6-289F28163439}">
      <dgm:prSet/>
      <dgm:spPr>
        <a:solidFill>
          <a:schemeClr val="accent2"/>
        </a:solidFill>
      </dgm:spPr>
      <dgm:t>
        <a:bodyPr/>
        <a:lstStyle/>
        <a:p>
          <a:endParaRPr lang="tr-TR"/>
        </a:p>
      </dgm:t>
    </dgm:pt>
    <dgm:pt modelId="{8C37877C-BF33-4D61-A835-D024825E5B01}">
      <dgm:prSet phldrT="[Metin]"/>
      <dgm:spPr>
        <a:solidFill>
          <a:schemeClr val="accent5">
            <a:lumMod val="75000"/>
          </a:schemeClr>
        </a:solidFill>
      </dgm:spPr>
      <dgm:t>
        <a:bodyPr/>
        <a:lstStyle/>
        <a:p>
          <a:r>
            <a:rPr lang="tr-TR" dirty="0" smtClean="0">
              <a:latin typeface="+mj-lt"/>
            </a:rPr>
            <a:t>ATIK YÖNETİM FELSEFESİDİR</a:t>
          </a:r>
          <a:endParaRPr lang="tr-TR" dirty="0">
            <a:latin typeface="+mj-lt"/>
          </a:endParaRPr>
        </a:p>
      </dgm:t>
    </dgm:pt>
    <dgm:pt modelId="{6071FB74-F377-4C2F-8E57-C9D0F282C1F9}" type="parTrans" cxnId="{BD1352B8-403E-4D8B-905D-0C7A7E2DE76D}">
      <dgm:prSet/>
      <dgm:spPr/>
      <dgm:t>
        <a:bodyPr/>
        <a:lstStyle/>
        <a:p>
          <a:endParaRPr lang="tr-TR"/>
        </a:p>
      </dgm:t>
    </dgm:pt>
    <dgm:pt modelId="{7409653B-714B-4392-896A-44C6690D5006}" type="sibTrans" cxnId="{BD1352B8-403E-4D8B-905D-0C7A7E2DE76D}">
      <dgm:prSet/>
      <dgm:spPr/>
      <dgm:t>
        <a:bodyPr/>
        <a:lstStyle/>
        <a:p>
          <a:endParaRPr lang="tr-TR"/>
        </a:p>
      </dgm:t>
    </dgm:pt>
    <dgm:pt modelId="{EE49FF1F-BFF0-40F7-ABE4-D0C7CA7B25D6}" type="pres">
      <dgm:prSet presAssocID="{7F63FB45-8AAF-47A3-A538-C592AE00461D}" presName="linearFlow" presStyleCnt="0">
        <dgm:presLayoutVars>
          <dgm:dir/>
          <dgm:resizeHandles val="exact"/>
        </dgm:presLayoutVars>
      </dgm:prSet>
      <dgm:spPr/>
    </dgm:pt>
    <dgm:pt modelId="{6285279A-053F-45C8-9182-4D327C526BD3}" type="pres">
      <dgm:prSet presAssocID="{3FC9F140-DCBB-4D49-9EDD-A3A396CBA770}" presName="node" presStyleLbl="node1" presStyleIdx="0" presStyleCnt="2" custScaleY="92063" custLinFactX="7177" custLinFactNeighborX="100000" custLinFactNeighborY="-31326">
        <dgm:presLayoutVars>
          <dgm:bulletEnabled val="1"/>
        </dgm:presLayoutVars>
      </dgm:prSet>
      <dgm:spPr/>
      <dgm:t>
        <a:bodyPr/>
        <a:lstStyle/>
        <a:p>
          <a:endParaRPr lang="tr-TR"/>
        </a:p>
      </dgm:t>
    </dgm:pt>
    <dgm:pt modelId="{6080C8F2-2DAF-411B-B507-67A41186B7E6}" type="pres">
      <dgm:prSet presAssocID="{CDE87B04-4E8C-4F64-A1BF-4A0A7B6D0D44}" presName="spacerL" presStyleCnt="0"/>
      <dgm:spPr/>
    </dgm:pt>
    <dgm:pt modelId="{52C08FEE-7F50-47B6-BEC0-216323F811E8}" type="pres">
      <dgm:prSet presAssocID="{CDE87B04-4E8C-4F64-A1BF-4A0A7B6D0D44}" presName="sibTrans" presStyleLbl="sibTrans2D1" presStyleIdx="0" presStyleCnt="1" custLinFactNeighborX="92371" custLinFactNeighborY="-59335"/>
      <dgm:spPr/>
      <dgm:t>
        <a:bodyPr/>
        <a:lstStyle/>
        <a:p>
          <a:endParaRPr lang="tr-TR"/>
        </a:p>
      </dgm:t>
    </dgm:pt>
    <dgm:pt modelId="{B97C4D33-A882-4E3F-B93C-4E2280332595}" type="pres">
      <dgm:prSet presAssocID="{CDE87B04-4E8C-4F64-A1BF-4A0A7B6D0D44}" presName="spacerR" presStyleCnt="0"/>
      <dgm:spPr/>
    </dgm:pt>
    <dgm:pt modelId="{1A1638BC-FCB2-44FE-A5C9-C5CAE23FF640}" type="pres">
      <dgm:prSet presAssocID="{8C37877C-BF33-4D61-A835-D024825E5B01}" presName="node" presStyleLbl="node1" presStyleIdx="1" presStyleCnt="2" custLinFactNeighborX="1791" custLinFactNeighborY="-26914">
        <dgm:presLayoutVars>
          <dgm:bulletEnabled val="1"/>
        </dgm:presLayoutVars>
      </dgm:prSet>
      <dgm:spPr/>
      <dgm:t>
        <a:bodyPr/>
        <a:lstStyle/>
        <a:p>
          <a:endParaRPr lang="tr-TR"/>
        </a:p>
      </dgm:t>
    </dgm:pt>
  </dgm:ptLst>
  <dgm:cxnLst>
    <dgm:cxn modelId="{18BF7F14-15C9-42C2-B642-4594B125BE7A}" type="presOf" srcId="{7F63FB45-8AAF-47A3-A538-C592AE00461D}" destId="{EE49FF1F-BFF0-40F7-ABE4-D0C7CA7B25D6}" srcOrd="0" destOrd="0" presId="urn:microsoft.com/office/officeart/2005/8/layout/equation1"/>
    <dgm:cxn modelId="{23650EF3-3A42-4A76-A618-A4C895D9C4F1}" type="presOf" srcId="{CDE87B04-4E8C-4F64-A1BF-4A0A7B6D0D44}" destId="{52C08FEE-7F50-47B6-BEC0-216323F811E8}" srcOrd="0" destOrd="0" presId="urn:microsoft.com/office/officeart/2005/8/layout/equation1"/>
    <dgm:cxn modelId="{3991C9C2-3FF0-4D40-A132-3730B2D7BF8B}" type="presOf" srcId="{8C37877C-BF33-4D61-A835-D024825E5B01}" destId="{1A1638BC-FCB2-44FE-A5C9-C5CAE23FF640}" srcOrd="0" destOrd="0" presId="urn:microsoft.com/office/officeart/2005/8/layout/equation1"/>
    <dgm:cxn modelId="{E6765C39-2CDB-4020-8C6A-AA6A48475814}" type="presOf" srcId="{3FC9F140-DCBB-4D49-9EDD-A3A396CBA770}" destId="{6285279A-053F-45C8-9182-4D327C526BD3}" srcOrd="0" destOrd="0" presId="urn:microsoft.com/office/officeart/2005/8/layout/equation1"/>
    <dgm:cxn modelId="{3882B4FF-20CD-4DE6-B5B6-289F28163439}" srcId="{7F63FB45-8AAF-47A3-A538-C592AE00461D}" destId="{3FC9F140-DCBB-4D49-9EDD-A3A396CBA770}" srcOrd="0" destOrd="0" parTransId="{6F309079-0862-42A3-A09A-D25968BCB894}" sibTransId="{CDE87B04-4E8C-4F64-A1BF-4A0A7B6D0D44}"/>
    <dgm:cxn modelId="{BD1352B8-403E-4D8B-905D-0C7A7E2DE76D}" srcId="{7F63FB45-8AAF-47A3-A538-C592AE00461D}" destId="{8C37877C-BF33-4D61-A835-D024825E5B01}" srcOrd="1" destOrd="0" parTransId="{6071FB74-F377-4C2F-8E57-C9D0F282C1F9}" sibTransId="{7409653B-714B-4392-896A-44C6690D5006}"/>
    <dgm:cxn modelId="{F16EA499-2C69-4DA6-9B2A-35F38DAF77C7}" type="presParOf" srcId="{EE49FF1F-BFF0-40F7-ABE4-D0C7CA7B25D6}" destId="{6285279A-053F-45C8-9182-4D327C526BD3}" srcOrd="0" destOrd="0" presId="urn:microsoft.com/office/officeart/2005/8/layout/equation1"/>
    <dgm:cxn modelId="{C95861ED-6184-4829-8078-8C8B0A06833A}" type="presParOf" srcId="{EE49FF1F-BFF0-40F7-ABE4-D0C7CA7B25D6}" destId="{6080C8F2-2DAF-411B-B507-67A41186B7E6}" srcOrd="1" destOrd="0" presId="urn:microsoft.com/office/officeart/2005/8/layout/equation1"/>
    <dgm:cxn modelId="{00F31DD6-A3E1-4FC0-89AF-6A6452DAFDEA}" type="presParOf" srcId="{EE49FF1F-BFF0-40F7-ABE4-D0C7CA7B25D6}" destId="{52C08FEE-7F50-47B6-BEC0-216323F811E8}" srcOrd="2" destOrd="0" presId="urn:microsoft.com/office/officeart/2005/8/layout/equation1"/>
    <dgm:cxn modelId="{5563BF75-1CC9-41FD-AE7B-F69A981C030A}" type="presParOf" srcId="{EE49FF1F-BFF0-40F7-ABE4-D0C7CA7B25D6}" destId="{B97C4D33-A882-4E3F-B93C-4E2280332595}" srcOrd="3" destOrd="0" presId="urn:microsoft.com/office/officeart/2005/8/layout/equation1"/>
    <dgm:cxn modelId="{27D96AE3-C079-4BD3-BD4F-A5E29EC48961}" type="presParOf" srcId="{EE49FF1F-BFF0-40F7-ABE4-D0C7CA7B25D6}" destId="{1A1638BC-FCB2-44FE-A5C9-C5CAE23FF640}"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3AA338-8065-4A69-ABFC-C6B781CD8A83}" type="doc">
      <dgm:prSet loTypeId="urn:microsoft.com/office/officeart/2005/8/layout/process4" loCatId="process" qsTypeId="urn:microsoft.com/office/officeart/2005/8/quickstyle/3d3" qsCatId="3D" csTypeId="urn:microsoft.com/office/officeart/2005/8/colors/colorful1" csCatId="colorful" phldr="1"/>
      <dgm:spPr/>
      <dgm:t>
        <a:bodyPr/>
        <a:lstStyle/>
        <a:p>
          <a:endParaRPr lang="tr-TR"/>
        </a:p>
      </dgm:t>
    </dgm:pt>
    <dgm:pt modelId="{B712E46D-3A9B-43BA-929F-04CA620FA0E7}">
      <dgm:prSet phldrT="[Metin]" custT="1"/>
      <dgm:spPr>
        <a:xfrm rot="10800000">
          <a:off x="0" y="2287"/>
          <a:ext cx="5760720" cy="705639"/>
        </a:xfrm>
        <a:solidFill>
          <a:srgbClr val="F78835"/>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400" b="1" dirty="0" smtClean="0">
              <a:solidFill>
                <a:sysClr val="window" lastClr="FFFFFF"/>
              </a:solidFill>
              <a:latin typeface="Times New Roman" pitchFamily="18" charset="0"/>
              <a:ea typeface="+mn-ea"/>
              <a:cs typeface="Times New Roman" pitchFamily="18" charset="0"/>
            </a:rPr>
            <a:t>1- Odak Noktası Ve Proje Ekibi Belirlenmesi</a:t>
          </a:r>
          <a:endParaRPr lang="tr-TR" sz="2400" b="1" dirty="0">
            <a:solidFill>
              <a:sysClr val="window" lastClr="FFFFFF"/>
            </a:solidFill>
            <a:latin typeface="Times New Roman" pitchFamily="18" charset="0"/>
            <a:ea typeface="+mn-ea"/>
            <a:cs typeface="Times New Roman" pitchFamily="18" charset="0"/>
          </a:endParaRPr>
        </a:p>
      </dgm:t>
    </dgm:pt>
    <dgm:pt modelId="{FCCB0DA0-43CD-4F6C-AAC1-270867727056}" type="parTrans" cxnId="{89E4AD9F-6892-4434-AF5C-8AB389EA47C0}">
      <dgm:prSet/>
      <dgm:spPr/>
      <dgm:t>
        <a:bodyPr/>
        <a:lstStyle/>
        <a:p>
          <a:endParaRPr lang="tr-TR" b="1" dirty="0"/>
        </a:p>
      </dgm:t>
    </dgm:pt>
    <dgm:pt modelId="{FEE7973E-8B19-461E-9FFD-F82B5E8D5A58}" type="sibTrans" cxnId="{89E4AD9F-6892-4434-AF5C-8AB389EA47C0}">
      <dgm:prSet/>
      <dgm:spPr/>
      <dgm:t>
        <a:bodyPr/>
        <a:lstStyle/>
        <a:p>
          <a:endParaRPr lang="tr-TR" b="1" dirty="0"/>
        </a:p>
      </dgm:t>
    </dgm:pt>
    <dgm:pt modelId="{0A567A89-7CB3-41F2-B897-4678A14C2340}">
      <dgm:prSet phldrT="[Metin]" custT="1"/>
      <dgm:spPr>
        <a:xfrm rot="10800000">
          <a:off x="0" y="701481"/>
          <a:ext cx="5760720" cy="660877"/>
        </a:xfr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2- Mevcut Durumun Belirlenmesi</a:t>
          </a:r>
          <a:endParaRPr lang="tr-TR" sz="2800" b="1" dirty="0">
            <a:solidFill>
              <a:sysClr val="window" lastClr="FFFFFF"/>
            </a:solidFill>
            <a:latin typeface="Times New Roman" pitchFamily="18" charset="0"/>
            <a:ea typeface="+mn-ea"/>
            <a:cs typeface="Times New Roman" pitchFamily="18" charset="0"/>
          </a:endParaRPr>
        </a:p>
      </dgm:t>
    </dgm:pt>
    <dgm:pt modelId="{8A2BC13A-FB53-442B-8D3B-B234919F03DE}" type="parTrans" cxnId="{1ED56CB0-90B1-411F-83E3-8FB2068E0A17}">
      <dgm:prSet/>
      <dgm:spPr/>
      <dgm:t>
        <a:bodyPr/>
        <a:lstStyle/>
        <a:p>
          <a:endParaRPr lang="tr-TR" b="1" dirty="0"/>
        </a:p>
      </dgm:t>
    </dgm:pt>
    <dgm:pt modelId="{70A91C09-E455-4790-B3BB-F0365558D327}" type="sibTrans" cxnId="{1ED56CB0-90B1-411F-83E3-8FB2068E0A17}">
      <dgm:prSet/>
      <dgm:spPr/>
      <dgm:t>
        <a:bodyPr/>
        <a:lstStyle/>
        <a:p>
          <a:endParaRPr lang="tr-TR" b="1" dirty="0"/>
        </a:p>
      </dgm:t>
    </dgm:pt>
    <dgm:pt modelId="{4404478D-2023-420A-823D-1411EA178D0D}">
      <dgm:prSet phldrT="[Metin]" custT="1"/>
      <dgm:spPr>
        <a:xfrm rot="10800000">
          <a:off x="0" y="3319210"/>
          <a:ext cx="5760720" cy="66087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6- Uygulama</a:t>
          </a:r>
          <a:endParaRPr lang="tr-TR" sz="2800" b="1" dirty="0">
            <a:solidFill>
              <a:sysClr val="window" lastClr="FFFFFF"/>
            </a:solidFill>
            <a:latin typeface="Times New Roman" pitchFamily="18" charset="0"/>
            <a:ea typeface="+mn-ea"/>
            <a:cs typeface="Times New Roman" pitchFamily="18" charset="0"/>
          </a:endParaRPr>
        </a:p>
      </dgm:t>
    </dgm:pt>
    <dgm:pt modelId="{1BB5B66F-D9CA-4C39-90CB-91A6191EBF48}" type="parTrans" cxnId="{46B60CF8-C4C6-49FA-8C03-9F60A633A847}">
      <dgm:prSet/>
      <dgm:spPr/>
      <dgm:t>
        <a:bodyPr/>
        <a:lstStyle/>
        <a:p>
          <a:endParaRPr lang="tr-TR" b="1" dirty="0"/>
        </a:p>
      </dgm:t>
    </dgm:pt>
    <dgm:pt modelId="{8B35D0D5-95EC-4C42-B074-58F96F812D61}" type="sibTrans" cxnId="{46B60CF8-C4C6-49FA-8C03-9F60A633A847}">
      <dgm:prSet/>
      <dgm:spPr/>
      <dgm:t>
        <a:bodyPr/>
        <a:lstStyle/>
        <a:p>
          <a:endParaRPr lang="tr-TR" b="1" dirty="0"/>
        </a:p>
      </dgm:t>
    </dgm:pt>
    <dgm:pt modelId="{5E82AF71-90D7-40F3-BD12-C3F70782FD14}">
      <dgm:prSet phldrT="[Metin]" custT="1"/>
      <dgm:spPr>
        <a:xfrm>
          <a:off x="0" y="3973642"/>
          <a:ext cx="5760720" cy="429699"/>
        </a:xfr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7- Raporlama, İzleme, Önlem, Revizyon</a:t>
          </a:r>
          <a:endParaRPr lang="tr-TR" sz="2800" b="1" dirty="0">
            <a:solidFill>
              <a:sysClr val="window" lastClr="FFFFFF"/>
            </a:solidFill>
            <a:latin typeface="Times New Roman" pitchFamily="18" charset="0"/>
            <a:ea typeface="+mn-ea"/>
            <a:cs typeface="Times New Roman" pitchFamily="18" charset="0"/>
          </a:endParaRPr>
        </a:p>
      </dgm:t>
    </dgm:pt>
    <dgm:pt modelId="{2E8BEE11-5153-4CCE-9C7A-51F1316DA9AB}" type="parTrans" cxnId="{04B4EF39-4BAB-4572-8033-4A4A4BF2B5DF}">
      <dgm:prSet/>
      <dgm:spPr/>
      <dgm:t>
        <a:bodyPr/>
        <a:lstStyle/>
        <a:p>
          <a:endParaRPr lang="tr-TR" b="1" dirty="0"/>
        </a:p>
      </dgm:t>
    </dgm:pt>
    <dgm:pt modelId="{23E03AD5-E6E5-4E0F-95F3-2E87FBAD4C39}" type="sibTrans" cxnId="{04B4EF39-4BAB-4572-8033-4A4A4BF2B5DF}">
      <dgm:prSet/>
      <dgm:spPr/>
      <dgm:t>
        <a:bodyPr/>
        <a:lstStyle/>
        <a:p>
          <a:endParaRPr lang="tr-TR" b="1" dirty="0"/>
        </a:p>
      </dgm:t>
    </dgm:pt>
    <dgm:pt modelId="{A6D4052E-1063-4D04-9412-A6441CD93617}">
      <dgm:prSet phldrT="[Metin]" custT="1"/>
      <dgm:spPr>
        <a:xfrm rot="10800000">
          <a:off x="0" y="1355913"/>
          <a:ext cx="5760720" cy="660877"/>
        </a:xfrm>
        <a:solidFill>
          <a:srgbClr val="92D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3-Planlamanın Yapılması</a:t>
          </a:r>
          <a:endParaRPr lang="tr-TR" sz="2800" b="1" dirty="0">
            <a:solidFill>
              <a:sysClr val="window" lastClr="FFFFFF"/>
            </a:solidFill>
            <a:latin typeface="Times New Roman" pitchFamily="18" charset="0"/>
            <a:ea typeface="+mn-ea"/>
            <a:cs typeface="Times New Roman" pitchFamily="18" charset="0"/>
          </a:endParaRPr>
        </a:p>
      </dgm:t>
    </dgm:pt>
    <dgm:pt modelId="{15254F47-50A1-449B-9052-05847D4E4E46}" type="parTrans" cxnId="{D2484DEF-F930-42DB-96C8-99D7C8D9D2D5}">
      <dgm:prSet/>
      <dgm:spPr/>
      <dgm:t>
        <a:bodyPr/>
        <a:lstStyle/>
        <a:p>
          <a:endParaRPr lang="tr-TR" b="1" dirty="0"/>
        </a:p>
      </dgm:t>
    </dgm:pt>
    <dgm:pt modelId="{70264DB3-A6AD-4E89-808A-0578F2488D87}" type="sibTrans" cxnId="{D2484DEF-F930-42DB-96C8-99D7C8D9D2D5}">
      <dgm:prSet/>
      <dgm:spPr/>
      <dgm:t>
        <a:bodyPr/>
        <a:lstStyle/>
        <a:p>
          <a:endParaRPr lang="tr-TR" b="1" dirty="0"/>
        </a:p>
      </dgm:t>
    </dgm:pt>
    <dgm:pt modelId="{1F48B8C4-CE06-4E19-922C-BF95072B5F33}">
      <dgm:prSet phldrT="[Metin]" custT="1"/>
      <dgm:spPr>
        <a:xfrm rot="10800000">
          <a:off x="0" y="2010345"/>
          <a:ext cx="5760720" cy="660877"/>
        </a:xfr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4- İhtiyaçların Belirlenmesi ve Temini</a:t>
          </a:r>
          <a:endParaRPr lang="tr-TR" sz="2800" b="1" dirty="0">
            <a:solidFill>
              <a:sysClr val="window" lastClr="FFFFFF"/>
            </a:solidFill>
            <a:latin typeface="Times New Roman" pitchFamily="18" charset="0"/>
            <a:ea typeface="+mn-ea"/>
            <a:cs typeface="Times New Roman" pitchFamily="18" charset="0"/>
          </a:endParaRPr>
        </a:p>
      </dgm:t>
    </dgm:pt>
    <dgm:pt modelId="{E9DA8FA3-C6C2-4E1C-879B-68593913E6D0}" type="parTrans" cxnId="{4C024749-F4B2-4B9C-B0D1-0FE87D86639F}">
      <dgm:prSet/>
      <dgm:spPr/>
      <dgm:t>
        <a:bodyPr/>
        <a:lstStyle/>
        <a:p>
          <a:endParaRPr lang="tr-TR"/>
        </a:p>
      </dgm:t>
    </dgm:pt>
    <dgm:pt modelId="{ACA82E4B-0E01-48D6-A216-363F1C9CF256}" type="sibTrans" cxnId="{4C024749-F4B2-4B9C-B0D1-0FE87D86639F}">
      <dgm:prSet/>
      <dgm:spPr/>
      <dgm:t>
        <a:bodyPr/>
        <a:lstStyle/>
        <a:p>
          <a:endParaRPr lang="tr-TR"/>
        </a:p>
      </dgm:t>
    </dgm:pt>
    <dgm:pt modelId="{7AB5A0EE-5706-4600-9E7C-DFA870FF2472}">
      <dgm:prSet phldrT="[Metin]" custT="1"/>
      <dgm:spPr>
        <a:xfrm rot="10800000">
          <a:off x="0" y="2664778"/>
          <a:ext cx="5760720" cy="660877"/>
        </a:xfr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smtClean="0">
              <a:solidFill>
                <a:sysClr val="window" lastClr="FFFFFF"/>
              </a:solidFill>
              <a:latin typeface="Times New Roman" pitchFamily="18" charset="0"/>
              <a:ea typeface="+mn-ea"/>
              <a:cs typeface="Times New Roman" pitchFamily="18" charset="0"/>
            </a:rPr>
            <a:t>5- Eğitim Ve Bilinçlendirme</a:t>
          </a:r>
          <a:endParaRPr lang="tr-TR" sz="2800" b="1" dirty="0">
            <a:solidFill>
              <a:sysClr val="window" lastClr="FFFFFF"/>
            </a:solidFill>
            <a:latin typeface="Times New Roman" pitchFamily="18" charset="0"/>
            <a:ea typeface="+mn-ea"/>
            <a:cs typeface="Times New Roman" pitchFamily="18" charset="0"/>
          </a:endParaRPr>
        </a:p>
      </dgm:t>
    </dgm:pt>
    <dgm:pt modelId="{C53E76A5-1917-4F2A-93C9-55AE1C7645D2}" type="parTrans" cxnId="{5F4799AB-5B1F-4B46-BC17-BE4B52B71783}">
      <dgm:prSet/>
      <dgm:spPr/>
      <dgm:t>
        <a:bodyPr/>
        <a:lstStyle/>
        <a:p>
          <a:endParaRPr lang="tr-TR"/>
        </a:p>
      </dgm:t>
    </dgm:pt>
    <dgm:pt modelId="{C905C531-62F1-4312-8009-5EDC8C0C3621}" type="sibTrans" cxnId="{5F4799AB-5B1F-4B46-BC17-BE4B52B71783}">
      <dgm:prSet/>
      <dgm:spPr/>
      <dgm:t>
        <a:bodyPr/>
        <a:lstStyle/>
        <a:p>
          <a:endParaRPr lang="tr-TR"/>
        </a:p>
      </dgm:t>
    </dgm:pt>
    <dgm:pt modelId="{86AE6C43-FEB6-4519-935A-3DA574412BF0}" type="pres">
      <dgm:prSet presAssocID="{723AA338-8065-4A69-ABFC-C6B781CD8A83}" presName="Name0" presStyleCnt="0">
        <dgm:presLayoutVars>
          <dgm:dir/>
          <dgm:animLvl val="lvl"/>
          <dgm:resizeHandles val="exact"/>
        </dgm:presLayoutVars>
      </dgm:prSet>
      <dgm:spPr/>
      <dgm:t>
        <a:bodyPr/>
        <a:lstStyle/>
        <a:p>
          <a:endParaRPr lang="tr-TR"/>
        </a:p>
      </dgm:t>
    </dgm:pt>
    <dgm:pt modelId="{15E0F220-5AB3-4ADD-B0C9-7297EF83489B}" type="pres">
      <dgm:prSet presAssocID="{5E82AF71-90D7-40F3-BD12-C3F70782FD14}" presName="boxAndChildren" presStyleCnt="0"/>
      <dgm:spPr/>
      <dgm:t>
        <a:bodyPr/>
        <a:lstStyle/>
        <a:p>
          <a:endParaRPr lang="tr-TR"/>
        </a:p>
      </dgm:t>
    </dgm:pt>
    <dgm:pt modelId="{885DE1C5-271B-4721-BFB7-72950F3C706C}" type="pres">
      <dgm:prSet presAssocID="{5E82AF71-90D7-40F3-BD12-C3F70782FD14}" presName="parentTextBox" presStyleLbl="node1" presStyleIdx="0" presStyleCnt="7"/>
      <dgm:spPr>
        <a:prstGeom prst="rect">
          <a:avLst/>
        </a:prstGeom>
      </dgm:spPr>
      <dgm:t>
        <a:bodyPr/>
        <a:lstStyle/>
        <a:p>
          <a:endParaRPr lang="tr-TR"/>
        </a:p>
      </dgm:t>
    </dgm:pt>
    <dgm:pt modelId="{1479C7E7-8532-41D1-A7AF-392FB3632C03}" type="pres">
      <dgm:prSet presAssocID="{8B35D0D5-95EC-4C42-B074-58F96F812D61}" presName="sp" presStyleCnt="0"/>
      <dgm:spPr/>
      <dgm:t>
        <a:bodyPr/>
        <a:lstStyle/>
        <a:p>
          <a:endParaRPr lang="tr-TR"/>
        </a:p>
      </dgm:t>
    </dgm:pt>
    <dgm:pt modelId="{DBFCA1BA-A390-4493-92DE-6EEDC125D8E2}" type="pres">
      <dgm:prSet presAssocID="{4404478D-2023-420A-823D-1411EA178D0D}" presName="arrowAndChildren" presStyleCnt="0"/>
      <dgm:spPr/>
      <dgm:t>
        <a:bodyPr/>
        <a:lstStyle/>
        <a:p>
          <a:endParaRPr lang="tr-TR"/>
        </a:p>
      </dgm:t>
    </dgm:pt>
    <dgm:pt modelId="{B825ECA1-987F-4F98-A6B7-ACE490EABD9E}" type="pres">
      <dgm:prSet presAssocID="{4404478D-2023-420A-823D-1411EA178D0D}" presName="parentTextArrow" presStyleLbl="node1" presStyleIdx="1" presStyleCnt="7"/>
      <dgm:spPr>
        <a:prstGeom prst="upArrowCallout">
          <a:avLst/>
        </a:prstGeom>
      </dgm:spPr>
      <dgm:t>
        <a:bodyPr/>
        <a:lstStyle/>
        <a:p>
          <a:endParaRPr lang="tr-TR"/>
        </a:p>
      </dgm:t>
    </dgm:pt>
    <dgm:pt modelId="{0ED37AEF-2837-463C-8D35-66158FEDDD90}" type="pres">
      <dgm:prSet presAssocID="{C905C531-62F1-4312-8009-5EDC8C0C3621}" presName="sp" presStyleCnt="0"/>
      <dgm:spPr/>
      <dgm:t>
        <a:bodyPr/>
        <a:lstStyle/>
        <a:p>
          <a:endParaRPr lang="tr-TR"/>
        </a:p>
      </dgm:t>
    </dgm:pt>
    <dgm:pt modelId="{9CE8BB53-E53E-4A53-9F64-5F386D594AF5}" type="pres">
      <dgm:prSet presAssocID="{7AB5A0EE-5706-4600-9E7C-DFA870FF2472}" presName="arrowAndChildren" presStyleCnt="0"/>
      <dgm:spPr/>
      <dgm:t>
        <a:bodyPr/>
        <a:lstStyle/>
        <a:p>
          <a:endParaRPr lang="tr-TR"/>
        </a:p>
      </dgm:t>
    </dgm:pt>
    <dgm:pt modelId="{98B4AE1E-A00E-472E-97AD-7ED5F4A3C237}" type="pres">
      <dgm:prSet presAssocID="{7AB5A0EE-5706-4600-9E7C-DFA870FF2472}" presName="parentTextArrow" presStyleLbl="node1" presStyleIdx="2" presStyleCnt="7"/>
      <dgm:spPr>
        <a:prstGeom prst="upArrowCallout">
          <a:avLst/>
        </a:prstGeom>
      </dgm:spPr>
      <dgm:t>
        <a:bodyPr/>
        <a:lstStyle/>
        <a:p>
          <a:endParaRPr lang="tr-TR"/>
        </a:p>
      </dgm:t>
    </dgm:pt>
    <dgm:pt modelId="{6A580600-A7FB-45D4-AE05-AC677B4D7ED0}" type="pres">
      <dgm:prSet presAssocID="{ACA82E4B-0E01-48D6-A216-363F1C9CF256}" presName="sp" presStyleCnt="0"/>
      <dgm:spPr/>
      <dgm:t>
        <a:bodyPr/>
        <a:lstStyle/>
        <a:p>
          <a:endParaRPr lang="tr-TR"/>
        </a:p>
      </dgm:t>
    </dgm:pt>
    <dgm:pt modelId="{22D8D0F4-EE36-4C47-8134-79A1B2D07687}" type="pres">
      <dgm:prSet presAssocID="{1F48B8C4-CE06-4E19-922C-BF95072B5F33}" presName="arrowAndChildren" presStyleCnt="0"/>
      <dgm:spPr/>
      <dgm:t>
        <a:bodyPr/>
        <a:lstStyle/>
        <a:p>
          <a:endParaRPr lang="tr-TR"/>
        </a:p>
      </dgm:t>
    </dgm:pt>
    <dgm:pt modelId="{91813298-EFD3-4849-8EB9-E6E484C32E55}" type="pres">
      <dgm:prSet presAssocID="{1F48B8C4-CE06-4E19-922C-BF95072B5F33}" presName="parentTextArrow" presStyleLbl="node1" presStyleIdx="3" presStyleCnt="7"/>
      <dgm:spPr>
        <a:prstGeom prst="upArrowCallout">
          <a:avLst/>
        </a:prstGeom>
      </dgm:spPr>
      <dgm:t>
        <a:bodyPr/>
        <a:lstStyle/>
        <a:p>
          <a:endParaRPr lang="tr-TR"/>
        </a:p>
      </dgm:t>
    </dgm:pt>
    <dgm:pt modelId="{160FB911-CDF9-41EA-AE91-F660F5E0C925}" type="pres">
      <dgm:prSet presAssocID="{70264DB3-A6AD-4E89-808A-0578F2488D87}" presName="sp" presStyleCnt="0"/>
      <dgm:spPr/>
      <dgm:t>
        <a:bodyPr/>
        <a:lstStyle/>
        <a:p>
          <a:endParaRPr lang="tr-TR"/>
        </a:p>
      </dgm:t>
    </dgm:pt>
    <dgm:pt modelId="{9BAD90E6-8671-4B34-8557-AB4447CF39CB}" type="pres">
      <dgm:prSet presAssocID="{A6D4052E-1063-4D04-9412-A6441CD93617}" presName="arrowAndChildren" presStyleCnt="0"/>
      <dgm:spPr/>
      <dgm:t>
        <a:bodyPr/>
        <a:lstStyle/>
        <a:p>
          <a:endParaRPr lang="tr-TR"/>
        </a:p>
      </dgm:t>
    </dgm:pt>
    <dgm:pt modelId="{5601B38D-76B5-405D-B221-9DD1D04E226F}" type="pres">
      <dgm:prSet presAssocID="{A6D4052E-1063-4D04-9412-A6441CD93617}" presName="parentTextArrow" presStyleLbl="node1" presStyleIdx="4" presStyleCnt="7"/>
      <dgm:spPr>
        <a:prstGeom prst="upArrowCallout">
          <a:avLst/>
        </a:prstGeom>
      </dgm:spPr>
      <dgm:t>
        <a:bodyPr/>
        <a:lstStyle/>
        <a:p>
          <a:endParaRPr lang="tr-TR"/>
        </a:p>
      </dgm:t>
    </dgm:pt>
    <dgm:pt modelId="{F4758AF8-108C-4C40-9479-67C5A25C8A93}" type="pres">
      <dgm:prSet presAssocID="{70A91C09-E455-4790-B3BB-F0365558D327}" presName="sp" presStyleCnt="0"/>
      <dgm:spPr/>
      <dgm:t>
        <a:bodyPr/>
        <a:lstStyle/>
        <a:p>
          <a:endParaRPr lang="tr-TR"/>
        </a:p>
      </dgm:t>
    </dgm:pt>
    <dgm:pt modelId="{5B247BEC-77C6-476E-97A5-433E7124ED39}" type="pres">
      <dgm:prSet presAssocID="{0A567A89-7CB3-41F2-B897-4678A14C2340}" presName="arrowAndChildren" presStyleCnt="0"/>
      <dgm:spPr/>
      <dgm:t>
        <a:bodyPr/>
        <a:lstStyle/>
        <a:p>
          <a:endParaRPr lang="tr-TR"/>
        </a:p>
      </dgm:t>
    </dgm:pt>
    <dgm:pt modelId="{EBE073DB-9D4A-4807-B6D1-1F4E64A6B996}" type="pres">
      <dgm:prSet presAssocID="{0A567A89-7CB3-41F2-B897-4678A14C2340}" presName="parentTextArrow" presStyleLbl="node1" presStyleIdx="5" presStyleCnt="7"/>
      <dgm:spPr>
        <a:prstGeom prst="upArrowCallout">
          <a:avLst/>
        </a:prstGeom>
      </dgm:spPr>
      <dgm:t>
        <a:bodyPr/>
        <a:lstStyle/>
        <a:p>
          <a:endParaRPr lang="tr-TR"/>
        </a:p>
      </dgm:t>
    </dgm:pt>
    <dgm:pt modelId="{B1A1794A-691F-4F5B-A01F-0A11B091BF79}" type="pres">
      <dgm:prSet presAssocID="{FEE7973E-8B19-461E-9FFD-F82B5E8D5A58}" presName="sp" presStyleCnt="0"/>
      <dgm:spPr/>
      <dgm:t>
        <a:bodyPr/>
        <a:lstStyle/>
        <a:p>
          <a:endParaRPr lang="tr-TR"/>
        </a:p>
      </dgm:t>
    </dgm:pt>
    <dgm:pt modelId="{CF9FEE79-77AD-4500-A74E-3F606EE108C6}" type="pres">
      <dgm:prSet presAssocID="{B712E46D-3A9B-43BA-929F-04CA620FA0E7}" presName="arrowAndChildren" presStyleCnt="0"/>
      <dgm:spPr/>
      <dgm:t>
        <a:bodyPr/>
        <a:lstStyle/>
        <a:p>
          <a:endParaRPr lang="tr-TR"/>
        </a:p>
      </dgm:t>
    </dgm:pt>
    <dgm:pt modelId="{5C693561-81D2-4F3D-AAF1-DAB8859DCAC3}" type="pres">
      <dgm:prSet presAssocID="{B712E46D-3A9B-43BA-929F-04CA620FA0E7}" presName="parentTextArrow" presStyleLbl="node1" presStyleIdx="6" presStyleCnt="7" custScaleY="106773" custLinFactNeighborX="815" custLinFactNeighborY="-4637"/>
      <dgm:spPr>
        <a:prstGeom prst="upArrowCallout">
          <a:avLst/>
        </a:prstGeom>
      </dgm:spPr>
      <dgm:t>
        <a:bodyPr/>
        <a:lstStyle/>
        <a:p>
          <a:endParaRPr lang="tr-TR"/>
        </a:p>
      </dgm:t>
    </dgm:pt>
  </dgm:ptLst>
  <dgm:cxnLst>
    <dgm:cxn modelId="{46B60CF8-C4C6-49FA-8C03-9F60A633A847}" srcId="{723AA338-8065-4A69-ABFC-C6B781CD8A83}" destId="{4404478D-2023-420A-823D-1411EA178D0D}" srcOrd="5" destOrd="0" parTransId="{1BB5B66F-D9CA-4C39-90CB-91A6191EBF48}" sibTransId="{8B35D0D5-95EC-4C42-B074-58F96F812D61}"/>
    <dgm:cxn modelId="{04B4EF39-4BAB-4572-8033-4A4A4BF2B5DF}" srcId="{723AA338-8065-4A69-ABFC-C6B781CD8A83}" destId="{5E82AF71-90D7-40F3-BD12-C3F70782FD14}" srcOrd="6" destOrd="0" parTransId="{2E8BEE11-5153-4CCE-9C7A-51F1316DA9AB}" sibTransId="{23E03AD5-E6E5-4E0F-95F3-2E87FBAD4C39}"/>
    <dgm:cxn modelId="{900BC17F-A0CA-4F41-AC51-1A19C6FB2714}" type="presOf" srcId="{5E82AF71-90D7-40F3-BD12-C3F70782FD14}" destId="{885DE1C5-271B-4721-BFB7-72950F3C706C}" srcOrd="0" destOrd="0" presId="urn:microsoft.com/office/officeart/2005/8/layout/process4"/>
    <dgm:cxn modelId="{1ED56CB0-90B1-411F-83E3-8FB2068E0A17}" srcId="{723AA338-8065-4A69-ABFC-C6B781CD8A83}" destId="{0A567A89-7CB3-41F2-B897-4678A14C2340}" srcOrd="1" destOrd="0" parTransId="{8A2BC13A-FB53-442B-8D3B-B234919F03DE}" sibTransId="{70A91C09-E455-4790-B3BB-F0365558D327}"/>
    <dgm:cxn modelId="{89E4AD9F-6892-4434-AF5C-8AB389EA47C0}" srcId="{723AA338-8065-4A69-ABFC-C6B781CD8A83}" destId="{B712E46D-3A9B-43BA-929F-04CA620FA0E7}" srcOrd="0" destOrd="0" parTransId="{FCCB0DA0-43CD-4F6C-AAC1-270867727056}" sibTransId="{FEE7973E-8B19-461E-9FFD-F82B5E8D5A58}"/>
    <dgm:cxn modelId="{4C024749-F4B2-4B9C-B0D1-0FE87D86639F}" srcId="{723AA338-8065-4A69-ABFC-C6B781CD8A83}" destId="{1F48B8C4-CE06-4E19-922C-BF95072B5F33}" srcOrd="3" destOrd="0" parTransId="{E9DA8FA3-C6C2-4E1C-879B-68593913E6D0}" sibTransId="{ACA82E4B-0E01-48D6-A216-363F1C9CF256}"/>
    <dgm:cxn modelId="{CCCED32E-D486-46D7-8D4D-A41D1C850288}" type="presOf" srcId="{A6D4052E-1063-4D04-9412-A6441CD93617}" destId="{5601B38D-76B5-405D-B221-9DD1D04E226F}" srcOrd="0" destOrd="0" presId="urn:microsoft.com/office/officeart/2005/8/layout/process4"/>
    <dgm:cxn modelId="{D0031B0A-98EF-42FD-A1B8-1498908C2AF4}" type="presOf" srcId="{1F48B8C4-CE06-4E19-922C-BF95072B5F33}" destId="{91813298-EFD3-4849-8EB9-E6E484C32E55}" srcOrd="0" destOrd="0" presId="urn:microsoft.com/office/officeart/2005/8/layout/process4"/>
    <dgm:cxn modelId="{7EFC0C32-EFC4-4A0A-8AA6-871D6D761D74}" type="presOf" srcId="{B712E46D-3A9B-43BA-929F-04CA620FA0E7}" destId="{5C693561-81D2-4F3D-AAF1-DAB8859DCAC3}" srcOrd="0" destOrd="0" presId="urn:microsoft.com/office/officeart/2005/8/layout/process4"/>
    <dgm:cxn modelId="{D2484DEF-F930-42DB-96C8-99D7C8D9D2D5}" srcId="{723AA338-8065-4A69-ABFC-C6B781CD8A83}" destId="{A6D4052E-1063-4D04-9412-A6441CD93617}" srcOrd="2" destOrd="0" parTransId="{15254F47-50A1-449B-9052-05847D4E4E46}" sibTransId="{70264DB3-A6AD-4E89-808A-0578F2488D87}"/>
    <dgm:cxn modelId="{1852B72D-6D1F-438F-A87E-BFD575345266}" type="presOf" srcId="{723AA338-8065-4A69-ABFC-C6B781CD8A83}" destId="{86AE6C43-FEB6-4519-935A-3DA574412BF0}" srcOrd="0" destOrd="0" presId="urn:microsoft.com/office/officeart/2005/8/layout/process4"/>
    <dgm:cxn modelId="{5F4799AB-5B1F-4B46-BC17-BE4B52B71783}" srcId="{723AA338-8065-4A69-ABFC-C6B781CD8A83}" destId="{7AB5A0EE-5706-4600-9E7C-DFA870FF2472}" srcOrd="4" destOrd="0" parTransId="{C53E76A5-1917-4F2A-93C9-55AE1C7645D2}" sibTransId="{C905C531-62F1-4312-8009-5EDC8C0C3621}"/>
    <dgm:cxn modelId="{D42190D6-2B2E-4E7C-9035-FCE2401F7729}" type="presOf" srcId="{0A567A89-7CB3-41F2-B897-4678A14C2340}" destId="{EBE073DB-9D4A-4807-B6D1-1F4E64A6B996}" srcOrd="0" destOrd="0" presId="urn:microsoft.com/office/officeart/2005/8/layout/process4"/>
    <dgm:cxn modelId="{C876F94A-9BBA-4435-B33F-41B0508F71BB}" type="presOf" srcId="{7AB5A0EE-5706-4600-9E7C-DFA870FF2472}" destId="{98B4AE1E-A00E-472E-97AD-7ED5F4A3C237}" srcOrd="0" destOrd="0" presId="urn:microsoft.com/office/officeart/2005/8/layout/process4"/>
    <dgm:cxn modelId="{A0B35832-FCD1-4918-BE0D-A02C2B5397B4}" type="presOf" srcId="{4404478D-2023-420A-823D-1411EA178D0D}" destId="{B825ECA1-987F-4F98-A6B7-ACE490EABD9E}" srcOrd="0" destOrd="0" presId="urn:microsoft.com/office/officeart/2005/8/layout/process4"/>
    <dgm:cxn modelId="{0A8B5500-06CC-48F7-96C6-BBC8B5238706}" type="presParOf" srcId="{86AE6C43-FEB6-4519-935A-3DA574412BF0}" destId="{15E0F220-5AB3-4ADD-B0C9-7297EF83489B}" srcOrd="0" destOrd="0" presId="urn:microsoft.com/office/officeart/2005/8/layout/process4"/>
    <dgm:cxn modelId="{9C670725-961C-4092-ADC2-284D4992F561}" type="presParOf" srcId="{15E0F220-5AB3-4ADD-B0C9-7297EF83489B}" destId="{885DE1C5-271B-4721-BFB7-72950F3C706C}" srcOrd="0" destOrd="0" presId="urn:microsoft.com/office/officeart/2005/8/layout/process4"/>
    <dgm:cxn modelId="{82112E66-01C9-41DA-A83A-28100429E94D}" type="presParOf" srcId="{86AE6C43-FEB6-4519-935A-3DA574412BF0}" destId="{1479C7E7-8532-41D1-A7AF-392FB3632C03}" srcOrd="1" destOrd="0" presId="urn:microsoft.com/office/officeart/2005/8/layout/process4"/>
    <dgm:cxn modelId="{BD9881ED-936B-4D37-90CE-CC6BE5C10707}" type="presParOf" srcId="{86AE6C43-FEB6-4519-935A-3DA574412BF0}" destId="{DBFCA1BA-A390-4493-92DE-6EEDC125D8E2}" srcOrd="2" destOrd="0" presId="urn:microsoft.com/office/officeart/2005/8/layout/process4"/>
    <dgm:cxn modelId="{10B18AFC-A948-4E43-87A2-4732644C07F9}" type="presParOf" srcId="{DBFCA1BA-A390-4493-92DE-6EEDC125D8E2}" destId="{B825ECA1-987F-4F98-A6B7-ACE490EABD9E}" srcOrd="0" destOrd="0" presId="urn:microsoft.com/office/officeart/2005/8/layout/process4"/>
    <dgm:cxn modelId="{2FD6DE7F-B0BC-4BCC-9A2F-C17E3CD56FAA}" type="presParOf" srcId="{86AE6C43-FEB6-4519-935A-3DA574412BF0}" destId="{0ED37AEF-2837-463C-8D35-66158FEDDD90}" srcOrd="3" destOrd="0" presId="urn:microsoft.com/office/officeart/2005/8/layout/process4"/>
    <dgm:cxn modelId="{44E415C6-0F94-4945-9194-CBB228F41D3D}" type="presParOf" srcId="{86AE6C43-FEB6-4519-935A-3DA574412BF0}" destId="{9CE8BB53-E53E-4A53-9F64-5F386D594AF5}" srcOrd="4" destOrd="0" presId="urn:microsoft.com/office/officeart/2005/8/layout/process4"/>
    <dgm:cxn modelId="{4AF06080-7597-4A74-AC23-A597B7BA5F59}" type="presParOf" srcId="{9CE8BB53-E53E-4A53-9F64-5F386D594AF5}" destId="{98B4AE1E-A00E-472E-97AD-7ED5F4A3C237}" srcOrd="0" destOrd="0" presId="urn:microsoft.com/office/officeart/2005/8/layout/process4"/>
    <dgm:cxn modelId="{A3C7D9D9-9DAC-47F9-96B7-13B7DD370336}" type="presParOf" srcId="{86AE6C43-FEB6-4519-935A-3DA574412BF0}" destId="{6A580600-A7FB-45D4-AE05-AC677B4D7ED0}" srcOrd="5" destOrd="0" presId="urn:microsoft.com/office/officeart/2005/8/layout/process4"/>
    <dgm:cxn modelId="{01968238-2D6E-4183-9206-A125C363312E}" type="presParOf" srcId="{86AE6C43-FEB6-4519-935A-3DA574412BF0}" destId="{22D8D0F4-EE36-4C47-8134-79A1B2D07687}" srcOrd="6" destOrd="0" presId="urn:microsoft.com/office/officeart/2005/8/layout/process4"/>
    <dgm:cxn modelId="{B3F0230C-07DB-4C5D-A627-4992C61275F7}" type="presParOf" srcId="{22D8D0F4-EE36-4C47-8134-79A1B2D07687}" destId="{91813298-EFD3-4849-8EB9-E6E484C32E55}" srcOrd="0" destOrd="0" presId="urn:microsoft.com/office/officeart/2005/8/layout/process4"/>
    <dgm:cxn modelId="{2837EE7B-59E8-464B-8E91-F5CDDCB87650}" type="presParOf" srcId="{86AE6C43-FEB6-4519-935A-3DA574412BF0}" destId="{160FB911-CDF9-41EA-AE91-F660F5E0C925}" srcOrd="7" destOrd="0" presId="urn:microsoft.com/office/officeart/2005/8/layout/process4"/>
    <dgm:cxn modelId="{C7D3D8B3-0097-4222-9AF2-D578A74400FA}" type="presParOf" srcId="{86AE6C43-FEB6-4519-935A-3DA574412BF0}" destId="{9BAD90E6-8671-4B34-8557-AB4447CF39CB}" srcOrd="8" destOrd="0" presId="urn:microsoft.com/office/officeart/2005/8/layout/process4"/>
    <dgm:cxn modelId="{6E07B772-F7D4-4D6A-A971-D46378E95EED}" type="presParOf" srcId="{9BAD90E6-8671-4B34-8557-AB4447CF39CB}" destId="{5601B38D-76B5-405D-B221-9DD1D04E226F}" srcOrd="0" destOrd="0" presId="urn:microsoft.com/office/officeart/2005/8/layout/process4"/>
    <dgm:cxn modelId="{7CE7C68A-0224-4100-B68F-37B98DB473CE}" type="presParOf" srcId="{86AE6C43-FEB6-4519-935A-3DA574412BF0}" destId="{F4758AF8-108C-4C40-9479-67C5A25C8A93}" srcOrd="9" destOrd="0" presId="urn:microsoft.com/office/officeart/2005/8/layout/process4"/>
    <dgm:cxn modelId="{912D6BB6-4EB8-4386-83EE-E9DCD9362D84}" type="presParOf" srcId="{86AE6C43-FEB6-4519-935A-3DA574412BF0}" destId="{5B247BEC-77C6-476E-97A5-433E7124ED39}" srcOrd="10" destOrd="0" presId="urn:microsoft.com/office/officeart/2005/8/layout/process4"/>
    <dgm:cxn modelId="{680B1476-B7D8-4FAF-B415-BF4E42DE8FC2}" type="presParOf" srcId="{5B247BEC-77C6-476E-97A5-433E7124ED39}" destId="{EBE073DB-9D4A-4807-B6D1-1F4E64A6B996}" srcOrd="0" destOrd="0" presId="urn:microsoft.com/office/officeart/2005/8/layout/process4"/>
    <dgm:cxn modelId="{3EB5804F-E65F-4F9C-AFD9-977DA87B33AD}" type="presParOf" srcId="{86AE6C43-FEB6-4519-935A-3DA574412BF0}" destId="{B1A1794A-691F-4F5B-A01F-0A11B091BF79}" srcOrd="11" destOrd="0" presId="urn:microsoft.com/office/officeart/2005/8/layout/process4"/>
    <dgm:cxn modelId="{ED9BFB22-08C9-46A1-8409-887DF52E03AC}" type="presParOf" srcId="{86AE6C43-FEB6-4519-935A-3DA574412BF0}" destId="{CF9FEE79-77AD-4500-A74E-3F606EE108C6}" srcOrd="12" destOrd="0" presId="urn:microsoft.com/office/officeart/2005/8/layout/process4"/>
    <dgm:cxn modelId="{1DE9D2DE-DA23-429D-871B-18A252C01F55}" type="presParOf" srcId="{CF9FEE79-77AD-4500-A74E-3F606EE108C6}" destId="{5C693561-81D2-4F3D-AAF1-DAB8859DCAC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161351-817F-4DA3-A054-E5B3E27CA758}"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tr-TR"/>
        </a:p>
      </dgm:t>
    </dgm:pt>
    <dgm:pt modelId="{56E588BD-0BA9-4CFC-81D9-8CDAFE88211A}">
      <dgm:prSet phldrT="[Metin]"/>
      <dgm:spPr/>
      <dgm:t>
        <a:bodyPr/>
        <a:lstStyle/>
        <a:p>
          <a:r>
            <a:rPr lang="tr-TR" dirty="0" smtClean="0"/>
            <a:t>SIFIR ATIK PROJE EKİBİ</a:t>
          </a:r>
          <a:endParaRPr lang="tr-TR" dirty="0"/>
        </a:p>
      </dgm:t>
    </dgm:pt>
    <dgm:pt modelId="{45E2E914-A6C7-491F-82D2-A28175344932}" type="parTrans" cxnId="{A49F9122-A9A2-48A3-8B0D-0583E4C0407C}">
      <dgm:prSet/>
      <dgm:spPr/>
      <dgm:t>
        <a:bodyPr/>
        <a:lstStyle/>
        <a:p>
          <a:endParaRPr lang="tr-TR"/>
        </a:p>
      </dgm:t>
    </dgm:pt>
    <dgm:pt modelId="{24A23A28-6CFC-4485-8038-DC02F8D6F347}" type="sibTrans" cxnId="{A49F9122-A9A2-48A3-8B0D-0583E4C0407C}">
      <dgm:prSet/>
      <dgm:spPr/>
      <dgm:t>
        <a:bodyPr/>
        <a:lstStyle/>
        <a:p>
          <a:endParaRPr lang="tr-TR"/>
        </a:p>
      </dgm:t>
    </dgm:pt>
    <dgm:pt modelId="{266EA2EB-BE9B-46CD-A468-26E6E05F26B3}">
      <dgm:prSet phldrT="[Metin]"/>
      <dgm:spPr>
        <a:solidFill>
          <a:schemeClr val="accent5">
            <a:lumMod val="75000"/>
            <a:alpha val="90000"/>
          </a:schemeClr>
        </a:solidFill>
      </dgm:spPr>
      <dgm:t>
        <a:bodyPr/>
        <a:lstStyle/>
        <a:p>
          <a:r>
            <a:rPr lang="tr-TR" dirty="0" smtClean="0"/>
            <a:t>ODAK NOKTASI</a:t>
          </a:r>
          <a:endParaRPr lang="tr-TR" dirty="0"/>
        </a:p>
      </dgm:t>
    </dgm:pt>
    <dgm:pt modelId="{08EB84BF-B1A7-484E-9233-628BA9B3DFCC}" type="parTrans" cxnId="{FBEDCCAB-5E08-437B-96EE-0CE688F900C0}">
      <dgm:prSet/>
      <dgm:spPr/>
      <dgm:t>
        <a:bodyPr/>
        <a:lstStyle/>
        <a:p>
          <a:endParaRPr lang="tr-TR"/>
        </a:p>
      </dgm:t>
    </dgm:pt>
    <dgm:pt modelId="{597DAA98-9565-4427-867B-67F53EF0895D}" type="sibTrans" cxnId="{FBEDCCAB-5E08-437B-96EE-0CE688F900C0}">
      <dgm:prSet/>
      <dgm:spPr/>
      <dgm:t>
        <a:bodyPr/>
        <a:lstStyle/>
        <a:p>
          <a:endParaRPr lang="tr-TR"/>
        </a:p>
      </dgm:t>
    </dgm:pt>
    <dgm:pt modelId="{01CE19C0-D3C5-493A-AA91-E2757FAF884C}">
      <dgm:prSet phldrT="[Metin]"/>
      <dgm:spPr>
        <a:solidFill>
          <a:schemeClr val="accent1">
            <a:alpha val="90000"/>
          </a:schemeClr>
        </a:solidFill>
      </dgm:spPr>
      <dgm:t>
        <a:bodyPr/>
        <a:lstStyle/>
        <a:p>
          <a:r>
            <a:rPr lang="tr-TR" dirty="0" smtClean="0"/>
            <a:t>TEMİZLİK GÖREVLİLERİ</a:t>
          </a:r>
          <a:endParaRPr lang="tr-TR" dirty="0"/>
        </a:p>
      </dgm:t>
    </dgm:pt>
    <dgm:pt modelId="{84C76FD9-D640-4F40-8F6A-83042598B9AC}" type="parTrans" cxnId="{27504A69-29DF-496C-A3D9-E91AD7C82F24}">
      <dgm:prSet/>
      <dgm:spPr/>
      <dgm:t>
        <a:bodyPr/>
        <a:lstStyle/>
        <a:p>
          <a:endParaRPr lang="tr-TR"/>
        </a:p>
      </dgm:t>
    </dgm:pt>
    <dgm:pt modelId="{4ED4EF68-5D31-4B6C-8922-7B460B8B9B80}" type="sibTrans" cxnId="{27504A69-29DF-496C-A3D9-E91AD7C82F24}">
      <dgm:prSet/>
      <dgm:spPr/>
      <dgm:t>
        <a:bodyPr/>
        <a:lstStyle/>
        <a:p>
          <a:endParaRPr lang="tr-TR"/>
        </a:p>
      </dgm:t>
    </dgm:pt>
    <dgm:pt modelId="{37F699CF-38C1-44A3-9823-6EA4AC96AA57}">
      <dgm:prSet/>
      <dgm:spPr>
        <a:solidFill>
          <a:srgbClr val="92D050">
            <a:alpha val="90000"/>
          </a:srgbClr>
        </a:solidFill>
      </dgm:spPr>
      <dgm:t>
        <a:bodyPr/>
        <a:lstStyle/>
        <a:p>
          <a:r>
            <a:rPr lang="tr-TR" dirty="0" smtClean="0"/>
            <a:t>Atık Geçici Depolama Alanı Sorumluları</a:t>
          </a:r>
          <a:endParaRPr lang="tr-TR" dirty="0"/>
        </a:p>
      </dgm:t>
    </dgm:pt>
    <dgm:pt modelId="{5A16AEAB-2265-45E7-90E7-B06ACE1982BC}" type="parTrans" cxnId="{564AEC10-7943-495E-A13E-38EBF9CCACAC}">
      <dgm:prSet/>
      <dgm:spPr/>
      <dgm:t>
        <a:bodyPr/>
        <a:lstStyle/>
        <a:p>
          <a:endParaRPr lang="tr-TR"/>
        </a:p>
      </dgm:t>
    </dgm:pt>
    <dgm:pt modelId="{1ED82A69-C05F-408F-A692-BC199BCAAE56}" type="sibTrans" cxnId="{564AEC10-7943-495E-A13E-38EBF9CCACAC}">
      <dgm:prSet/>
      <dgm:spPr/>
      <dgm:t>
        <a:bodyPr/>
        <a:lstStyle/>
        <a:p>
          <a:endParaRPr lang="tr-TR"/>
        </a:p>
      </dgm:t>
    </dgm:pt>
    <dgm:pt modelId="{C922CF66-8874-4F85-B9D2-2B69A72B6DE1}">
      <dgm:prSet/>
      <dgm:spPr>
        <a:solidFill>
          <a:srgbClr val="FF9900">
            <a:alpha val="90000"/>
          </a:srgbClr>
        </a:solidFill>
      </dgm:spPr>
      <dgm:t>
        <a:bodyPr/>
        <a:lstStyle/>
        <a:p>
          <a:r>
            <a:rPr lang="tr-TR" dirty="0" smtClean="0"/>
            <a:t>Bakım-Onarım Sorumluları</a:t>
          </a:r>
          <a:endParaRPr lang="tr-TR" dirty="0"/>
        </a:p>
      </dgm:t>
    </dgm:pt>
    <dgm:pt modelId="{485B4AC6-1BA1-4740-8CD0-6112AA78BAD5}" type="parTrans" cxnId="{5BDEEA43-250C-4B3E-A345-DCC5D1AA7B89}">
      <dgm:prSet/>
      <dgm:spPr/>
      <dgm:t>
        <a:bodyPr/>
        <a:lstStyle/>
        <a:p>
          <a:endParaRPr lang="tr-TR"/>
        </a:p>
      </dgm:t>
    </dgm:pt>
    <dgm:pt modelId="{5E4F3034-39C9-4002-A7D1-F002DED31FA1}" type="sibTrans" cxnId="{5BDEEA43-250C-4B3E-A345-DCC5D1AA7B89}">
      <dgm:prSet/>
      <dgm:spPr/>
      <dgm:t>
        <a:bodyPr/>
        <a:lstStyle/>
        <a:p>
          <a:endParaRPr lang="tr-TR"/>
        </a:p>
      </dgm:t>
    </dgm:pt>
    <dgm:pt modelId="{8B492E11-1006-4861-B300-EF2B7D332363}" type="pres">
      <dgm:prSet presAssocID="{E1161351-817F-4DA3-A054-E5B3E27CA758}" presName="diagram" presStyleCnt="0">
        <dgm:presLayoutVars>
          <dgm:chPref val="1"/>
          <dgm:dir/>
          <dgm:animOne val="branch"/>
          <dgm:animLvl val="lvl"/>
          <dgm:resizeHandles/>
        </dgm:presLayoutVars>
      </dgm:prSet>
      <dgm:spPr/>
      <dgm:t>
        <a:bodyPr/>
        <a:lstStyle/>
        <a:p>
          <a:endParaRPr lang="tr-TR"/>
        </a:p>
      </dgm:t>
    </dgm:pt>
    <dgm:pt modelId="{65CDFE43-7E84-4538-8D1E-4F6DADE60527}" type="pres">
      <dgm:prSet presAssocID="{56E588BD-0BA9-4CFC-81D9-8CDAFE88211A}" presName="root" presStyleCnt="0"/>
      <dgm:spPr/>
    </dgm:pt>
    <dgm:pt modelId="{A7734839-270E-48C7-BA6F-FA93FDA9BD41}" type="pres">
      <dgm:prSet presAssocID="{56E588BD-0BA9-4CFC-81D9-8CDAFE88211A}" presName="rootComposite" presStyleCnt="0"/>
      <dgm:spPr/>
    </dgm:pt>
    <dgm:pt modelId="{CED55F93-23C9-41F9-8BBD-EC6074BACA11}" type="pres">
      <dgm:prSet presAssocID="{56E588BD-0BA9-4CFC-81D9-8CDAFE88211A}" presName="rootText" presStyleLbl="node1" presStyleIdx="0" presStyleCnt="1" custScaleX="154877" custLinFactNeighborX="-574" custLinFactNeighborY="-1637"/>
      <dgm:spPr/>
      <dgm:t>
        <a:bodyPr/>
        <a:lstStyle/>
        <a:p>
          <a:endParaRPr lang="tr-TR"/>
        </a:p>
      </dgm:t>
    </dgm:pt>
    <dgm:pt modelId="{3ADE188F-2F68-4EE1-AFEB-EBC5B220F954}" type="pres">
      <dgm:prSet presAssocID="{56E588BD-0BA9-4CFC-81D9-8CDAFE88211A}" presName="rootConnector" presStyleLbl="node1" presStyleIdx="0" presStyleCnt="1"/>
      <dgm:spPr/>
      <dgm:t>
        <a:bodyPr/>
        <a:lstStyle/>
        <a:p>
          <a:endParaRPr lang="tr-TR"/>
        </a:p>
      </dgm:t>
    </dgm:pt>
    <dgm:pt modelId="{3DD6798D-B851-49E9-8DAE-FE27BC8D4EC3}" type="pres">
      <dgm:prSet presAssocID="{56E588BD-0BA9-4CFC-81D9-8CDAFE88211A}" presName="childShape" presStyleCnt="0"/>
      <dgm:spPr/>
    </dgm:pt>
    <dgm:pt modelId="{C39E3A2F-D777-449F-B77E-AE1120173AA5}" type="pres">
      <dgm:prSet presAssocID="{08EB84BF-B1A7-484E-9233-628BA9B3DFCC}" presName="Name13" presStyleLbl="parChTrans1D2" presStyleIdx="0" presStyleCnt="4"/>
      <dgm:spPr/>
      <dgm:t>
        <a:bodyPr/>
        <a:lstStyle/>
        <a:p>
          <a:endParaRPr lang="tr-TR"/>
        </a:p>
      </dgm:t>
    </dgm:pt>
    <dgm:pt modelId="{4C5F8BE9-13CC-4986-99CE-7E494F3CAB37}" type="pres">
      <dgm:prSet presAssocID="{266EA2EB-BE9B-46CD-A468-26E6E05F26B3}" presName="childText" presStyleLbl="bgAcc1" presStyleIdx="0" presStyleCnt="4">
        <dgm:presLayoutVars>
          <dgm:bulletEnabled val="1"/>
        </dgm:presLayoutVars>
      </dgm:prSet>
      <dgm:spPr/>
      <dgm:t>
        <a:bodyPr/>
        <a:lstStyle/>
        <a:p>
          <a:endParaRPr lang="tr-TR"/>
        </a:p>
      </dgm:t>
    </dgm:pt>
    <dgm:pt modelId="{A75F1FD3-38A7-42AA-8B3C-65611E1D67E1}" type="pres">
      <dgm:prSet presAssocID="{84C76FD9-D640-4F40-8F6A-83042598B9AC}" presName="Name13" presStyleLbl="parChTrans1D2" presStyleIdx="1" presStyleCnt="4"/>
      <dgm:spPr/>
      <dgm:t>
        <a:bodyPr/>
        <a:lstStyle/>
        <a:p>
          <a:endParaRPr lang="tr-TR"/>
        </a:p>
      </dgm:t>
    </dgm:pt>
    <dgm:pt modelId="{E009FA62-D96B-47B8-BA5D-1C4C5DD782A9}" type="pres">
      <dgm:prSet presAssocID="{01CE19C0-D3C5-493A-AA91-E2757FAF884C}" presName="childText" presStyleLbl="bgAcc1" presStyleIdx="1" presStyleCnt="4" custLinFactNeighborX="-1630" custLinFactNeighborY="5856">
        <dgm:presLayoutVars>
          <dgm:bulletEnabled val="1"/>
        </dgm:presLayoutVars>
      </dgm:prSet>
      <dgm:spPr/>
      <dgm:t>
        <a:bodyPr/>
        <a:lstStyle/>
        <a:p>
          <a:endParaRPr lang="tr-TR"/>
        </a:p>
      </dgm:t>
    </dgm:pt>
    <dgm:pt modelId="{464289C1-7C42-4E2B-AF80-C39839292126}" type="pres">
      <dgm:prSet presAssocID="{5A16AEAB-2265-45E7-90E7-B06ACE1982BC}" presName="Name13" presStyleLbl="parChTrans1D2" presStyleIdx="2" presStyleCnt="4"/>
      <dgm:spPr/>
      <dgm:t>
        <a:bodyPr/>
        <a:lstStyle/>
        <a:p>
          <a:endParaRPr lang="tr-TR"/>
        </a:p>
      </dgm:t>
    </dgm:pt>
    <dgm:pt modelId="{BA1A0892-88C4-4BD6-9267-14DD85386FF4}" type="pres">
      <dgm:prSet presAssocID="{37F699CF-38C1-44A3-9823-6EA4AC96AA57}" presName="childText" presStyleLbl="bgAcc1" presStyleIdx="2" presStyleCnt="4">
        <dgm:presLayoutVars>
          <dgm:bulletEnabled val="1"/>
        </dgm:presLayoutVars>
      </dgm:prSet>
      <dgm:spPr/>
      <dgm:t>
        <a:bodyPr/>
        <a:lstStyle/>
        <a:p>
          <a:endParaRPr lang="tr-TR"/>
        </a:p>
      </dgm:t>
    </dgm:pt>
    <dgm:pt modelId="{13EE8490-08C0-4AA4-81CD-F750AEF89485}" type="pres">
      <dgm:prSet presAssocID="{485B4AC6-1BA1-4740-8CD0-6112AA78BAD5}" presName="Name13" presStyleLbl="parChTrans1D2" presStyleIdx="3" presStyleCnt="4"/>
      <dgm:spPr/>
      <dgm:t>
        <a:bodyPr/>
        <a:lstStyle/>
        <a:p>
          <a:endParaRPr lang="tr-TR"/>
        </a:p>
      </dgm:t>
    </dgm:pt>
    <dgm:pt modelId="{B63A7FA1-111D-40CE-99DF-D917EE5C9E71}" type="pres">
      <dgm:prSet presAssocID="{C922CF66-8874-4F85-B9D2-2B69A72B6DE1}" presName="childText" presStyleLbl="bgAcc1" presStyleIdx="3" presStyleCnt="4">
        <dgm:presLayoutVars>
          <dgm:bulletEnabled val="1"/>
        </dgm:presLayoutVars>
      </dgm:prSet>
      <dgm:spPr/>
      <dgm:t>
        <a:bodyPr/>
        <a:lstStyle/>
        <a:p>
          <a:endParaRPr lang="tr-TR"/>
        </a:p>
      </dgm:t>
    </dgm:pt>
  </dgm:ptLst>
  <dgm:cxnLst>
    <dgm:cxn modelId="{4A8A28CF-ADB1-447B-A2F2-0328D699A6F3}" type="presOf" srcId="{5A16AEAB-2265-45E7-90E7-B06ACE1982BC}" destId="{464289C1-7C42-4E2B-AF80-C39839292126}" srcOrd="0" destOrd="0" presId="urn:microsoft.com/office/officeart/2005/8/layout/hierarchy3"/>
    <dgm:cxn modelId="{52C02257-6737-413B-9B23-8FD8C9F49DAA}" type="presOf" srcId="{37F699CF-38C1-44A3-9823-6EA4AC96AA57}" destId="{BA1A0892-88C4-4BD6-9267-14DD85386FF4}" srcOrd="0" destOrd="0" presId="urn:microsoft.com/office/officeart/2005/8/layout/hierarchy3"/>
    <dgm:cxn modelId="{9C976E35-248B-445B-9CB6-C85E6E97C997}" type="presOf" srcId="{84C76FD9-D640-4F40-8F6A-83042598B9AC}" destId="{A75F1FD3-38A7-42AA-8B3C-65611E1D67E1}" srcOrd="0" destOrd="0" presId="urn:microsoft.com/office/officeart/2005/8/layout/hierarchy3"/>
    <dgm:cxn modelId="{27504A69-29DF-496C-A3D9-E91AD7C82F24}" srcId="{56E588BD-0BA9-4CFC-81D9-8CDAFE88211A}" destId="{01CE19C0-D3C5-493A-AA91-E2757FAF884C}" srcOrd="1" destOrd="0" parTransId="{84C76FD9-D640-4F40-8F6A-83042598B9AC}" sibTransId="{4ED4EF68-5D31-4B6C-8922-7B460B8B9B80}"/>
    <dgm:cxn modelId="{AB559C3E-F172-4144-BFA6-7A4FCDD4E94E}" type="presOf" srcId="{01CE19C0-D3C5-493A-AA91-E2757FAF884C}" destId="{E009FA62-D96B-47B8-BA5D-1C4C5DD782A9}" srcOrd="0" destOrd="0" presId="urn:microsoft.com/office/officeart/2005/8/layout/hierarchy3"/>
    <dgm:cxn modelId="{564AEC10-7943-495E-A13E-38EBF9CCACAC}" srcId="{56E588BD-0BA9-4CFC-81D9-8CDAFE88211A}" destId="{37F699CF-38C1-44A3-9823-6EA4AC96AA57}" srcOrd="2" destOrd="0" parTransId="{5A16AEAB-2265-45E7-90E7-B06ACE1982BC}" sibTransId="{1ED82A69-C05F-408F-A692-BC199BCAAE56}"/>
    <dgm:cxn modelId="{A49F9122-A9A2-48A3-8B0D-0583E4C0407C}" srcId="{E1161351-817F-4DA3-A054-E5B3E27CA758}" destId="{56E588BD-0BA9-4CFC-81D9-8CDAFE88211A}" srcOrd="0" destOrd="0" parTransId="{45E2E914-A6C7-491F-82D2-A28175344932}" sibTransId="{24A23A28-6CFC-4485-8038-DC02F8D6F347}"/>
    <dgm:cxn modelId="{487A7A58-9811-4AA2-AEF0-A837672D6BD6}" type="presOf" srcId="{56E588BD-0BA9-4CFC-81D9-8CDAFE88211A}" destId="{3ADE188F-2F68-4EE1-AFEB-EBC5B220F954}" srcOrd="1" destOrd="0" presId="urn:microsoft.com/office/officeart/2005/8/layout/hierarchy3"/>
    <dgm:cxn modelId="{5BDEEA43-250C-4B3E-A345-DCC5D1AA7B89}" srcId="{56E588BD-0BA9-4CFC-81D9-8CDAFE88211A}" destId="{C922CF66-8874-4F85-B9D2-2B69A72B6DE1}" srcOrd="3" destOrd="0" parTransId="{485B4AC6-1BA1-4740-8CD0-6112AA78BAD5}" sibTransId="{5E4F3034-39C9-4002-A7D1-F002DED31FA1}"/>
    <dgm:cxn modelId="{98147663-1FAD-4014-AF8E-4525D8781736}" type="presOf" srcId="{E1161351-817F-4DA3-A054-E5B3E27CA758}" destId="{8B492E11-1006-4861-B300-EF2B7D332363}" srcOrd="0" destOrd="0" presId="urn:microsoft.com/office/officeart/2005/8/layout/hierarchy3"/>
    <dgm:cxn modelId="{1A6BC0BB-B2F6-4226-B31A-443730701B16}" type="presOf" srcId="{266EA2EB-BE9B-46CD-A468-26E6E05F26B3}" destId="{4C5F8BE9-13CC-4986-99CE-7E494F3CAB37}" srcOrd="0" destOrd="0" presId="urn:microsoft.com/office/officeart/2005/8/layout/hierarchy3"/>
    <dgm:cxn modelId="{417DF5BE-404E-4C03-9E89-102532CE5AB2}" type="presOf" srcId="{485B4AC6-1BA1-4740-8CD0-6112AA78BAD5}" destId="{13EE8490-08C0-4AA4-81CD-F750AEF89485}" srcOrd="0" destOrd="0" presId="urn:microsoft.com/office/officeart/2005/8/layout/hierarchy3"/>
    <dgm:cxn modelId="{4CB495DC-5426-46AD-9BE2-8E34C6A8D8B1}" type="presOf" srcId="{C922CF66-8874-4F85-B9D2-2B69A72B6DE1}" destId="{B63A7FA1-111D-40CE-99DF-D917EE5C9E71}" srcOrd="0" destOrd="0" presId="urn:microsoft.com/office/officeart/2005/8/layout/hierarchy3"/>
    <dgm:cxn modelId="{FBEDCCAB-5E08-437B-96EE-0CE688F900C0}" srcId="{56E588BD-0BA9-4CFC-81D9-8CDAFE88211A}" destId="{266EA2EB-BE9B-46CD-A468-26E6E05F26B3}" srcOrd="0" destOrd="0" parTransId="{08EB84BF-B1A7-484E-9233-628BA9B3DFCC}" sibTransId="{597DAA98-9565-4427-867B-67F53EF0895D}"/>
    <dgm:cxn modelId="{36A1FE4C-1397-4EAD-9C50-534482270DBD}" type="presOf" srcId="{08EB84BF-B1A7-484E-9233-628BA9B3DFCC}" destId="{C39E3A2F-D777-449F-B77E-AE1120173AA5}" srcOrd="0" destOrd="0" presId="urn:microsoft.com/office/officeart/2005/8/layout/hierarchy3"/>
    <dgm:cxn modelId="{609FA7CD-E224-4ED7-A953-59B216DD142F}" type="presOf" srcId="{56E588BD-0BA9-4CFC-81D9-8CDAFE88211A}" destId="{CED55F93-23C9-41F9-8BBD-EC6074BACA11}" srcOrd="0" destOrd="0" presId="urn:microsoft.com/office/officeart/2005/8/layout/hierarchy3"/>
    <dgm:cxn modelId="{68E4ED09-578C-4553-AEA7-B78D588AC495}" type="presParOf" srcId="{8B492E11-1006-4861-B300-EF2B7D332363}" destId="{65CDFE43-7E84-4538-8D1E-4F6DADE60527}" srcOrd="0" destOrd="0" presId="urn:microsoft.com/office/officeart/2005/8/layout/hierarchy3"/>
    <dgm:cxn modelId="{E0215122-1D2F-44C1-B08F-05BBEB54E364}" type="presParOf" srcId="{65CDFE43-7E84-4538-8D1E-4F6DADE60527}" destId="{A7734839-270E-48C7-BA6F-FA93FDA9BD41}" srcOrd="0" destOrd="0" presId="urn:microsoft.com/office/officeart/2005/8/layout/hierarchy3"/>
    <dgm:cxn modelId="{D05F2705-AF76-4932-8A8F-10906005743E}" type="presParOf" srcId="{A7734839-270E-48C7-BA6F-FA93FDA9BD41}" destId="{CED55F93-23C9-41F9-8BBD-EC6074BACA11}" srcOrd="0" destOrd="0" presId="urn:microsoft.com/office/officeart/2005/8/layout/hierarchy3"/>
    <dgm:cxn modelId="{3CEDFEA4-84F3-4843-9C82-E3E132A1D76F}" type="presParOf" srcId="{A7734839-270E-48C7-BA6F-FA93FDA9BD41}" destId="{3ADE188F-2F68-4EE1-AFEB-EBC5B220F954}" srcOrd="1" destOrd="0" presId="urn:microsoft.com/office/officeart/2005/8/layout/hierarchy3"/>
    <dgm:cxn modelId="{986A7FED-A4A1-4692-984D-804FA47EA8A6}" type="presParOf" srcId="{65CDFE43-7E84-4538-8D1E-4F6DADE60527}" destId="{3DD6798D-B851-49E9-8DAE-FE27BC8D4EC3}" srcOrd="1" destOrd="0" presId="urn:microsoft.com/office/officeart/2005/8/layout/hierarchy3"/>
    <dgm:cxn modelId="{F22544BC-154A-4D2F-919E-80013773195A}" type="presParOf" srcId="{3DD6798D-B851-49E9-8DAE-FE27BC8D4EC3}" destId="{C39E3A2F-D777-449F-B77E-AE1120173AA5}" srcOrd="0" destOrd="0" presId="urn:microsoft.com/office/officeart/2005/8/layout/hierarchy3"/>
    <dgm:cxn modelId="{EE9A93FB-73CA-47E6-9143-06E432D7078B}" type="presParOf" srcId="{3DD6798D-B851-49E9-8DAE-FE27BC8D4EC3}" destId="{4C5F8BE9-13CC-4986-99CE-7E494F3CAB37}" srcOrd="1" destOrd="0" presId="urn:microsoft.com/office/officeart/2005/8/layout/hierarchy3"/>
    <dgm:cxn modelId="{295E3568-53F3-4903-8086-378B8AACE52D}" type="presParOf" srcId="{3DD6798D-B851-49E9-8DAE-FE27BC8D4EC3}" destId="{A75F1FD3-38A7-42AA-8B3C-65611E1D67E1}" srcOrd="2" destOrd="0" presId="urn:microsoft.com/office/officeart/2005/8/layout/hierarchy3"/>
    <dgm:cxn modelId="{E349FC87-77E7-4658-A825-21E69F656906}" type="presParOf" srcId="{3DD6798D-B851-49E9-8DAE-FE27BC8D4EC3}" destId="{E009FA62-D96B-47B8-BA5D-1C4C5DD782A9}" srcOrd="3" destOrd="0" presId="urn:microsoft.com/office/officeart/2005/8/layout/hierarchy3"/>
    <dgm:cxn modelId="{C0A60E84-E847-426A-9862-B5B793F49167}" type="presParOf" srcId="{3DD6798D-B851-49E9-8DAE-FE27BC8D4EC3}" destId="{464289C1-7C42-4E2B-AF80-C39839292126}" srcOrd="4" destOrd="0" presId="urn:microsoft.com/office/officeart/2005/8/layout/hierarchy3"/>
    <dgm:cxn modelId="{1C5AD876-0468-47D3-9E2C-8974913E7243}" type="presParOf" srcId="{3DD6798D-B851-49E9-8DAE-FE27BC8D4EC3}" destId="{BA1A0892-88C4-4BD6-9267-14DD85386FF4}" srcOrd="5" destOrd="0" presId="urn:microsoft.com/office/officeart/2005/8/layout/hierarchy3"/>
    <dgm:cxn modelId="{5F44265D-6DEF-48FF-B272-971E9A584529}" type="presParOf" srcId="{3DD6798D-B851-49E9-8DAE-FE27BC8D4EC3}" destId="{13EE8490-08C0-4AA4-81CD-F750AEF89485}" srcOrd="6" destOrd="0" presId="urn:microsoft.com/office/officeart/2005/8/layout/hierarchy3"/>
    <dgm:cxn modelId="{CCB1FFBA-3A95-493B-A82D-C2D0F0DD8CB6}" type="presParOf" srcId="{3DD6798D-B851-49E9-8DAE-FE27BC8D4EC3}" destId="{B63A7FA1-111D-40CE-99DF-D917EE5C9E71}"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47E6B1-19EE-4F89-A937-5ABCE9B4C69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tr-TR"/>
        </a:p>
      </dgm:t>
    </dgm:pt>
    <dgm:pt modelId="{967E71B9-B0DC-4574-9D9A-85F2E01ED135}">
      <dgm:prSet phldrT="[Metin]"/>
      <dgm:spPr>
        <a:solidFill>
          <a:srgbClr val="92D050"/>
        </a:solidFill>
      </dgm:spPr>
      <dgm:t>
        <a:bodyPr/>
        <a:lstStyle/>
        <a:p>
          <a:r>
            <a:rPr lang="tr-TR" dirty="0" smtClean="0"/>
            <a:t>Toplam 25 Kategori</a:t>
          </a:r>
          <a:endParaRPr lang="tr-TR" dirty="0"/>
        </a:p>
      </dgm:t>
    </dgm:pt>
    <dgm:pt modelId="{EFED13B5-BEFC-4F54-908F-7FA454F6539C}" type="parTrans" cxnId="{28A24227-9A36-46BD-B513-FFFA58534F4B}">
      <dgm:prSet/>
      <dgm:spPr/>
      <dgm:t>
        <a:bodyPr/>
        <a:lstStyle/>
        <a:p>
          <a:endParaRPr lang="tr-TR"/>
        </a:p>
      </dgm:t>
    </dgm:pt>
    <dgm:pt modelId="{D61FD2AC-38BD-4240-BA25-72DE5206180C}" type="sibTrans" cxnId="{28A24227-9A36-46BD-B513-FFFA58534F4B}">
      <dgm:prSet/>
      <dgm:spPr/>
      <dgm:t>
        <a:bodyPr/>
        <a:lstStyle/>
        <a:p>
          <a:endParaRPr lang="tr-TR"/>
        </a:p>
      </dgm:t>
    </dgm:pt>
    <dgm:pt modelId="{7FD90C67-A90F-4CB2-A0F2-4B3559A190E1}">
      <dgm:prSet phldrT="[Metin]"/>
      <dgm:spPr>
        <a:solidFill>
          <a:srgbClr val="FFFF00"/>
        </a:solidFill>
      </dgm:spPr>
      <dgm:t>
        <a:bodyPr/>
        <a:lstStyle/>
        <a:p>
          <a:r>
            <a:rPr lang="tr-TR" b="0" dirty="0" smtClean="0">
              <a:solidFill>
                <a:schemeClr val="tx1"/>
              </a:solidFill>
            </a:rPr>
            <a:t>Plastik</a:t>
          </a:r>
          <a:endParaRPr lang="tr-TR" b="0" dirty="0">
            <a:solidFill>
              <a:schemeClr val="tx1"/>
            </a:solidFill>
          </a:endParaRPr>
        </a:p>
      </dgm:t>
    </dgm:pt>
    <dgm:pt modelId="{A86B7236-00A3-485C-9761-73E599FC323E}" type="parTrans" cxnId="{845CB196-DDF7-4B84-BA98-BDB0D2F785A0}">
      <dgm:prSet/>
      <dgm:spPr/>
      <dgm:t>
        <a:bodyPr/>
        <a:lstStyle/>
        <a:p>
          <a:endParaRPr lang="tr-TR"/>
        </a:p>
      </dgm:t>
    </dgm:pt>
    <dgm:pt modelId="{A993DBD6-C20F-4672-B18E-99090DE0C067}" type="sibTrans" cxnId="{845CB196-DDF7-4B84-BA98-BDB0D2F785A0}">
      <dgm:prSet/>
      <dgm:spPr/>
      <dgm:t>
        <a:bodyPr/>
        <a:lstStyle/>
        <a:p>
          <a:endParaRPr lang="tr-TR"/>
        </a:p>
      </dgm:t>
    </dgm:pt>
    <dgm:pt modelId="{D45F37CD-72D6-4D11-89B7-7774630A7845}">
      <dgm:prSet phldrT="[Metin]"/>
      <dgm:spPr>
        <a:solidFill>
          <a:srgbClr val="FF99FF"/>
        </a:solidFill>
      </dgm:spPr>
      <dgm:t>
        <a:bodyPr/>
        <a:lstStyle/>
        <a:p>
          <a:r>
            <a:rPr lang="tr-TR" dirty="0" smtClean="0">
              <a:solidFill>
                <a:schemeClr val="tx1"/>
              </a:solidFill>
            </a:rPr>
            <a:t>Tekstil</a:t>
          </a:r>
          <a:endParaRPr lang="tr-TR" dirty="0">
            <a:solidFill>
              <a:schemeClr val="tx1"/>
            </a:solidFill>
          </a:endParaRPr>
        </a:p>
      </dgm:t>
    </dgm:pt>
    <dgm:pt modelId="{CAEA4B93-BF04-4D1F-ABE2-1EFD9F2800B4}" type="parTrans" cxnId="{62FE2915-E534-4510-9D39-8C09D03B0124}">
      <dgm:prSet/>
      <dgm:spPr/>
      <dgm:t>
        <a:bodyPr/>
        <a:lstStyle/>
        <a:p>
          <a:endParaRPr lang="tr-TR"/>
        </a:p>
      </dgm:t>
    </dgm:pt>
    <dgm:pt modelId="{C46D57AC-9FB7-409D-B6EC-42113A8995B3}" type="sibTrans" cxnId="{62FE2915-E534-4510-9D39-8C09D03B0124}">
      <dgm:prSet/>
      <dgm:spPr/>
      <dgm:t>
        <a:bodyPr/>
        <a:lstStyle/>
        <a:p>
          <a:endParaRPr lang="tr-TR"/>
        </a:p>
      </dgm:t>
    </dgm:pt>
    <dgm:pt modelId="{B32CA254-7364-46BA-AA8C-44507545BA30}">
      <dgm:prSet phldrT="[Metin]"/>
      <dgm:spPr>
        <a:solidFill>
          <a:schemeClr val="bg1">
            <a:lumMod val="95000"/>
          </a:schemeClr>
        </a:solidFill>
      </dgm:spPr>
      <dgm:t>
        <a:bodyPr/>
        <a:lstStyle/>
        <a:p>
          <a:r>
            <a:rPr lang="tr-TR" dirty="0" smtClean="0">
              <a:solidFill>
                <a:schemeClr val="tx1"/>
              </a:solidFill>
            </a:rPr>
            <a:t>Yemek Atığı</a:t>
          </a:r>
          <a:endParaRPr lang="tr-TR" dirty="0">
            <a:solidFill>
              <a:schemeClr val="tx1"/>
            </a:solidFill>
          </a:endParaRPr>
        </a:p>
      </dgm:t>
    </dgm:pt>
    <dgm:pt modelId="{5FAC0569-C5CA-4ACA-82F0-B65D4FD0BECE}" type="parTrans" cxnId="{67496D24-9F68-4A3C-A933-7E28536E5EA9}">
      <dgm:prSet/>
      <dgm:spPr/>
      <dgm:t>
        <a:bodyPr/>
        <a:lstStyle/>
        <a:p>
          <a:endParaRPr lang="tr-TR"/>
        </a:p>
      </dgm:t>
    </dgm:pt>
    <dgm:pt modelId="{8A83E44B-C025-4907-AAD0-5884B45B59D6}" type="sibTrans" cxnId="{67496D24-9F68-4A3C-A933-7E28536E5EA9}">
      <dgm:prSet/>
      <dgm:spPr/>
      <dgm:t>
        <a:bodyPr/>
        <a:lstStyle/>
        <a:p>
          <a:endParaRPr lang="tr-TR"/>
        </a:p>
      </dgm:t>
    </dgm:pt>
    <dgm:pt modelId="{E89F5990-8BFA-40B2-BD76-535CE097BB70}">
      <dgm:prSet phldrT="[Metin]"/>
      <dgm:spPr>
        <a:solidFill>
          <a:srgbClr val="7030A0"/>
        </a:solidFill>
      </dgm:spPr>
      <dgm:t>
        <a:bodyPr/>
        <a:lstStyle/>
        <a:p>
          <a:r>
            <a:rPr lang="tr-TR" dirty="0" smtClean="0">
              <a:solidFill>
                <a:schemeClr val="tx1"/>
              </a:solidFill>
            </a:rPr>
            <a:t>Ekmek Atığı</a:t>
          </a:r>
          <a:endParaRPr lang="tr-TR" dirty="0">
            <a:solidFill>
              <a:schemeClr val="tx1"/>
            </a:solidFill>
          </a:endParaRPr>
        </a:p>
      </dgm:t>
    </dgm:pt>
    <dgm:pt modelId="{FBE7E953-7FAD-49A6-B19D-DCDC6CE002AE}" type="parTrans" cxnId="{6860D927-570E-4466-8CF2-9BBA8F44EEC1}">
      <dgm:prSet/>
      <dgm:spPr/>
      <dgm:t>
        <a:bodyPr/>
        <a:lstStyle/>
        <a:p>
          <a:endParaRPr lang="tr-TR"/>
        </a:p>
      </dgm:t>
    </dgm:pt>
    <dgm:pt modelId="{4E597E21-E39E-40BD-83B0-E9AB652EAC9F}" type="sibTrans" cxnId="{6860D927-570E-4466-8CF2-9BBA8F44EEC1}">
      <dgm:prSet/>
      <dgm:spPr/>
      <dgm:t>
        <a:bodyPr/>
        <a:lstStyle/>
        <a:p>
          <a:endParaRPr lang="tr-TR"/>
        </a:p>
      </dgm:t>
    </dgm:pt>
    <dgm:pt modelId="{BF044EC2-6852-4717-B88D-5977E696524C}">
      <dgm:prSet phldrT="[Metin]"/>
      <dgm:spPr>
        <a:solidFill>
          <a:srgbClr val="FF0000"/>
        </a:solidFill>
      </dgm:spPr>
      <dgm:t>
        <a:bodyPr/>
        <a:lstStyle/>
        <a:p>
          <a:r>
            <a:rPr lang="tr-TR" dirty="0" smtClean="0">
              <a:solidFill>
                <a:schemeClr val="tx1"/>
              </a:solidFill>
            </a:rPr>
            <a:t>Tehlikeli</a:t>
          </a:r>
          <a:endParaRPr lang="tr-TR" dirty="0">
            <a:solidFill>
              <a:schemeClr val="tx1"/>
            </a:solidFill>
          </a:endParaRPr>
        </a:p>
      </dgm:t>
    </dgm:pt>
    <dgm:pt modelId="{94EAAF08-D925-4233-906E-DEC0C13E4DFC}" type="parTrans" cxnId="{84422639-CAAE-4CEB-A4D2-ED798627AC80}">
      <dgm:prSet/>
      <dgm:spPr/>
      <dgm:t>
        <a:bodyPr/>
        <a:lstStyle/>
        <a:p>
          <a:endParaRPr lang="tr-TR"/>
        </a:p>
      </dgm:t>
    </dgm:pt>
    <dgm:pt modelId="{7072C889-552B-4132-9C19-C102FB40BB41}" type="sibTrans" cxnId="{84422639-CAAE-4CEB-A4D2-ED798627AC80}">
      <dgm:prSet/>
      <dgm:spPr/>
      <dgm:t>
        <a:bodyPr/>
        <a:lstStyle/>
        <a:p>
          <a:endParaRPr lang="tr-TR"/>
        </a:p>
      </dgm:t>
    </dgm:pt>
    <dgm:pt modelId="{9C39044A-0B5F-477E-8F0E-4151FD9E58D7}">
      <dgm:prSet phldrT="[Metin]"/>
      <dgm:spPr>
        <a:solidFill>
          <a:schemeClr val="tx1"/>
        </a:solidFill>
      </dgm:spPr>
      <dgm:t>
        <a:bodyPr/>
        <a:lstStyle/>
        <a:p>
          <a:r>
            <a:rPr lang="tr-TR" dirty="0" smtClean="0"/>
            <a:t>Evsel</a:t>
          </a:r>
          <a:endParaRPr lang="tr-TR" dirty="0"/>
        </a:p>
      </dgm:t>
    </dgm:pt>
    <dgm:pt modelId="{6F1DC25F-B79C-4C2F-BCB0-807FE6B2B83A}" type="parTrans" cxnId="{C7B1E253-499F-425B-BDED-DCE3FC7528C8}">
      <dgm:prSet/>
      <dgm:spPr/>
      <dgm:t>
        <a:bodyPr/>
        <a:lstStyle/>
        <a:p>
          <a:endParaRPr lang="tr-TR"/>
        </a:p>
      </dgm:t>
    </dgm:pt>
    <dgm:pt modelId="{54289D37-14C5-4D55-83FB-707D934FDD1E}" type="sibTrans" cxnId="{C7B1E253-499F-425B-BDED-DCE3FC7528C8}">
      <dgm:prSet/>
      <dgm:spPr/>
      <dgm:t>
        <a:bodyPr/>
        <a:lstStyle/>
        <a:p>
          <a:endParaRPr lang="tr-TR"/>
        </a:p>
      </dgm:t>
    </dgm:pt>
    <dgm:pt modelId="{864A9B40-A6A6-4537-8D37-67D882CE1231}">
      <dgm:prSet phldrT="[Metin]"/>
      <dgm:spPr/>
      <dgm:t>
        <a:bodyPr/>
        <a:lstStyle/>
        <a:p>
          <a:r>
            <a:rPr lang="tr-TR" dirty="0" smtClean="0">
              <a:solidFill>
                <a:schemeClr val="tx1"/>
              </a:solidFill>
            </a:rPr>
            <a:t>Kağıt</a:t>
          </a:r>
          <a:endParaRPr lang="tr-TR" dirty="0">
            <a:solidFill>
              <a:schemeClr val="tx1"/>
            </a:solidFill>
          </a:endParaRPr>
        </a:p>
      </dgm:t>
    </dgm:pt>
    <dgm:pt modelId="{1E6CC44E-9FE4-4C6C-BF81-736508B9BC07}" type="parTrans" cxnId="{2B73044B-2DBC-4B2E-9333-45430559C639}">
      <dgm:prSet/>
      <dgm:spPr/>
      <dgm:t>
        <a:bodyPr/>
        <a:lstStyle/>
        <a:p>
          <a:endParaRPr lang="tr-TR"/>
        </a:p>
      </dgm:t>
    </dgm:pt>
    <dgm:pt modelId="{F4813B8E-4D34-4A34-A605-FA06A7672CF8}" type="sibTrans" cxnId="{2B73044B-2DBC-4B2E-9333-45430559C639}">
      <dgm:prSet/>
      <dgm:spPr/>
      <dgm:t>
        <a:bodyPr/>
        <a:lstStyle/>
        <a:p>
          <a:endParaRPr lang="tr-TR"/>
        </a:p>
      </dgm:t>
    </dgm:pt>
    <dgm:pt modelId="{77542C7A-98E8-4912-84C2-BD06E70DB8AA}">
      <dgm:prSet phldrT="[Metin]"/>
      <dgm:spPr>
        <a:solidFill>
          <a:srgbClr val="00CC66"/>
        </a:solidFill>
      </dgm:spPr>
      <dgm:t>
        <a:bodyPr/>
        <a:lstStyle/>
        <a:p>
          <a:r>
            <a:rPr lang="tr-TR" dirty="0" smtClean="0">
              <a:solidFill>
                <a:schemeClr val="tx1"/>
              </a:solidFill>
            </a:rPr>
            <a:t>Cam</a:t>
          </a:r>
          <a:endParaRPr lang="tr-TR" dirty="0">
            <a:solidFill>
              <a:schemeClr val="tx1"/>
            </a:solidFill>
          </a:endParaRPr>
        </a:p>
      </dgm:t>
    </dgm:pt>
    <dgm:pt modelId="{DD8B4678-E908-49EC-8492-2253E9ABB767}" type="parTrans" cxnId="{AF6960BF-12E6-4860-80AC-D658F4119A5E}">
      <dgm:prSet/>
      <dgm:spPr/>
      <dgm:t>
        <a:bodyPr/>
        <a:lstStyle/>
        <a:p>
          <a:endParaRPr lang="tr-TR"/>
        </a:p>
      </dgm:t>
    </dgm:pt>
    <dgm:pt modelId="{5D043753-E0FD-4623-9994-12CCE8B28E59}" type="sibTrans" cxnId="{AF6960BF-12E6-4860-80AC-D658F4119A5E}">
      <dgm:prSet/>
      <dgm:spPr/>
      <dgm:t>
        <a:bodyPr/>
        <a:lstStyle/>
        <a:p>
          <a:endParaRPr lang="tr-TR"/>
        </a:p>
      </dgm:t>
    </dgm:pt>
    <dgm:pt modelId="{B23E367D-F6FC-4F1D-B41D-A14F3031E77E}">
      <dgm:prSet phldrT="[Metin]"/>
      <dgm:spPr>
        <a:solidFill>
          <a:schemeClr val="bg1">
            <a:lumMod val="50000"/>
          </a:schemeClr>
        </a:solidFill>
      </dgm:spPr>
      <dgm:t>
        <a:bodyPr/>
        <a:lstStyle/>
        <a:p>
          <a:r>
            <a:rPr lang="tr-TR" dirty="0" smtClean="0">
              <a:solidFill>
                <a:schemeClr val="tx1"/>
              </a:solidFill>
            </a:rPr>
            <a:t>Metal</a:t>
          </a:r>
          <a:endParaRPr lang="tr-TR" dirty="0">
            <a:solidFill>
              <a:schemeClr val="tx1"/>
            </a:solidFill>
          </a:endParaRPr>
        </a:p>
      </dgm:t>
    </dgm:pt>
    <dgm:pt modelId="{B06A5285-9DC6-4661-98FE-3A17BD22DC79}" type="parTrans" cxnId="{D41BD583-2841-4AB2-86C9-944687D553CF}">
      <dgm:prSet/>
      <dgm:spPr/>
      <dgm:t>
        <a:bodyPr/>
        <a:lstStyle/>
        <a:p>
          <a:endParaRPr lang="tr-TR"/>
        </a:p>
      </dgm:t>
    </dgm:pt>
    <dgm:pt modelId="{CF630E79-2010-47E3-BDD9-D0E11D7648D7}" type="sibTrans" cxnId="{D41BD583-2841-4AB2-86C9-944687D553CF}">
      <dgm:prSet/>
      <dgm:spPr/>
      <dgm:t>
        <a:bodyPr/>
        <a:lstStyle/>
        <a:p>
          <a:endParaRPr lang="tr-TR"/>
        </a:p>
      </dgm:t>
    </dgm:pt>
    <dgm:pt modelId="{F7D71A2A-AE93-4FE1-AF0A-C2BEAA42088E}">
      <dgm:prSet phldrT="[Metin]"/>
      <dgm:spPr>
        <a:solidFill>
          <a:srgbClr val="CC6600"/>
        </a:solidFill>
      </dgm:spPr>
      <dgm:t>
        <a:bodyPr/>
        <a:lstStyle/>
        <a:p>
          <a:r>
            <a:rPr lang="tr-TR" dirty="0" smtClean="0"/>
            <a:t>Organik</a:t>
          </a:r>
          <a:endParaRPr lang="tr-TR" dirty="0"/>
        </a:p>
      </dgm:t>
    </dgm:pt>
    <dgm:pt modelId="{8A549784-92FC-4796-9BC3-F2770AC09B62}" type="parTrans" cxnId="{4C6B1AC7-2760-445D-9224-34689B63C7DF}">
      <dgm:prSet/>
      <dgm:spPr/>
      <dgm:t>
        <a:bodyPr/>
        <a:lstStyle/>
        <a:p>
          <a:endParaRPr lang="tr-TR"/>
        </a:p>
      </dgm:t>
    </dgm:pt>
    <dgm:pt modelId="{64AD89CF-D523-41CB-86AF-55390BF7B429}" type="sibTrans" cxnId="{4C6B1AC7-2760-445D-9224-34689B63C7DF}">
      <dgm:prSet/>
      <dgm:spPr/>
      <dgm:t>
        <a:bodyPr/>
        <a:lstStyle/>
        <a:p>
          <a:endParaRPr lang="tr-TR"/>
        </a:p>
      </dgm:t>
    </dgm:pt>
    <dgm:pt modelId="{743E0B1F-82C3-4096-A1BC-7F60BE1E0A52}" type="pres">
      <dgm:prSet presAssocID="{5147E6B1-19EE-4F89-A937-5ABCE9B4C691}" presName="Name0" presStyleCnt="0">
        <dgm:presLayoutVars>
          <dgm:chMax val="1"/>
          <dgm:dir/>
          <dgm:animLvl val="ctr"/>
          <dgm:resizeHandles val="exact"/>
        </dgm:presLayoutVars>
      </dgm:prSet>
      <dgm:spPr/>
      <dgm:t>
        <a:bodyPr/>
        <a:lstStyle/>
        <a:p>
          <a:endParaRPr lang="tr-TR"/>
        </a:p>
      </dgm:t>
    </dgm:pt>
    <dgm:pt modelId="{69E6263F-0767-4DDD-97E9-539647D3C2E2}" type="pres">
      <dgm:prSet presAssocID="{967E71B9-B0DC-4574-9D9A-85F2E01ED135}" presName="centerShape" presStyleLbl="node0" presStyleIdx="0" presStyleCnt="1" custScaleX="137518" custScaleY="152631"/>
      <dgm:spPr/>
      <dgm:t>
        <a:bodyPr/>
        <a:lstStyle/>
        <a:p>
          <a:endParaRPr lang="tr-TR"/>
        </a:p>
      </dgm:t>
    </dgm:pt>
    <dgm:pt modelId="{0EFDA71D-F08F-45F5-A799-303E11C6F620}" type="pres">
      <dgm:prSet presAssocID="{7FD90C67-A90F-4CB2-A0F2-4B3559A190E1}" presName="node" presStyleLbl="node1" presStyleIdx="0" presStyleCnt="10" custScaleX="187418">
        <dgm:presLayoutVars>
          <dgm:bulletEnabled val="1"/>
        </dgm:presLayoutVars>
      </dgm:prSet>
      <dgm:spPr/>
      <dgm:t>
        <a:bodyPr/>
        <a:lstStyle/>
        <a:p>
          <a:endParaRPr lang="tr-TR"/>
        </a:p>
      </dgm:t>
    </dgm:pt>
    <dgm:pt modelId="{37F3DB98-6C2F-4194-A687-B46F725C16EE}" type="pres">
      <dgm:prSet presAssocID="{7FD90C67-A90F-4CB2-A0F2-4B3559A190E1}" presName="dummy" presStyleCnt="0"/>
      <dgm:spPr/>
    </dgm:pt>
    <dgm:pt modelId="{DF7AFCBD-29A2-42BF-878D-9E0A9917FECE}" type="pres">
      <dgm:prSet presAssocID="{A993DBD6-C20F-4672-B18E-99090DE0C067}" presName="sibTrans" presStyleLbl="sibTrans2D1" presStyleIdx="0" presStyleCnt="10"/>
      <dgm:spPr/>
      <dgm:t>
        <a:bodyPr/>
        <a:lstStyle/>
        <a:p>
          <a:endParaRPr lang="tr-TR"/>
        </a:p>
      </dgm:t>
    </dgm:pt>
    <dgm:pt modelId="{388B0068-E20B-410D-B50E-763D7FCABDE1}" type="pres">
      <dgm:prSet presAssocID="{864A9B40-A6A6-4537-8D37-67D882CE1231}" presName="node" presStyleLbl="node1" presStyleIdx="1" presStyleCnt="10" custScaleX="178344" custRadScaleRad="104921" custRadScaleInc="61260">
        <dgm:presLayoutVars>
          <dgm:bulletEnabled val="1"/>
        </dgm:presLayoutVars>
      </dgm:prSet>
      <dgm:spPr/>
      <dgm:t>
        <a:bodyPr/>
        <a:lstStyle/>
        <a:p>
          <a:endParaRPr lang="tr-TR"/>
        </a:p>
      </dgm:t>
    </dgm:pt>
    <dgm:pt modelId="{8008EAC6-6F36-4B02-96A8-6514A05BA4BC}" type="pres">
      <dgm:prSet presAssocID="{864A9B40-A6A6-4537-8D37-67D882CE1231}" presName="dummy" presStyleCnt="0"/>
      <dgm:spPr/>
    </dgm:pt>
    <dgm:pt modelId="{57AB50B3-AA6F-4A66-AF20-DCBEA93CD310}" type="pres">
      <dgm:prSet presAssocID="{F4813B8E-4D34-4A34-A605-FA06A7672CF8}" presName="sibTrans" presStyleLbl="sibTrans2D1" presStyleIdx="1" presStyleCnt="10"/>
      <dgm:spPr/>
      <dgm:t>
        <a:bodyPr/>
        <a:lstStyle/>
        <a:p>
          <a:endParaRPr lang="tr-TR"/>
        </a:p>
      </dgm:t>
    </dgm:pt>
    <dgm:pt modelId="{9C71A466-4E04-4FC4-B986-271573593BAF}" type="pres">
      <dgm:prSet presAssocID="{77542C7A-98E8-4912-84C2-BD06E70DB8AA}" presName="node" presStyleLbl="node1" presStyleIdx="2" presStyleCnt="10" custScaleX="181086">
        <dgm:presLayoutVars>
          <dgm:bulletEnabled val="1"/>
        </dgm:presLayoutVars>
      </dgm:prSet>
      <dgm:spPr/>
      <dgm:t>
        <a:bodyPr/>
        <a:lstStyle/>
        <a:p>
          <a:endParaRPr lang="tr-TR"/>
        </a:p>
      </dgm:t>
    </dgm:pt>
    <dgm:pt modelId="{BAF6DE04-09E1-45C8-BC66-07586D94A19D}" type="pres">
      <dgm:prSet presAssocID="{77542C7A-98E8-4912-84C2-BD06E70DB8AA}" presName="dummy" presStyleCnt="0"/>
      <dgm:spPr/>
    </dgm:pt>
    <dgm:pt modelId="{5059B91C-ECE4-4774-ABDC-E9B0A7BB4EC7}" type="pres">
      <dgm:prSet presAssocID="{5D043753-E0FD-4623-9994-12CCE8B28E59}" presName="sibTrans" presStyleLbl="sibTrans2D1" presStyleIdx="2" presStyleCnt="10" custLinFactNeighborX="295"/>
      <dgm:spPr/>
      <dgm:t>
        <a:bodyPr/>
        <a:lstStyle/>
        <a:p>
          <a:endParaRPr lang="tr-TR"/>
        </a:p>
      </dgm:t>
    </dgm:pt>
    <dgm:pt modelId="{107516DF-251D-49B8-B1FB-A8A6E1E10B17}" type="pres">
      <dgm:prSet presAssocID="{B23E367D-F6FC-4F1D-B41D-A14F3031E77E}" presName="node" presStyleLbl="node1" presStyleIdx="3" presStyleCnt="10" custScaleX="203830" custRadScaleRad="98237" custRadScaleInc="-40848">
        <dgm:presLayoutVars>
          <dgm:bulletEnabled val="1"/>
        </dgm:presLayoutVars>
      </dgm:prSet>
      <dgm:spPr/>
      <dgm:t>
        <a:bodyPr/>
        <a:lstStyle/>
        <a:p>
          <a:endParaRPr lang="tr-TR"/>
        </a:p>
      </dgm:t>
    </dgm:pt>
    <dgm:pt modelId="{64148863-6550-4ABB-8240-C57BFFFD6DC7}" type="pres">
      <dgm:prSet presAssocID="{B23E367D-F6FC-4F1D-B41D-A14F3031E77E}" presName="dummy" presStyleCnt="0"/>
      <dgm:spPr/>
    </dgm:pt>
    <dgm:pt modelId="{3FF76B77-C607-4744-9827-B5E55CE5BD7F}" type="pres">
      <dgm:prSet presAssocID="{CF630E79-2010-47E3-BDD9-D0E11D7648D7}" presName="sibTrans" presStyleLbl="sibTrans2D1" presStyleIdx="3" presStyleCnt="10"/>
      <dgm:spPr/>
      <dgm:t>
        <a:bodyPr/>
        <a:lstStyle/>
        <a:p>
          <a:endParaRPr lang="tr-TR"/>
        </a:p>
      </dgm:t>
    </dgm:pt>
    <dgm:pt modelId="{0AB18A0F-9583-44AE-B4C1-67ABBE72490D}" type="pres">
      <dgm:prSet presAssocID="{F7D71A2A-AE93-4FE1-AF0A-C2BEAA42088E}" presName="node" presStyleLbl="node1" presStyleIdx="4" presStyleCnt="10" custScaleX="215426" custRadScaleRad="100000" custRadScaleInc="-68363">
        <dgm:presLayoutVars>
          <dgm:bulletEnabled val="1"/>
        </dgm:presLayoutVars>
      </dgm:prSet>
      <dgm:spPr/>
      <dgm:t>
        <a:bodyPr/>
        <a:lstStyle/>
        <a:p>
          <a:endParaRPr lang="tr-TR"/>
        </a:p>
      </dgm:t>
    </dgm:pt>
    <dgm:pt modelId="{2CD3A3E4-D68E-4D34-A212-73F61FE28A83}" type="pres">
      <dgm:prSet presAssocID="{F7D71A2A-AE93-4FE1-AF0A-C2BEAA42088E}" presName="dummy" presStyleCnt="0"/>
      <dgm:spPr/>
    </dgm:pt>
    <dgm:pt modelId="{CAAB51CC-310D-4617-A026-39E3FE386EDE}" type="pres">
      <dgm:prSet presAssocID="{64AD89CF-D523-41CB-86AF-55390BF7B429}" presName="sibTrans" presStyleLbl="sibTrans2D1" presStyleIdx="4" presStyleCnt="10"/>
      <dgm:spPr/>
      <dgm:t>
        <a:bodyPr/>
        <a:lstStyle/>
        <a:p>
          <a:endParaRPr lang="tr-TR"/>
        </a:p>
      </dgm:t>
    </dgm:pt>
    <dgm:pt modelId="{55FCF393-D37B-429B-9ABB-4BF9E67759C6}" type="pres">
      <dgm:prSet presAssocID="{9C39044A-0B5F-477E-8F0E-4151FD9E58D7}" presName="node" presStyleLbl="node1" presStyleIdx="5" presStyleCnt="10" custScaleX="202689">
        <dgm:presLayoutVars>
          <dgm:bulletEnabled val="1"/>
        </dgm:presLayoutVars>
      </dgm:prSet>
      <dgm:spPr/>
      <dgm:t>
        <a:bodyPr/>
        <a:lstStyle/>
        <a:p>
          <a:endParaRPr lang="tr-TR"/>
        </a:p>
      </dgm:t>
    </dgm:pt>
    <dgm:pt modelId="{D10DD6F1-2CB1-4B4E-863C-1C2C8D54D641}" type="pres">
      <dgm:prSet presAssocID="{9C39044A-0B5F-477E-8F0E-4151FD9E58D7}" presName="dummy" presStyleCnt="0"/>
      <dgm:spPr/>
    </dgm:pt>
    <dgm:pt modelId="{6429B0B8-D2AB-4C6A-9E80-E35C9C20B282}" type="pres">
      <dgm:prSet presAssocID="{54289D37-14C5-4D55-83FB-707D934FDD1E}" presName="sibTrans" presStyleLbl="sibTrans2D1" presStyleIdx="5" presStyleCnt="10"/>
      <dgm:spPr/>
      <dgm:t>
        <a:bodyPr/>
        <a:lstStyle/>
        <a:p>
          <a:endParaRPr lang="tr-TR"/>
        </a:p>
      </dgm:t>
    </dgm:pt>
    <dgm:pt modelId="{260B71EF-CAB4-40A1-BF8B-33BA1CFA422D}" type="pres">
      <dgm:prSet presAssocID="{BF044EC2-6852-4717-B88D-5977E696524C}" presName="node" presStyleLbl="node1" presStyleIdx="6" presStyleCnt="10" custScaleX="223283" custRadScaleRad="102101" custRadScaleInc="93262">
        <dgm:presLayoutVars>
          <dgm:bulletEnabled val="1"/>
        </dgm:presLayoutVars>
      </dgm:prSet>
      <dgm:spPr/>
      <dgm:t>
        <a:bodyPr/>
        <a:lstStyle/>
        <a:p>
          <a:endParaRPr lang="tr-TR"/>
        </a:p>
      </dgm:t>
    </dgm:pt>
    <dgm:pt modelId="{C508110D-4D8E-4721-8C80-0376573E3E08}" type="pres">
      <dgm:prSet presAssocID="{BF044EC2-6852-4717-B88D-5977E696524C}" presName="dummy" presStyleCnt="0"/>
      <dgm:spPr/>
    </dgm:pt>
    <dgm:pt modelId="{24031929-C105-4CCE-A009-A381A7C8E0BD}" type="pres">
      <dgm:prSet presAssocID="{7072C889-552B-4132-9C19-C102FB40BB41}" presName="sibTrans" presStyleLbl="sibTrans2D1" presStyleIdx="6" presStyleCnt="10"/>
      <dgm:spPr/>
      <dgm:t>
        <a:bodyPr/>
        <a:lstStyle/>
        <a:p>
          <a:endParaRPr lang="tr-TR"/>
        </a:p>
      </dgm:t>
    </dgm:pt>
    <dgm:pt modelId="{68CC58A4-5816-4048-ACEE-2B39112CDF98}" type="pres">
      <dgm:prSet presAssocID="{D45F37CD-72D6-4D11-89B7-7774630A7845}" presName="node" presStyleLbl="node1" presStyleIdx="7" presStyleCnt="10" custScaleX="217123" custRadScaleRad="98370" custRadScaleInc="38125">
        <dgm:presLayoutVars>
          <dgm:bulletEnabled val="1"/>
        </dgm:presLayoutVars>
      </dgm:prSet>
      <dgm:spPr/>
      <dgm:t>
        <a:bodyPr/>
        <a:lstStyle/>
        <a:p>
          <a:endParaRPr lang="tr-TR"/>
        </a:p>
      </dgm:t>
    </dgm:pt>
    <dgm:pt modelId="{FD3D6750-0774-4B89-92E1-649979488BE5}" type="pres">
      <dgm:prSet presAssocID="{D45F37CD-72D6-4D11-89B7-7774630A7845}" presName="dummy" presStyleCnt="0"/>
      <dgm:spPr/>
    </dgm:pt>
    <dgm:pt modelId="{8165BB51-5154-48AB-9A66-A621696056BE}" type="pres">
      <dgm:prSet presAssocID="{C46D57AC-9FB7-409D-B6EC-42113A8995B3}" presName="sibTrans" presStyleLbl="sibTrans2D1" presStyleIdx="7" presStyleCnt="10"/>
      <dgm:spPr/>
      <dgm:t>
        <a:bodyPr/>
        <a:lstStyle/>
        <a:p>
          <a:endParaRPr lang="tr-TR"/>
        </a:p>
      </dgm:t>
    </dgm:pt>
    <dgm:pt modelId="{C2B66BC4-FAB4-4042-AF7A-62CD9EB17F08}" type="pres">
      <dgm:prSet presAssocID="{B32CA254-7364-46BA-AA8C-44507545BA30}" presName="node" presStyleLbl="node1" presStyleIdx="8" presStyleCnt="10" custScaleX="222233">
        <dgm:presLayoutVars>
          <dgm:bulletEnabled val="1"/>
        </dgm:presLayoutVars>
      </dgm:prSet>
      <dgm:spPr/>
      <dgm:t>
        <a:bodyPr/>
        <a:lstStyle/>
        <a:p>
          <a:endParaRPr lang="tr-TR"/>
        </a:p>
      </dgm:t>
    </dgm:pt>
    <dgm:pt modelId="{35D8D2DE-3CC4-43FE-816F-5148CD6FD476}" type="pres">
      <dgm:prSet presAssocID="{B32CA254-7364-46BA-AA8C-44507545BA30}" presName="dummy" presStyleCnt="0"/>
      <dgm:spPr/>
    </dgm:pt>
    <dgm:pt modelId="{07C8697E-486D-4972-8052-164FE8B55D04}" type="pres">
      <dgm:prSet presAssocID="{8A83E44B-C025-4907-AAD0-5884B45B59D6}" presName="sibTrans" presStyleLbl="sibTrans2D1" presStyleIdx="8" presStyleCnt="10" custLinFactNeighborX="-1843" custLinFactNeighborY="2150"/>
      <dgm:spPr/>
      <dgm:t>
        <a:bodyPr/>
        <a:lstStyle/>
        <a:p>
          <a:endParaRPr lang="tr-TR"/>
        </a:p>
      </dgm:t>
    </dgm:pt>
    <dgm:pt modelId="{8EC8741E-21F3-4257-8CC3-3489F12DF5B5}" type="pres">
      <dgm:prSet presAssocID="{E89F5990-8BFA-40B2-BD76-535CE097BB70}" presName="node" presStyleLbl="node1" presStyleIdx="9" presStyleCnt="10" custScaleX="190558" custRadScaleRad="101993" custRadScaleInc="-34127">
        <dgm:presLayoutVars>
          <dgm:bulletEnabled val="1"/>
        </dgm:presLayoutVars>
      </dgm:prSet>
      <dgm:spPr/>
      <dgm:t>
        <a:bodyPr/>
        <a:lstStyle/>
        <a:p>
          <a:endParaRPr lang="tr-TR"/>
        </a:p>
      </dgm:t>
    </dgm:pt>
    <dgm:pt modelId="{DA1B2213-5C48-4478-B97A-A2873A762ABB}" type="pres">
      <dgm:prSet presAssocID="{E89F5990-8BFA-40B2-BD76-535CE097BB70}" presName="dummy" presStyleCnt="0"/>
      <dgm:spPr/>
    </dgm:pt>
    <dgm:pt modelId="{79BCC9A3-C647-4C22-96D6-57BB9C782B43}" type="pres">
      <dgm:prSet presAssocID="{4E597E21-E39E-40BD-83B0-E9AB652EAC9F}" presName="sibTrans" presStyleLbl="sibTrans2D1" presStyleIdx="9" presStyleCnt="10"/>
      <dgm:spPr/>
      <dgm:t>
        <a:bodyPr/>
        <a:lstStyle/>
        <a:p>
          <a:endParaRPr lang="tr-TR"/>
        </a:p>
      </dgm:t>
    </dgm:pt>
  </dgm:ptLst>
  <dgm:cxnLst>
    <dgm:cxn modelId="{6B839466-2E1D-443B-9018-3A0340A4C780}" type="presOf" srcId="{5D043753-E0FD-4623-9994-12CCE8B28E59}" destId="{5059B91C-ECE4-4774-ABDC-E9B0A7BB4EC7}" srcOrd="0" destOrd="0" presId="urn:microsoft.com/office/officeart/2005/8/layout/radial6"/>
    <dgm:cxn modelId="{845CB196-DDF7-4B84-BA98-BDB0D2F785A0}" srcId="{967E71B9-B0DC-4574-9D9A-85F2E01ED135}" destId="{7FD90C67-A90F-4CB2-A0F2-4B3559A190E1}" srcOrd="0" destOrd="0" parTransId="{A86B7236-00A3-485C-9761-73E599FC323E}" sibTransId="{A993DBD6-C20F-4672-B18E-99090DE0C067}"/>
    <dgm:cxn modelId="{28A24227-9A36-46BD-B513-FFFA58534F4B}" srcId="{5147E6B1-19EE-4F89-A937-5ABCE9B4C691}" destId="{967E71B9-B0DC-4574-9D9A-85F2E01ED135}" srcOrd="0" destOrd="0" parTransId="{EFED13B5-BEFC-4F54-908F-7FA454F6539C}" sibTransId="{D61FD2AC-38BD-4240-BA25-72DE5206180C}"/>
    <dgm:cxn modelId="{C7B1E253-499F-425B-BDED-DCE3FC7528C8}" srcId="{967E71B9-B0DC-4574-9D9A-85F2E01ED135}" destId="{9C39044A-0B5F-477E-8F0E-4151FD9E58D7}" srcOrd="5" destOrd="0" parTransId="{6F1DC25F-B79C-4C2F-BCB0-807FE6B2B83A}" sibTransId="{54289D37-14C5-4D55-83FB-707D934FDD1E}"/>
    <dgm:cxn modelId="{EAB36204-5583-4AD4-9BEF-AFAF6C75F946}" type="presOf" srcId="{9C39044A-0B5F-477E-8F0E-4151FD9E58D7}" destId="{55FCF393-D37B-429B-9ABB-4BF9E67759C6}" srcOrd="0" destOrd="0" presId="urn:microsoft.com/office/officeart/2005/8/layout/radial6"/>
    <dgm:cxn modelId="{97D8ADCD-64E2-453B-AC4A-B5CB7C5DA585}" type="presOf" srcId="{77542C7A-98E8-4912-84C2-BD06E70DB8AA}" destId="{9C71A466-4E04-4FC4-B986-271573593BAF}" srcOrd="0" destOrd="0" presId="urn:microsoft.com/office/officeart/2005/8/layout/radial6"/>
    <dgm:cxn modelId="{4C6B1AC7-2760-445D-9224-34689B63C7DF}" srcId="{967E71B9-B0DC-4574-9D9A-85F2E01ED135}" destId="{F7D71A2A-AE93-4FE1-AF0A-C2BEAA42088E}" srcOrd="4" destOrd="0" parTransId="{8A549784-92FC-4796-9BC3-F2770AC09B62}" sibTransId="{64AD89CF-D523-41CB-86AF-55390BF7B429}"/>
    <dgm:cxn modelId="{D41BD583-2841-4AB2-86C9-944687D553CF}" srcId="{967E71B9-B0DC-4574-9D9A-85F2E01ED135}" destId="{B23E367D-F6FC-4F1D-B41D-A14F3031E77E}" srcOrd="3" destOrd="0" parTransId="{B06A5285-9DC6-4661-98FE-3A17BD22DC79}" sibTransId="{CF630E79-2010-47E3-BDD9-D0E11D7648D7}"/>
    <dgm:cxn modelId="{78FE9EC2-6F55-4760-ACD5-6D4C6F23E50F}" type="presOf" srcId="{F4813B8E-4D34-4A34-A605-FA06A7672CF8}" destId="{57AB50B3-AA6F-4A66-AF20-DCBEA93CD310}" srcOrd="0" destOrd="0" presId="urn:microsoft.com/office/officeart/2005/8/layout/radial6"/>
    <dgm:cxn modelId="{AF6960BF-12E6-4860-80AC-D658F4119A5E}" srcId="{967E71B9-B0DC-4574-9D9A-85F2E01ED135}" destId="{77542C7A-98E8-4912-84C2-BD06E70DB8AA}" srcOrd="2" destOrd="0" parTransId="{DD8B4678-E908-49EC-8492-2253E9ABB767}" sibTransId="{5D043753-E0FD-4623-9994-12CCE8B28E59}"/>
    <dgm:cxn modelId="{7AF8C3DE-30CC-4ADE-9A0D-37D2AD5E226E}" type="presOf" srcId="{54289D37-14C5-4D55-83FB-707D934FDD1E}" destId="{6429B0B8-D2AB-4C6A-9E80-E35C9C20B282}" srcOrd="0" destOrd="0" presId="urn:microsoft.com/office/officeart/2005/8/layout/radial6"/>
    <dgm:cxn modelId="{0F52AE5C-3631-4817-A1B4-DE74D0F4AC45}" type="presOf" srcId="{CF630E79-2010-47E3-BDD9-D0E11D7648D7}" destId="{3FF76B77-C607-4744-9827-B5E55CE5BD7F}" srcOrd="0" destOrd="0" presId="urn:microsoft.com/office/officeart/2005/8/layout/radial6"/>
    <dgm:cxn modelId="{84422639-CAAE-4CEB-A4D2-ED798627AC80}" srcId="{967E71B9-B0DC-4574-9D9A-85F2E01ED135}" destId="{BF044EC2-6852-4717-B88D-5977E696524C}" srcOrd="6" destOrd="0" parTransId="{94EAAF08-D925-4233-906E-DEC0C13E4DFC}" sibTransId="{7072C889-552B-4132-9C19-C102FB40BB41}"/>
    <dgm:cxn modelId="{A42E47FB-50EA-4629-B9DA-4A1C63191BED}" type="presOf" srcId="{4E597E21-E39E-40BD-83B0-E9AB652EAC9F}" destId="{79BCC9A3-C647-4C22-96D6-57BB9C782B43}" srcOrd="0" destOrd="0" presId="urn:microsoft.com/office/officeart/2005/8/layout/radial6"/>
    <dgm:cxn modelId="{FCA363C4-907E-4BE2-A8BA-69DD0AC64E25}" type="presOf" srcId="{C46D57AC-9FB7-409D-B6EC-42113A8995B3}" destId="{8165BB51-5154-48AB-9A66-A621696056BE}" srcOrd="0" destOrd="0" presId="urn:microsoft.com/office/officeart/2005/8/layout/radial6"/>
    <dgm:cxn modelId="{2B73044B-2DBC-4B2E-9333-45430559C639}" srcId="{967E71B9-B0DC-4574-9D9A-85F2E01ED135}" destId="{864A9B40-A6A6-4537-8D37-67D882CE1231}" srcOrd="1" destOrd="0" parTransId="{1E6CC44E-9FE4-4C6C-BF81-736508B9BC07}" sibTransId="{F4813B8E-4D34-4A34-A605-FA06A7672CF8}"/>
    <dgm:cxn modelId="{01C28F84-240D-4B4D-B13D-B39FE2E56342}" type="presOf" srcId="{E89F5990-8BFA-40B2-BD76-535CE097BB70}" destId="{8EC8741E-21F3-4257-8CC3-3489F12DF5B5}" srcOrd="0" destOrd="0" presId="urn:microsoft.com/office/officeart/2005/8/layout/radial6"/>
    <dgm:cxn modelId="{7ACE66A7-50AE-4FBA-A95F-4CCBFC86CF1D}" type="presOf" srcId="{BF044EC2-6852-4717-B88D-5977E696524C}" destId="{260B71EF-CAB4-40A1-BF8B-33BA1CFA422D}" srcOrd="0" destOrd="0" presId="urn:microsoft.com/office/officeart/2005/8/layout/radial6"/>
    <dgm:cxn modelId="{5B5D939D-173D-4DB2-A990-FCA8F7C55900}" type="presOf" srcId="{B32CA254-7364-46BA-AA8C-44507545BA30}" destId="{C2B66BC4-FAB4-4042-AF7A-62CD9EB17F08}" srcOrd="0" destOrd="0" presId="urn:microsoft.com/office/officeart/2005/8/layout/radial6"/>
    <dgm:cxn modelId="{DE2A8DD6-A6D3-4E29-857F-B0CCD2D8A20B}" type="presOf" srcId="{967E71B9-B0DC-4574-9D9A-85F2E01ED135}" destId="{69E6263F-0767-4DDD-97E9-539647D3C2E2}" srcOrd="0" destOrd="0" presId="urn:microsoft.com/office/officeart/2005/8/layout/radial6"/>
    <dgm:cxn modelId="{1C5E4F3C-A6E0-4577-9CCD-F18BA2289FFD}" type="presOf" srcId="{D45F37CD-72D6-4D11-89B7-7774630A7845}" destId="{68CC58A4-5816-4048-ACEE-2B39112CDF98}" srcOrd="0" destOrd="0" presId="urn:microsoft.com/office/officeart/2005/8/layout/radial6"/>
    <dgm:cxn modelId="{A3BDFA95-A510-4326-995B-E5F66E895AD9}" type="presOf" srcId="{B23E367D-F6FC-4F1D-B41D-A14F3031E77E}" destId="{107516DF-251D-49B8-B1FB-A8A6E1E10B17}" srcOrd="0" destOrd="0" presId="urn:microsoft.com/office/officeart/2005/8/layout/radial6"/>
    <dgm:cxn modelId="{AD58DE56-99C3-48C5-A4C4-566E8819E139}" type="presOf" srcId="{F7D71A2A-AE93-4FE1-AF0A-C2BEAA42088E}" destId="{0AB18A0F-9583-44AE-B4C1-67ABBE72490D}" srcOrd="0" destOrd="0" presId="urn:microsoft.com/office/officeart/2005/8/layout/radial6"/>
    <dgm:cxn modelId="{9319B4B7-1D8B-4164-808B-1FC834AFABEC}" type="presOf" srcId="{8A83E44B-C025-4907-AAD0-5884B45B59D6}" destId="{07C8697E-486D-4972-8052-164FE8B55D04}" srcOrd="0" destOrd="0" presId="urn:microsoft.com/office/officeart/2005/8/layout/radial6"/>
    <dgm:cxn modelId="{67496D24-9F68-4A3C-A933-7E28536E5EA9}" srcId="{967E71B9-B0DC-4574-9D9A-85F2E01ED135}" destId="{B32CA254-7364-46BA-AA8C-44507545BA30}" srcOrd="8" destOrd="0" parTransId="{5FAC0569-C5CA-4ACA-82F0-B65D4FD0BECE}" sibTransId="{8A83E44B-C025-4907-AAD0-5884B45B59D6}"/>
    <dgm:cxn modelId="{07E7F0CF-FF4F-40F6-99A2-C2CC1E135D1D}" type="presOf" srcId="{7072C889-552B-4132-9C19-C102FB40BB41}" destId="{24031929-C105-4CCE-A009-A381A7C8E0BD}" srcOrd="0" destOrd="0" presId="urn:microsoft.com/office/officeart/2005/8/layout/radial6"/>
    <dgm:cxn modelId="{86605D45-0B29-423A-8B02-F8251918BCFE}" type="presOf" srcId="{A993DBD6-C20F-4672-B18E-99090DE0C067}" destId="{DF7AFCBD-29A2-42BF-878D-9E0A9917FECE}" srcOrd="0" destOrd="0" presId="urn:microsoft.com/office/officeart/2005/8/layout/radial6"/>
    <dgm:cxn modelId="{64D1A9D6-0687-422B-ADD7-00D95028EDAC}" type="presOf" srcId="{7FD90C67-A90F-4CB2-A0F2-4B3559A190E1}" destId="{0EFDA71D-F08F-45F5-A799-303E11C6F620}" srcOrd="0" destOrd="0" presId="urn:microsoft.com/office/officeart/2005/8/layout/radial6"/>
    <dgm:cxn modelId="{E0000A84-A8E7-464E-B482-340FD0E127FD}" type="presOf" srcId="{64AD89CF-D523-41CB-86AF-55390BF7B429}" destId="{CAAB51CC-310D-4617-A026-39E3FE386EDE}" srcOrd="0" destOrd="0" presId="urn:microsoft.com/office/officeart/2005/8/layout/radial6"/>
    <dgm:cxn modelId="{BBC74B16-59D7-49B4-9969-D9698A8ECA44}" type="presOf" srcId="{5147E6B1-19EE-4F89-A937-5ABCE9B4C691}" destId="{743E0B1F-82C3-4096-A1BC-7F60BE1E0A52}" srcOrd="0" destOrd="0" presId="urn:microsoft.com/office/officeart/2005/8/layout/radial6"/>
    <dgm:cxn modelId="{62FE2915-E534-4510-9D39-8C09D03B0124}" srcId="{967E71B9-B0DC-4574-9D9A-85F2E01ED135}" destId="{D45F37CD-72D6-4D11-89B7-7774630A7845}" srcOrd="7" destOrd="0" parTransId="{CAEA4B93-BF04-4D1F-ABE2-1EFD9F2800B4}" sibTransId="{C46D57AC-9FB7-409D-B6EC-42113A8995B3}"/>
    <dgm:cxn modelId="{BC7BB2AA-4367-4831-871D-1453B9FCBEA3}" type="presOf" srcId="{864A9B40-A6A6-4537-8D37-67D882CE1231}" destId="{388B0068-E20B-410D-B50E-763D7FCABDE1}" srcOrd="0" destOrd="0" presId="urn:microsoft.com/office/officeart/2005/8/layout/radial6"/>
    <dgm:cxn modelId="{6860D927-570E-4466-8CF2-9BBA8F44EEC1}" srcId="{967E71B9-B0DC-4574-9D9A-85F2E01ED135}" destId="{E89F5990-8BFA-40B2-BD76-535CE097BB70}" srcOrd="9" destOrd="0" parTransId="{FBE7E953-7FAD-49A6-B19D-DCDC6CE002AE}" sibTransId="{4E597E21-E39E-40BD-83B0-E9AB652EAC9F}"/>
    <dgm:cxn modelId="{8BFFF9D0-62F2-4BE7-AA3F-60F4475E194F}" type="presParOf" srcId="{743E0B1F-82C3-4096-A1BC-7F60BE1E0A52}" destId="{69E6263F-0767-4DDD-97E9-539647D3C2E2}" srcOrd="0" destOrd="0" presId="urn:microsoft.com/office/officeart/2005/8/layout/radial6"/>
    <dgm:cxn modelId="{555C94CE-0F89-46AF-B62E-39D06944B4B4}" type="presParOf" srcId="{743E0B1F-82C3-4096-A1BC-7F60BE1E0A52}" destId="{0EFDA71D-F08F-45F5-A799-303E11C6F620}" srcOrd="1" destOrd="0" presId="urn:microsoft.com/office/officeart/2005/8/layout/radial6"/>
    <dgm:cxn modelId="{F273D548-A7F9-43BA-8947-15949654D0D1}" type="presParOf" srcId="{743E0B1F-82C3-4096-A1BC-7F60BE1E0A52}" destId="{37F3DB98-6C2F-4194-A687-B46F725C16EE}" srcOrd="2" destOrd="0" presId="urn:microsoft.com/office/officeart/2005/8/layout/radial6"/>
    <dgm:cxn modelId="{46A35B09-522F-4599-BD38-91C996FFD059}" type="presParOf" srcId="{743E0B1F-82C3-4096-A1BC-7F60BE1E0A52}" destId="{DF7AFCBD-29A2-42BF-878D-9E0A9917FECE}" srcOrd="3" destOrd="0" presId="urn:microsoft.com/office/officeart/2005/8/layout/radial6"/>
    <dgm:cxn modelId="{C63E118C-12DC-4001-9540-F83A329A8D78}" type="presParOf" srcId="{743E0B1F-82C3-4096-A1BC-7F60BE1E0A52}" destId="{388B0068-E20B-410D-B50E-763D7FCABDE1}" srcOrd="4" destOrd="0" presId="urn:microsoft.com/office/officeart/2005/8/layout/radial6"/>
    <dgm:cxn modelId="{A5924CFD-B76E-4EDC-975E-7448443505AD}" type="presParOf" srcId="{743E0B1F-82C3-4096-A1BC-7F60BE1E0A52}" destId="{8008EAC6-6F36-4B02-96A8-6514A05BA4BC}" srcOrd="5" destOrd="0" presId="urn:microsoft.com/office/officeart/2005/8/layout/radial6"/>
    <dgm:cxn modelId="{A684FDCA-242D-42E8-98FD-A30A13551DB7}" type="presParOf" srcId="{743E0B1F-82C3-4096-A1BC-7F60BE1E0A52}" destId="{57AB50B3-AA6F-4A66-AF20-DCBEA93CD310}" srcOrd="6" destOrd="0" presId="urn:microsoft.com/office/officeart/2005/8/layout/radial6"/>
    <dgm:cxn modelId="{B8E8DC9C-DE84-4DF0-9696-2FE70772A498}" type="presParOf" srcId="{743E0B1F-82C3-4096-A1BC-7F60BE1E0A52}" destId="{9C71A466-4E04-4FC4-B986-271573593BAF}" srcOrd="7" destOrd="0" presId="urn:microsoft.com/office/officeart/2005/8/layout/radial6"/>
    <dgm:cxn modelId="{27920A3A-8950-487A-9E16-6BCC3711A6F1}" type="presParOf" srcId="{743E0B1F-82C3-4096-A1BC-7F60BE1E0A52}" destId="{BAF6DE04-09E1-45C8-BC66-07586D94A19D}" srcOrd="8" destOrd="0" presId="urn:microsoft.com/office/officeart/2005/8/layout/radial6"/>
    <dgm:cxn modelId="{D064AB2E-DDED-415D-83E8-C82154F7A598}" type="presParOf" srcId="{743E0B1F-82C3-4096-A1BC-7F60BE1E0A52}" destId="{5059B91C-ECE4-4774-ABDC-E9B0A7BB4EC7}" srcOrd="9" destOrd="0" presId="urn:microsoft.com/office/officeart/2005/8/layout/radial6"/>
    <dgm:cxn modelId="{1AE37660-D44A-47FB-8615-6F511BDA8344}" type="presParOf" srcId="{743E0B1F-82C3-4096-A1BC-7F60BE1E0A52}" destId="{107516DF-251D-49B8-B1FB-A8A6E1E10B17}" srcOrd="10" destOrd="0" presId="urn:microsoft.com/office/officeart/2005/8/layout/radial6"/>
    <dgm:cxn modelId="{55D5AA4A-910A-41C3-AE34-507AD3A577E1}" type="presParOf" srcId="{743E0B1F-82C3-4096-A1BC-7F60BE1E0A52}" destId="{64148863-6550-4ABB-8240-C57BFFFD6DC7}" srcOrd="11" destOrd="0" presId="urn:microsoft.com/office/officeart/2005/8/layout/radial6"/>
    <dgm:cxn modelId="{6FF578F7-E10C-433A-A252-71374CFB0D4E}" type="presParOf" srcId="{743E0B1F-82C3-4096-A1BC-7F60BE1E0A52}" destId="{3FF76B77-C607-4744-9827-B5E55CE5BD7F}" srcOrd="12" destOrd="0" presId="urn:microsoft.com/office/officeart/2005/8/layout/radial6"/>
    <dgm:cxn modelId="{7369AA65-95FD-41C4-A8CD-596D1AD4CD54}" type="presParOf" srcId="{743E0B1F-82C3-4096-A1BC-7F60BE1E0A52}" destId="{0AB18A0F-9583-44AE-B4C1-67ABBE72490D}" srcOrd="13" destOrd="0" presId="urn:microsoft.com/office/officeart/2005/8/layout/radial6"/>
    <dgm:cxn modelId="{EE8FB8C1-0999-4D7B-B269-BBC9BF7C7701}" type="presParOf" srcId="{743E0B1F-82C3-4096-A1BC-7F60BE1E0A52}" destId="{2CD3A3E4-D68E-4D34-A212-73F61FE28A83}" srcOrd="14" destOrd="0" presId="urn:microsoft.com/office/officeart/2005/8/layout/radial6"/>
    <dgm:cxn modelId="{52ED86AF-F235-47BC-AC0A-29785B936A91}" type="presParOf" srcId="{743E0B1F-82C3-4096-A1BC-7F60BE1E0A52}" destId="{CAAB51CC-310D-4617-A026-39E3FE386EDE}" srcOrd="15" destOrd="0" presId="urn:microsoft.com/office/officeart/2005/8/layout/radial6"/>
    <dgm:cxn modelId="{A8023E41-09CB-4D5E-BDD8-8A0113E318C7}" type="presParOf" srcId="{743E0B1F-82C3-4096-A1BC-7F60BE1E0A52}" destId="{55FCF393-D37B-429B-9ABB-4BF9E67759C6}" srcOrd="16" destOrd="0" presId="urn:microsoft.com/office/officeart/2005/8/layout/radial6"/>
    <dgm:cxn modelId="{5397E37B-37DF-424A-B322-7B46B6BAB080}" type="presParOf" srcId="{743E0B1F-82C3-4096-A1BC-7F60BE1E0A52}" destId="{D10DD6F1-2CB1-4B4E-863C-1C2C8D54D641}" srcOrd="17" destOrd="0" presId="urn:microsoft.com/office/officeart/2005/8/layout/radial6"/>
    <dgm:cxn modelId="{D29A0011-044B-4B6C-9EAB-7AF036F4E643}" type="presParOf" srcId="{743E0B1F-82C3-4096-A1BC-7F60BE1E0A52}" destId="{6429B0B8-D2AB-4C6A-9E80-E35C9C20B282}" srcOrd="18" destOrd="0" presId="urn:microsoft.com/office/officeart/2005/8/layout/radial6"/>
    <dgm:cxn modelId="{2C0C6C61-99DC-484C-ACD0-FEC6B2C1A519}" type="presParOf" srcId="{743E0B1F-82C3-4096-A1BC-7F60BE1E0A52}" destId="{260B71EF-CAB4-40A1-BF8B-33BA1CFA422D}" srcOrd="19" destOrd="0" presId="urn:microsoft.com/office/officeart/2005/8/layout/radial6"/>
    <dgm:cxn modelId="{5B771CCD-5F78-43AA-82BD-4A2E284EFAD5}" type="presParOf" srcId="{743E0B1F-82C3-4096-A1BC-7F60BE1E0A52}" destId="{C508110D-4D8E-4721-8C80-0376573E3E08}" srcOrd="20" destOrd="0" presId="urn:microsoft.com/office/officeart/2005/8/layout/radial6"/>
    <dgm:cxn modelId="{0BBD440A-4536-4516-BB69-243026A47CF9}" type="presParOf" srcId="{743E0B1F-82C3-4096-A1BC-7F60BE1E0A52}" destId="{24031929-C105-4CCE-A009-A381A7C8E0BD}" srcOrd="21" destOrd="0" presId="urn:microsoft.com/office/officeart/2005/8/layout/radial6"/>
    <dgm:cxn modelId="{0E971336-DEF2-4834-ACDC-E6B489753018}" type="presParOf" srcId="{743E0B1F-82C3-4096-A1BC-7F60BE1E0A52}" destId="{68CC58A4-5816-4048-ACEE-2B39112CDF98}" srcOrd="22" destOrd="0" presId="urn:microsoft.com/office/officeart/2005/8/layout/radial6"/>
    <dgm:cxn modelId="{AC6CA2CA-AB56-480C-A383-EF5FBEC430E2}" type="presParOf" srcId="{743E0B1F-82C3-4096-A1BC-7F60BE1E0A52}" destId="{FD3D6750-0774-4B89-92E1-649979488BE5}" srcOrd="23" destOrd="0" presId="urn:microsoft.com/office/officeart/2005/8/layout/radial6"/>
    <dgm:cxn modelId="{794B1808-2827-49EC-BAB4-E960F6E09E42}" type="presParOf" srcId="{743E0B1F-82C3-4096-A1BC-7F60BE1E0A52}" destId="{8165BB51-5154-48AB-9A66-A621696056BE}" srcOrd="24" destOrd="0" presId="urn:microsoft.com/office/officeart/2005/8/layout/radial6"/>
    <dgm:cxn modelId="{281DC7D1-AB14-48EB-BFDA-687A90101BA2}" type="presParOf" srcId="{743E0B1F-82C3-4096-A1BC-7F60BE1E0A52}" destId="{C2B66BC4-FAB4-4042-AF7A-62CD9EB17F08}" srcOrd="25" destOrd="0" presId="urn:microsoft.com/office/officeart/2005/8/layout/radial6"/>
    <dgm:cxn modelId="{04A93E2A-6E28-4AD8-9166-DA07A26916C3}" type="presParOf" srcId="{743E0B1F-82C3-4096-A1BC-7F60BE1E0A52}" destId="{35D8D2DE-3CC4-43FE-816F-5148CD6FD476}" srcOrd="26" destOrd="0" presId="urn:microsoft.com/office/officeart/2005/8/layout/radial6"/>
    <dgm:cxn modelId="{20755C36-13B7-4A47-94AD-3C04A1327AD8}" type="presParOf" srcId="{743E0B1F-82C3-4096-A1BC-7F60BE1E0A52}" destId="{07C8697E-486D-4972-8052-164FE8B55D04}" srcOrd="27" destOrd="0" presId="urn:microsoft.com/office/officeart/2005/8/layout/radial6"/>
    <dgm:cxn modelId="{B1FBA6A1-A89F-4D06-8E1C-CBAA2D82268F}" type="presParOf" srcId="{743E0B1F-82C3-4096-A1BC-7F60BE1E0A52}" destId="{8EC8741E-21F3-4257-8CC3-3489F12DF5B5}" srcOrd="28" destOrd="0" presId="urn:microsoft.com/office/officeart/2005/8/layout/radial6"/>
    <dgm:cxn modelId="{17EA8B0F-385F-4995-8F98-F2792D3347EA}" type="presParOf" srcId="{743E0B1F-82C3-4096-A1BC-7F60BE1E0A52}" destId="{DA1B2213-5C48-4478-B97A-A2873A762ABB}" srcOrd="29" destOrd="0" presId="urn:microsoft.com/office/officeart/2005/8/layout/radial6"/>
    <dgm:cxn modelId="{1CF8EE9E-41D2-40B1-8C40-319B85D5FD6B}" type="presParOf" srcId="{743E0B1F-82C3-4096-A1BC-7F60BE1E0A52}" destId="{79BCC9A3-C647-4C22-96D6-57BB9C782B43}"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FE1138-1881-47EC-9751-66A412957E16}" type="doc">
      <dgm:prSet loTypeId="urn:microsoft.com/office/officeart/2005/8/layout/radial4" loCatId="relationship" qsTypeId="urn:microsoft.com/office/officeart/2005/8/quickstyle/3d3" qsCatId="3D" csTypeId="urn:microsoft.com/office/officeart/2005/8/colors/colorful1#4" csCatId="colorful" phldr="1"/>
      <dgm:spPr/>
      <dgm:t>
        <a:bodyPr/>
        <a:lstStyle/>
        <a:p>
          <a:endParaRPr lang="tr-TR"/>
        </a:p>
      </dgm:t>
    </dgm:pt>
    <dgm:pt modelId="{F0333A68-DDB4-4F97-ADE0-CEB46FDA7132}">
      <dgm:prSet phldrT="[Metin]"/>
      <dgm:spPr>
        <a:xfrm>
          <a:off x="2900356" y="2167083"/>
          <a:ext cx="2428886" cy="1858520"/>
        </a:xfr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dirty="0" smtClean="0">
              <a:solidFill>
                <a:sysClr val="window" lastClr="FFFFFF"/>
              </a:solidFill>
              <a:latin typeface="Calibri" panose="020F0502020204030204"/>
              <a:ea typeface=""/>
              <a:cs typeface=""/>
            </a:rPr>
            <a:t>TEHLİKESİZ ATIKLAR</a:t>
          </a: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3234459" y="1553"/>
          <a:ext cx="1760680" cy="1007000"/>
        </a:xfr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Plastik</a:t>
          </a:r>
          <a:endParaRPr lang="tr-TR" sz="2000" dirty="0">
            <a:solidFill>
              <a:sysClr val="window" lastClr="FFFFFF"/>
            </a:solidFill>
            <a:latin typeface="Calibri" panose="020F0502020204030204"/>
            <a:ea typeface=""/>
            <a:cs typeface=""/>
          </a:endParaRPr>
        </a:p>
      </dgm:t>
    </dgm:pt>
    <dgm:pt modelId="{537FD14C-0A47-41D9-994A-03DAE32CA30D}" type="parTrans" cxnId="{A43695FA-F0AB-4D0B-B386-A97D155AEF42}">
      <dgm:prSet/>
      <dgm:spPr/>
      <dgm:t>
        <a:bodyPr/>
        <a:lstStyle/>
        <a:p>
          <a:endParaRPr lang="tr-TR"/>
        </a:p>
      </dgm:t>
    </dgm:pt>
    <dgm:pt modelId="{A031B0F8-A364-4038-9DBA-A3ADCBEAFEF9}" type="sibTrans" cxnId="{A43695FA-F0AB-4D0B-B386-A97D155AEF42}">
      <dgm:prSet/>
      <dgm:spPr>
        <a:xfrm>
          <a:off x="1629236" y="464909"/>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9C5B750A-5A2E-4438-B7E4-D2E5309917D4}">
      <dgm:prSet phldrT="[Metin]" custT="1"/>
      <dgm:spPr>
        <a:xfrm>
          <a:off x="4936368" y="519796"/>
          <a:ext cx="1760680" cy="1007000"/>
        </a:xfr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Kağıt</a:t>
          </a:r>
          <a:endParaRPr lang="tr-TR" sz="2000" dirty="0">
            <a:solidFill>
              <a:sysClr val="window" lastClr="FFFFFF"/>
            </a:solidFill>
            <a:latin typeface="Calibri" panose="020F0502020204030204"/>
            <a:ea typeface=""/>
            <a:cs typeface=""/>
          </a:endParaRPr>
        </a:p>
      </dgm:t>
    </dgm:pt>
    <dgm:pt modelId="{31D73689-1A74-4AB3-BE6A-F1DEC2CCB1D3}" type="parTrans" cxnId="{F46F16DF-C51A-4837-82EC-B020691D41D6}">
      <dgm:prSet/>
      <dgm:spPr/>
      <dgm:t>
        <a:bodyPr/>
        <a:lstStyle/>
        <a:p>
          <a:endParaRPr lang="tr-TR"/>
        </a:p>
      </dgm:t>
    </dgm:pt>
    <dgm:pt modelId="{93B26124-DA6A-4406-8F41-898B1BA8D1A0}" type="sibTrans" cxnId="{F46F16DF-C51A-4837-82EC-B020691D41D6}">
      <dgm:prSet/>
      <dgm:spPr>
        <a:xfrm>
          <a:off x="1440779" y="308324"/>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31070A5B-8C01-4074-ABCE-260C33DD99FC}">
      <dgm:prSet phldrT="[Metin]" custT="1"/>
      <dgm:spPr>
        <a:xfrm>
          <a:off x="5698922" y="1792090"/>
          <a:ext cx="1760680" cy="1007000"/>
        </a:xfrm>
        <a:solidFill>
          <a:srgbClr val="00CC66"/>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Cam</a:t>
          </a:r>
          <a:endParaRPr lang="tr-TR" sz="2000" dirty="0">
            <a:solidFill>
              <a:sysClr val="window" lastClr="FFFFFF"/>
            </a:solidFill>
            <a:latin typeface="Calibri" panose="020F0502020204030204"/>
            <a:ea typeface=""/>
            <a:cs typeface=""/>
          </a:endParaRPr>
        </a:p>
      </dgm:t>
    </dgm:pt>
    <dgm:pt modelId="{D7C7614D-2F11-48C0-8B20-F4684E9C6B32}" type="parTrans" cxnId="{1F17628E-AD04-4731-89A4-30206AB65FF0}">
      <dgm:prSet/>
      <dgm:spPr/>
      <dgm:t>
        <a:bodyPr/>
        <a:lstStyle/>
        <a:p>
          <a:endParaRPr lang="tr-TR"/>
        </a:p>
      </dgm:t>
    </dgm:pt>
    <dgm:pt modelId="{500F1DA6-C15C-4C65-9ACB-662B27AEB865}" type="sibTrans" cxnId="{1F17628E-AD04-4731-89A4-30206AB65FF0}">
      <dgm:prSet/>
      <dgm:spPr>
        <a:xfrm>
          <a:off x="1467929" y="406668"/>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A6080892-0054-441D-AB2A-0CA958085F13}">
      <dgm:prSet phldrT="[Metin]" custT="1"/>
      <dgm:spPr>
        <a:xfrm>
          <a:off x="5686435" y="3310088"/>
          <a:ext cx="1760680" cy="1007000"/>
        </a:xfr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Metal</a:t>
          </a:r>
          <a:endParaRPr lang="tr-TR" sz="2000" dirty="0">
            <a:solidFill>
              <a:sysClr val="window" lastClr="FFFFFF"/>
            </a:solidFill>
            <a:latin typeface="Calibri" panose="020F0502020204030204"/>
            <a:ea typeface=""/>
            <a:cs typeface=""/>
          </a:endParaRPr>
        </a:p>
      </dgm:t>
    </dgm:pt>
    <dgm:pt modelId="{71D5F0C7-2869-46BC-8C49-B9909CC78B36}" type="parTrans" cxnId="{1F54A396-C59E-4E6B-A761-85142DFAE12F}">
      <dgm:prSet/>
      <dgm:spPr/>
      <dgm:t>
        <a:bodyPr/>
        <a:lstStyle/>
        <a:p>
          <a:endParaRPr lang="tr-TR"/>
        </a:p>
      </dgm:t>
    </dgm:pt>
    <dgm:pt modelId="{3FDA3028-B095-42ED-BB1D-BE885E1332AF}" type="sibTrans" cxnId="{1F54A396-C59E-4E6B-A761-85142DFAE12F}">
      <dgm:prSet/>
      <dgm:spPr>
        <a:xfrm>
          <a:off x="1457208" y="441514"/>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0D3816CE-61C0-46B9-8AFF-BA2D7C000289}">
      <dgm:prSet phldrT="[Metin]" custT="1"/>
      <dgm:spPr>
        <a:xfrm>
          <a:off x="4900624" y="4524544"/>
          <a:ext cx="1760680" cy="1007000"/>
        </a:xfr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err="1" smtClean="0">
              <a:solidFill>
                <a:sysClr val="window" lastClr="FFFFFF"/>
              </a:solidFill>
              <a:latin typeface="Calibri" panose="020F0502020204030204"/>
              <a:ea typeface=""/>
              <a:cs typeface=""/>
            </a:rPr>
            <a:t>Kompozit</a:t>
          </a:r>
          <a:endParaRPr lang="tr-TR" sz="2000" dirty="0">
            <a:solidFill>
              <a:sysClr val="window" lastClr="FFFFFF"/>
            </a:solidFill>
            <a:latin typeface="Calibri" panose="020F0502020204030204"/>
            <a:ea typeface=""/>
            <a:cs typeface=""/>
          </a:endParaRPr>
        </a:p>
      </dgm:t>
    </dgm:pt>
    <dgm:pt modelId="{AA795BAE-25C3-45E2-87FE-31CA65105AF0}" type="parTrans" cxnId="{9B11D929-1267-4398-8BED-A2BC3F394E1B}">
      <dgm:prSet/>
      <dgm:spPr/>
      <dgm:t>
        <a:bodyPr/>
        <a:lstStyle/>
        <a:p>
          <a:endParaRPr lang="tr-TR"/>
        </a:p>
      </dgm:t>
    </dgm:pt>
    <dgm:pt modelId="{1586665F-89EB-4F36-B51F-DF73F8DF9A8B}" type="sibTrans" cxnId="{9B11D929-1267-4398-8BED-A2BC3F394E1B}">
      <dgm:prSet/>
      <dgm:spPr>
        <a:xfrm>
          <a:off x="1420327" y="474065"/>
          <a:ext cx="5255083" cy="5255083"/>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B287C3B7-C5D6-4386-8E0B-815E28C115FA}">
      <dgm:prSet phldrT="[Metin]" custT="1"/>
      <dgm:spPr>
        <a:xfrm>
          <a:off x="3306149" y="5185686"/>
          <a:ext cx="1760680" cy="1007000"/>
        </a:xfr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Ahşap</a:t>
          </a:r>
          <a:endParaRPr lang="tr-TR" sz="2000" dirty="0">
            <a:solidFill>
              <a:sysClr val="window" lastClr="FFFFFF"/>
            </a:solidFill>
            <a:latin typeface="Calibri" panose="020F0502020204030204"/>
            <a:ea typeface=""/>
            <a:cs typeface=""/>
          </a:endParaRPr>
        </a:p>
      </dgm:t>
    </dgm:pt>
    <dgm:pt modelId="{1D393E62-0A56-4D44-B84E-246F21B26910}" type="parTrans" cxnId="{92C2448A-384F-4C9A-961C-7CF3399B6DB7}">
      <dgm:prSet/>
      <dgm:spPr/>
      <dgm:t>
        <a:bodyPr/>
        <a:lstStyle/>
        <a:p>
          <a:endParaRPr lang="tr-TR"/>
        </a:p>
      </dgm:t>
    </dgm:pt>
    <dgm:pt modelId="{D82B652B-4A21-4278-B9DF-91712328CFF9}" type="sibTrans" cxnId="{92C2448A-384F-4C9A-961C-7CF3399B6DB7}">
      <dgm:prSet/>
      <dgm:spPr>
        <a:xfrm>
          <a:off x="1405467" y="474904"/>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8185341C-71D6-4BAE-B4AC-ED626EE9E250}">
      <dgm:prSet phldrT="[Metin]" custT="1"/>
      <dgm:spPr>
        <a:xfrm>
          <a:off x="1562390" y="4644867"/>
          <a:ext cx="1760680" cy="1007000"/>
        </a:xfr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Tekstil</a:t>
          </a:r>
          <a:endParaRPr lang="tr-TR" sz="2000" dirty="0">
            <a:solidFill>
              <a:sysClr val="window" lastClr="FFFFFF"/>
            </a:solidFill>
            <a:latin typeface="Calibri" panose="020F0502020204030204"/>
            <a:ea typeface=""/>
            <a:cs typeface=""/>
          </a:endParaRPr>
        </a:p>
      </dgm:t>
    </dgm:pt>
    <dgm:pt modelId="{50AC415C-E978-4BD8-A88A-43B05E2572C6}" type="parTrans" cxnId="{154F567F-E910-4AB0-A3CC-84E22263A549}">
      <dgm:prSet/>
      <dgm:spPr/>
      <dgm:t>
        <a:bodyPr/>
        <a:lstStyle/>
        <a:p>
          <a:endParaRPr lang="tr-TR"/>
        </a:p>
      </dgm:t>
    </dgm:pt>
    <dgm:pt modelId="{00D18276-11F3-4E61-B417-1C6E33BD1B08}" type="sibTrans" cxnId="{154F567F-E910-4AB0-A3CC-84E22263A549}">
      <dgm:prSet/>
      <dgm:spPr>
        <a:xfrm>
          <a:off x="1516925" y="566632"/>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2C4DC628-D7A2-4A63-B153-570CEDBC7C07}">
      <dgm:prSet phldrT="[Metin]" custT="1"/>
      <dgm:spPr>
        <a:xfrm>
          <a:off x="769996" y="1792090"/>
          <a:ext cx="1760680" cy="1007000"/>
        </a:xfrm>
        <a:solidFill>
          <a:sysClr val="windowText" lastClr="0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Geri Dönüşmeyen</a:t>
          </a:r>
          <a:endParaRPr lang="tr-TR" sz="2000" dirty="0">
            <a:solidFill>
              <a:sysClr val="window" lastClr="FFFFFF"/>
            </a:solidFill>
            <a:latin typeface="Calibri" panose="020F0502020204030204"/>
            <a:ea typeface=""/>
            <a:cs typeface=""/>
          </a:endParaRPr>
        </a:p>
      </dgm:t>
    </dgm:pt>
    <dgm:pt modelId="{AD6A965C-8A69-4ABC-AF13-C4C6DEE1502A}" type="parTrans" cxnId="{20709607-62BA-4EF8-BE30-4E6073D33ABD}">
      <dgm:prSet/>
      <dgm:spPr/>
      <dgm:t>
        <a:bodyPr/>
        <a:lstStyle/>
        <a:p>
          <a:endParaRPr lang="tr-TR"/>
        </a:p>
      </dgm:t>
    </dgm:pt>
    <dgm:pt modelId="{5E5AEE39-EF9C-48FC-ACE8-B0F38BEFB252}" type="sibTrans" cxnId="{20709607-62BA-4EF8-BE30-4E6073D33ABD}">
      <dgm:prSet/>
      <dgm:spPr>
        <a:xfrm>
          <a:off x="1525535" y="339668"/>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F428903F-F2A9-447C-9E9F-A1F9F93769B7}">
      <dgm:prSet phldrT="[Metin]" custT="1"/>
      <dgm:spPr>
        <a:xfrm>
          <a:off x="889663" y="3393595"/>
          <a:ext cx="1521346" cy="1007000"/>
        </a:xfrm>
        <a:solidFill>
          <a:srgbClr val="CC66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Organik</a:t>
          </a:r>
          <a:endParaRPr lang="tr-TR" sz="2000" dirty="0">
            <a:solidFill>
              <a:sysClr val="window" lastClr="FFFFFF"/>
            </a:solidFill>
            <a:latin typeface="Calibri" panose="020F0502020204030204"/>
            <a:ea typeface=""/>
            <a:cs typeface=""/>
          </a:endParaRPr>
        </a:p>
      </dgm:t>
    </dgm:pt>
    <dgm:pt modelId="{CC3DECB5-98AD-47D5-BDEC-82BB6A0DAD96}" type="parTrans" cxnId="{05132E29-B892-4948-A06A-73BA43B74271}">
      <dgm:prSet/>
      <dgm:spPr/>
      <dgm:t>
        <a:bodyPr/>
        <a:lstStyle/>
        <a:p>
          <a:endParaRPr lang="tr-TR"/>
        </a:p>
      </dgm:t>
    </dgm:pt>
    <dgm:pt modelId="{5F37DDF1-F3E8-4B53-A023-F22A4C022808}" type="sibTrans" cxnId="{05132E29-B892-4948-A06A-73BA43B74271}">
      <dgm:prSet/>
      <dgm:spPr>
        <a:xfrm>
          <a:off x="1487258" y="468801"/>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DC5A6D9F-E3F2-47BD-A075-6C2A7992B493}" type="pres">
      <dgm:prSet presAssocID="{DEFE1138-1881-47EC-9751-66A412957E16}" presName="cycle" presStyleCnt="0">
        <dgm:presLayoutVars>
          <dgm:chMax val="1"/>
          <dgm:dir/>
          <dgm:animLvl val="ctr"/>
          <dgm:resizeHandles val="exact"/>
        </dgm:presLayoutVars>
      </dgm:prSet>
      <dgm:spPr/>
      <dgm:t>
        <a:bodyPr/>
        <a:lstStyle/>
        <a:p>
          <a:endParaRPr lang="tr-TR"/>
        </a:p>
      </dgm:t>
    </dgm:pt>
    <dgm:pt modelId="{23501CBF-3C0B-4FDA-AAE4-3E17A32E9993}" type="pres">
      <dgm:prSet presAssocID="{F0333A68-DDB4-4F97-ADE0-CEB46FDA7132}" presName="centerShape" presStyleLbl="node0" presStyleIdx="0" presStyleCnt="1"/>
      <dgm:spPr/>
      <dgm:t>
        <a:bodyPr/>
        <a:lstStyle/>
        <a:p>
          <a:endParaRPr lang="tr-TR"/>
        </a:p>
      </dgm:t>
    </dgm:pt>
    <dgm:pt modelId="{7BBDCCA3-9485-44F6-8D4A-6E08B2428C97}" type="pres">
      <dgm:prSet presAssocID="{537FD14C-0A47-41D9-994A-03DAE32CA30D}" presName="parTrans" presStyleLbl="bgSibTrans2D1" presStyleIdx="0" presStyleCnt="9"/>
      <dgm:spPr/>
      <dgm:t>
        <a:bodyPr/>
        <a:lstStyle/>
        <a:p>
          <a:endParaRPr lang="tr-TR"/>
        </a:p>
      </dgm:t>
    </dgm:pt>
    <dgm:pt modelId="{B2C78BC2-F0C9-4EF1-ADA4-1471581A3CC5}" type="pres">
      <dgm:prSet presAssocID="{183BED58-0237-4571-9287-BA39A2B0A75D}" presName="node" presStyleLbl="node1" presStyleIdx="0" presStyleCnt="9">
        <dgm:presLayoutVars>
          <dgm:bulletEnabled val="1"/>
        </dgm:presLayoutVars>
      </dgm:prSet>
      <dgm:spPr/>
      <dgm:t>
        <a:bodyPr/>
        <a:lstStyle/>
        <a:p>
          <a:endParaRPr lang="tr-TR"/>
        </a:p>
      </dgm:t>
    </dgm:pt>
    <dgm:pt modelId="{A5289965-CAA4-46DB-B8F7-CB2D6137660B}" type="pres">
      <dgm:prSet presAssocID="{31D73689-1A74-4AB3-BE6A-F1DEC2CCB1D3}" presName="parTrans" presStyleLbl="bgSibTrans2D1" presStyleIdx="1" presStyleCnt="9"/>
      <dgm:spPr/>
      <dgm:t>
        <a:bodyPr/>
        <a:lstStyle/>
        <a:p>
          <a:endParaRPr lang="tr-TR"/>
        </a:p>
      </dgm:t>
    </dgm:pt>
    <dgm:pt modelId="{5462E8E0-B311-4086-9F44-98DDBEFF273B}" type="pres">
      <dgm:prSet presAssocID="{9C5B750A-5A2E-4438-B7E4-D2E5309917D4}" presName="node" presStyleLbl="node1" presStyleIdx="1" presStyleCnt="9">
        <dgm:presLayoutVars>
          <dgm:bulletEnabled val="1"/>
        </dgm:presLayoutVars>
      </dgm:prSet>
      <dgm:spPr/>
      <dgm:t>
        <a:bodyPr/>
        <a:lstStyle/>
        <a:p>
          <a:endParaRPr lang="tr-TR"/>
        </a:p>
      </dgm:t>
    </dgm:pt>
    <dgm:pt modelId="{40421D4B-0651-4CB7-8829-80773DA9F23F}" type="pres">
      <dgm:prSet presAssocID="{D7C7614D-2F11-48C0-8B20-F4684E9C6B32}" presName="parTrans" presStyleLbl="bgSibTrans2D1" presStyleIdx="2" presStyleCnt="9"/>
      <dgm:spPr/>
      <dgm:t>
        <a:bodyPr/>
        <a:lstStyle/>
        <a:p>
          <a:endParaRPr lang="tr-TR"/>
        </a:p>
      </dgm:t>
    </dgm:pt>
    <dgm:pt modelId="{996296F3-F67D-4FDC-B88B-FD9BFB403DD8}" type="pres">
      <dgm:prSet presAssocID="{31070A5B-8C01-4074-ABCE-260C33DD99FC}" presName="node" presStyleLbl="node1" presStyleIdx="2" presStyleCnt="9">
        <dgm:presLayoutVars>
          <dgm:bulletEnabled val="1"/>
        </dgm:presLayoutVars>
      </dgm:prSet>
      <dgm:spPr/>
      <dgm:t>
        <a:bodyPr/>
        <a:lstStyle/>
        <a:p>
          <a:endParaRPr lang="tr-TR"/>
        </a:p>
      </dgm:t>
    </dgm:pt>
    <dgm:pt modelId="{1813A938-6763-400C-91E4-F62581D80E36}" type="pres">
      <dgm:prSet presAssocID="{71D5F0C7-2869-46BC-8C49-B9909CC78B36}" presName="parTrans" presStyleLbl="bgSibTrans2D1" presStyleIdx="3" presStyleCnt="9"/>
      <dgm:spPr/>
      <dgm:t>
        <a:bodyPr/>
        <a:lstStyle/>
        <a:p>
          <a:endParaRPr lang="tr-TR"/>
        </a:p>
      </dgm:t>
    </dgm:pt>
    <dgm:pt modelId="{0682F174-B848-4E27-AFFF-D99D6395F3F0}" type="pres">
      <dgm:prSet presAssocID="{A6080892-0054-441D-AB2A-0CA958085F13}" presName="node" presStyleLbl="node1" presStyleIdx="3" presStyleCnt="9">
        <dgm:presLayoutVars>
          <dgm:bulletEnabled val="1"/>
        </dgm:presLayoutVars>
      </dgm:prSet>
      <dgm:spPr/>
      <dgm:t>
        <a:bodyPr/>
        <a:lstStyle/>
        <a:p>
          <a:endParaRPr lang="tr-TR"/>
        </a:p>
      </dgm:t>
    </dgm:pt>
    <dgm:pt modelId="{77991359-72EB-417B-9996-C07F657C692F}" type="pres">
      <dgm:prSet presAssocID="{AA795BAE-25C3-45E2-87FE-31CA65105AF0}" presName="parTrans" presStyleLbl="bgSibTrans2D1" presStyleIdx="4" presStyleCnt="9"/>
      <dgm:spPr/>
      <dgm:t>
        <a:bodyPr/>
        <a:lstStyle/>
        <a:p>
          <a:endParaRPr lang="tr-TR"/>
        </a:p>
      </dgm:t>
    </dgm:pt>
    <dgm:pt modelId="{F4C436D4-CC9E-4309-9E4D-885A3DF67597}" type="pres">
      <dgm:prSet presAssocID="{0D3816CE-61C0-46B9-8AFF-BA2D7C000289}" presName="node" presStyleLbl="node1" presStyleIdx="4" presStyleCnt="9">
        <dgm:presLayoutVars>
          <dgm:bulletEnabled val="1"/>
        </dgm:presLayoutVars>
      </dgm:prSet>
      <dgm:spPr/>
      <dgm:t>
        <a:bodyPr/>
        <a:lstStyle/>
        <a:p>
          <a:endParaRPr lang="tr-TR"/>
        </a:p>
      </dgm:t>
    </dgm:pt>
    <dgm:pt modelId="{F1913E66-FA65-41FA-9EBA-D31D88FC8988}" type="pres">
      <dgm:prSet presAssocID="{1D393E62-0A56-4D44-B84E-246F21B26910}" presName="parTrans" presStyleLbl="bgSibTrans2D1" presStyleIdx="5" presStyleCnt="9"/>
      <dgm:spPr/>
      <dgm:t>
        <a:bodyPr/>
        <a:lstStyle/>
        <a:p>
          <a:endParaRPr lang="tr-TR"/>
        </a:p>
      </dgm:t>
    </dgm:pt>
    <dgm:pt modelId="{7F66952B-10C6-4430-AE47-7AA96760CC91}" type="pres">
      <dgm:prSet presAssocID="{B287C3B7-C5D6-4386-8E0B-815E28C115FA}" presName="node" presStyleLbl="node1" presStyleIdx="5" presStyleCnt="9">
        <dgm:presLayoutVars>
          <dgm:bulletEnabled val="1"/>
        </dgm:presLayoutVars>
      </dgm:prSet>
      <dgm:spPr/>
      <dgm:t>
        <a:bodyPr/>
        <a:lstStyle/>
        <a:p>
          <a:endParaRPr lang="tr-TR"/>
        </a:p>
      </dgm:t>
    </dgm:pt>
    <dgm:pt modelId="{141D7501-35ED-4AC6-8679-1EB5DC6E5A2E}" type="pres">
      <dgm:prSet presAssocID="{50AC415C-E978-4BD8-A88A-43B05E2572C6}" presName="parTrans" presStyleLbl="bgSibTrans2D1" presStyleIdx="6" presStyleCnt="9"/>
      <dgm:spPr/>
      <dgm:t>
        <a:bodyPr/>
        <a:lstStyle/>
        <a:p>
          <a:endParaRPr lang="tr-TR"/>
        </a:p>
      </dgm:t>
    </dgm:pt>
    <dgm:pt modelId="{686CBF25-69E6-4BCF-BF73-D49732E448EF}" type="pres">
      <dgm:prSet presAssocID="{8185341C-71D6-4BAE-B4AC-ED626EE9E250}" presName="node" presStyleLbl="node1" presStyleIdx="6" presStyleCnt="9">
        <dgm:presLayoutVars>
          <dgm:bulletEnabled val="1"/>
        </dgm:presLayoutVars>
      </dgm:prSet>
      <dgm:spPr/>
      <dgm:t>
        <a:bodyPr/>
        <a:lstStyle/>
        <a:p>
          <a:endParaRPr lang="tr-TR"/>
        </a:p>
      </dgm:t>
    </dgm:pt>
    <dgm:pt modelId="{EF7AEA2A-5CA3-466A-BB8A-BD450B6BF7C3}" type="pres">
      <dgm:prSet presAssocID="{CC3DECB5-98AD-47D5-BDEC-82BB6A0DAD96}" presName="parTrans" presStyleLbl="bgSibTrans2D1" presStyleIdx="7" presStyleCnt="9"/>
      <dgm:spPr/>
      <dgm:t>
        <a:bodyPr/>
        <a:lstStyle/>
        <a:p>
          <a:endParaRPr lang="tr-TR"/>
        </a:p>
      </dgm:t>
    </dgm:pt>
    <dgm:pt modelId="{FC84BC5A-4738-43D7-8306-791321E372C8}" type="pres">
      <dgm:prSet presAssocID="{F428903F-F2A9-447C-9E9F-A1F9F93769B7}" presName="node" presStyleLbl="node1" presStyleIdx="7" presStyleCnt="9">
        <dgm:presLayoutVars>
          <dgm:bulletEnabled val="1"/>
        </dgm:presLayoutVars>
      </dgm:prSet>
      <dgm:spPr/>
      <dgm:t>
        <a:bodyPr/>
        <a:lstStyle/>
        <a:p>
          <a:endParaRPr lang="tr-TR"/>
        </a:p>
      </dgm:t>
    </dgm:pt>
    <dgm:pt modelId="{DFAB0D14-5B77-405F-B609-40F46C2C329D}" type="pres">
      <dgm:prSet presAssocID="{AD6A965C-8A69-4ABC-AF13-C4C6DEE1502A}" presName="parTrans" presStyleLbl="bgSibTrans2D1" presStyleIdx="8" presStyleCnt="9"/>
      <dgm:spPr/>
      <dgm:t>
        <a:bodyPr/>
        <a:lstStyle/>
        <a:p>
          <a:endParaRPr lang="tr-TR"/>
        </a:p>
      </dgm:t>
    </dgm:pt>
    <dgm:pt modelId="{628CD17A-DB9C-4672-9032-6720047B2200}" type="pres">
      <dgm:prSet presAssocID="{2C4DC628-D7A2-4A63-B153-570CEDBC7C07}" presName="node" presStyleLbl="node1" presStyleIdx="8" presStyleCnt="9">
        <dgm:presLayoutVars>
          <dgm:bulletEnabled val="1"/>
        </dgm:presLayoutVars>
      </dgm:prSet>
      <dgm:spPr/>
      <dgm:t>
        <a:bodyPr/>
        <a:lstStyle/>
        <a:p>
          <a:endParaRPr lang="tr-TR"/>
        </a:p>
      </dgm:t>
    </dgm:pt>
  </dgm:ptLst>
  <dgm:cxnLst>
    <dgm:cxn modelId="{A43695FA-F0AB-4D0B-B386-A97D155AEF42}" srcId="{F0333A68-DDB4-4F97-ADE0-CEB46FDA7132}" destId="{183BED58-0237-4571-9287-BA39A2B0A75D}" srcOrd="0" destOrd="0" parTransId="{537FD14C-0A47-41D9-994A-03DAE32CA30D}" sibTransId="{A031B0F8-A364-4038-9DBA-A3ADCBEAFEF9}"/>
    <dgm:cxn modelId="{1D760C09-8B86-4D60-B15B-EBA03E111BD6}" type="presOf" srcId="{A6080892-0054-441D-AB2A-0CA958085F13}" destId="{0682F174-B848-4E27-AFFF-D99D6395F3F0}" srcOrd="0" destOrd="0" presId="urn:microsoft.com/office/officeart/2005/8/layout/radial4"/>
    <dgm:cxn modelId="{8B81226F-A6A1-4F94-BEDD-BB4DA10320E6}" srcId="{DEFE1138-1881-47EC-9751-66A412957E16}" destId="{F0333A68-DDB4-4F97-ADE0-CEB46FDA7132}" srcOrd="0" destOrd="0" parTransId="{8679319A-3977-4981-876D-47A9A5E7C706}" sibTransId="{0EFED13C-625E-4A72-B92E-49FED5E808CD}"/>
    <dgm:cxn modelId="{A13B0DE9-785B-43D9-BEE5-A30A59F48588}" type="presOf" srcId="{71D5F0C7-2869-46BC-8C49-B9909CC78B36}" destId="{1813A938-6763-400C-91E4-F62581D80E36}" srcOrd="0" destOrd="0" presId="urn:microsoft.com/office/officeart/2005/8/layout/radial4"/>
    <dgm:cxn modelId="{EE95D44D-08AA-4C5D-B807-31DB574ECEE5}" type="presOf" srcId="{D7C7614D-2F11-48C0-8B20-F4684E9C6B32}" destId="{40421D4B-0651-4CB7-8829-80773DA9F23F}" srcOrd="0" destOrd="0" presId="urn:microsoft.com/office/officeart/2005/8/layout/radial4"/>
    <dgm:cxn modelId="{0099956E-935C-456C-9A9A-7E4D43A3A3D8}" type="presOf" srcId="{B287C3B7-C5D6-4386-8E0B-815E28C115FA}" destId="{7F66952B-10C6-4430-AE47-7AA96760CC91}" srcOrd="0" destOrd="0" presId="urn:microsoft.com/office/officeart/2005/8/layout/radial4"/>
    <dgm:cxn modelId="{05132E29-B892-4948-A06A-73BA43B74271}" srcId="{F0333A68-DDB4-4F97-ADE0-CEB46FDA7132}" destId="{F428903F-F2A9-447C-9E9F-A1F9F93769B7}" srcOrd="7" destOrd="0" parTransId="{CC3DECB5-98AD-47D5-BDEC-82BB6A0DAD96}" sibTransId="{5F37DDF1-F3E8-4B53-A023-F22A4C022808}"/>
    <dgm:cxn modelId="{041A83BA-6A50-4918-95C4-398AB6AAB5D6}" type="presOf" srcId="{1D393E62-0A56-4D44-B84E-246F21B26910}" destId="{F1913E66-FA65-41FA-9EBA-D31D88FC8988}" srcOrd="0" destOrd="0" presId="urn:microsoft.com/office/officeart/2005/8/layout/radial4"/>
    <dgm:cxn modelId="{9B11D929-1267-4398-8BED-A2BC3F394E1B}" srcId="{F0333A68-DDB4-4F97-ADE0-CEB46FDA7132}" destId="{0D3816CE-61C0-46B9-8AFF-BA2D7C000289}" srcOrd="4" destOrd="0" parTransId="{AA795BAE-25C3-45E2-87FE-31CA65105AF0}" sibTransId="{1586665F-89EB-4F36-B51F-DF73F8DF9A8B}"/>
    <dgm:cxn modelId="{154F567F-E910-4AB0-A3CC-84E22263A549}" srcId="{F0333A68-DDB4-4F97-ADE0-CEB46FDA7132}" destId="{8185341C-71D6-4BAE-B4AC-ED626EE9E250}" srcOrd="6" destOrd="0" parTransId="{50AC415C-E978-4BD8-A88A-43B05E2572C6}" sibTransId="{00D18276-11F3-4E61-B417-1C6E33BD1B08}"/>
    <dgm:cxn modelId="{19E0AAB8-A844-4FEA-8AB5-5A76D97B02AB}" type="presOf" srcId="{0D3816CE-61C0-46B9-8AFF-BA2D7C000289}" destId="{F4C436D4-CC9E-4309-9E4D-885A3DF67597}" srcOrd="0" destOrd="0" presId="urn:microsoft.com/office/officeart/2005/8/layout/radial4"/>
    <dgm:cxn modelId="{D1D1C0B8-DA8A-4D9F-BAF3-CB9B1ED00280}" type="presOf" srcId="{9C5B750A-5A2E-4438-B7E4-D2E5309917D4}" destId="{5462E8E0-B311-4086-9F44-98DDBEFF273B}" srcOrd="0" destOrd="0" presId="urn:microsoft.com/office/officeart/2005/8/layout/radial4"/>
    <dgm:cxn modelId="{F46F16DF-C51A-4837-82EC-B020691D41D6}" srcId="{F0333A68-DDB4-4F97-ADE0-CEB46FDA7132}" destId="{9C5B750A-5A2E-4438-B7E4-D2E5309917D4}" srcOrd="1" destOrd="0" parTransId="{31D73689-1A74-4AB3-BE6A-F1DEC2CCB1D3}" sibTransId="{93B26124-DA6A-4406-8F41-898B1BA8D1A0}"/>
    <dgm:cxn modelId="{CAB3A2C8-6E2E-4BD7-BB44-D22617A16E3A}" type="presOf" srcId="{8185341C-71D6-4BAE-B4AC-ED626EE9E250}" destId="{686CBF25-69E6-4BCF-BF73-D49732E448EF}" srcOrd="0" destOrd="0" presId="urn:microsoft.com/office/officeart/2005/8/layout/radial4"/>
    <dgm:cxn modelId="{B25651F2-AC3B-4DDD-9D76-E45210ED5F90}" type="presOf" srcId="{AD6A965C-8A69-4ABC-AF13-C4C6DEE1502A}" destId="{DFAB0D14-5B77-405F-B609-40F46C2C329D}" srcOrd="0" destOrd="0" presId="urn:microsoft.com/office/officeart/2005/8/layout/radial4"/>
    <dgm:cxn modelId="{933A2C17-9D66-48D9-8662-9C1FB0A9E71D}" type="presOf" srcId="{2C4DC628-D7A2-4A63-B153-570CEDBC7C07}" destId="{628CD17A-DB9C-4672-9032-6720047B2200}" srcOrd="0" destOrd="0" presId="urn:microsoft.com/office/officeart/2005/8/layout/radial4"/>
    <dgm:cxn modelId="{95EF0840-910B-4B2D-8710-AFA04194669F}" type="presOf" srcId="{AA795BAE-25C3-45E2-87FE-31CA65105AF0}" destId="{77991359-72EB-417B-9996-C07F657C692F}" srcOrd="0" destOrd="0" presId="urn:microsoft.com/office/officeart/2005/8/layout/radial4"/>
    <dgm:cxn modelId="{92C2448A-384F-4C9A-961C-7CF3399B6DB7}" srcId="{F0333A68-DDB4-4F97-ADE0-CEB46FDA7132}" destId="{B287C3B7-C5D6-4386-8E0B-815E28C115FA}" srcOrd="5" destOrd="0" parTransId="{1D393E62-0A56-4D44-B84E-246F21B26910}" sibTransId="{D82B652B-4A21-4278-B9DF-91712328CFF9}"/>
    <dgm:cxn modelId="{092DBEE9-9F8B-4BDA-8553-02E46F0E94D6}" type="presOf" srcId="{DEFE1138-1881-47EC-9751-66A412957E16}" destId="{DC5A6D9F-E3F2-47BD-A075-6C2A7992B493}" srcOrd="0" destOrd="0" presId="urn:microsoft.com/office/officeart/2005/8/layout/radial4"/>
    <dgm:cxn modelId="{A83E4B5F-07EE-4519-AC01-E50D547F00BF}" type="presOf" srcId="{50AC415C-E978-4BD8-A88A-43B05E2572C6}" destId="{141D7501-35ED-4AC6-8679-1EB5DC6E5A2E}" srcOrd="0" destOrd="0" presId="urn:microsoft.com/office/officeart/2005/8/layout/radial4"/>
    <dgm:cxn modelId="{4CF62F78-ED81-41B8-B9FB-4B0E3D066AEB}" type="presOf" srcId="{CC3DECB5-98AD-47D5-BDEC-82BB6A0DAD96}" destId="{EF7AEA2A-5CA3-466A-BB8A-BD450B6BF7C3}" srcOrd="0" destOrd="0" presId="urn:microsoft.com/office/officeart/2005/8/layout/radial4"/>
    <dgm:cxn modelId="{E75F81C6-ED2F-42F3-9E7C-AFC1B28D6466}" type="presOf" srcId="{183BED58-0237-4571-9287-BA39A2B0A75D}" destId="{B2C78BC2-F0C9-4EF1-ADA4-1471581A3CC5}" srcOrd="0" destOrd="0" presId="urn:microsoft.com/office/officeart/2005/8/layout/radial4"/>
    <dgm:cxn modelId="{1F17628E-AD04-4731-89A4-30206AB65FF0}" srcId="{F0333A68-DDB4-4F97-ADE0-CEB46FDA7132}" destId="{31070A5B-8C01-4074-ABCE-260C33DD99FC}" srcOrd="2" destOrd="0" parTransId="{D7C7614D-2F11-48C0-8B20-F4684E9C6B32}" sibTransId="{500F1DA6-C15C-4C65-9ACB-662B27AEB865}"/>
    <dgm:cxn modelId="{952B56D7-CB59-4521-85E5-47ECD5E3E1F5}" type="presOf" srcId="{31D73689-1A74-4AB3-BE6A-F1DEC2CCB1D3}" destId="{A5289965-CAA4-46DB-B8F7-CB2D6137660B}" srcOrd="0" destOrd="0" presId="urn:microsoft.com/office/officeart/2005/8/layout/radial4"/>
    <dgm:cxn modelId="{1F54A396-C59E-4E6B-A761-85142DFAE12F}" srcId="{F0333A68-DDB4-4F97-ADE0-CEB46FDA7132}" destId="{A6080892-0054-441D-AB2A-0CA958085F13}" srcOrd="3" destOrd="0" parTransId="{71D5F0C7-2869-46BC-8C49-B9909CC78B36}" sibTransId="{3FDA3028-B095-42ED-BB1D-BE885E1332AF}"/>
    <dgm:cxn modelId="{6FF441AE-3998-4BDD-8BB3-C0CDB44852D6}" type="presOf" srcId="{F428903F-F2A9-447C-9E9F-A1F9F93769B7}" destId="{FC84BC5A-4738-43D7-8306-791321E372C8}" srcOrd="0" destOrd="0" presId="urn:microsoft.com/office/officeart/2005/8/layout/radial4"/>
    <dgm:cxn modelId="{20709607-62BA-4EF8-BE30-4E6073D33ABD}" srcId="{F0333A68-DDB4-4F97-ADE0-CEB46FDA7132}" destId="{2C4DC628-D7A2-4A63-B153-570CEDBC7C07}" srcOrd="8" destOrd="0" parTransId="{AD6A965C-8A69-4ABC-AF13-C4C6DEE1502A}" sibTransId="{5E5AEE39-EF9C-48FC-ACE8-B0F38BEFB252}"/>
    <dgm:cxn modelId="{0C765D35-C4B7-4C22-81F6-6FDB37481431}" type="presOf" srcId="{31070A5B-8C01-4074-ABCE-260C33DD99FC}" destId="{996296F3-F67D-4FDC-B88B-FD9BFB403DD8}" srcOrd="0" destOrd="0" presId="urn:microsoft.com/office/officeart/2005/8/layout/radial4"/>
    <dgm:cxn modelId="{4627B258-B09C-4ACB-AD1E-6FE667F4CC74}" type="presOf" srcId="{F0333A68-DDB4-4F97-ADE0-CEB46FDA7132}" destId="{23501CBF-3C0B-4FDA-AAE4-3E17A32E9993}" srcOrd="0" destOrd="0" presId="urn:microsoft.com/office/officeart/2005/8/layout/radial4"/>
    <dgm:cxn modelId="{FE7A2968-B7F9-4EFA-8338-507A9374C7B3}" type="presOf" srcId="{537FD14C-0A47-41D9-994A-03DAE32CA30D}" destId="{7BBDCCA3-9485-44F6-8D4A-6E08B2428C97}" srcOrd="0" destOrd="0" presId="urn:microsoft.com/office/officeart/2005/8/layout/radial4"/>
    <dgm:cxn modelId="{CB8DF148-C6AA-4F19-B0A1-682F56F3C31F}" type="presParOf" srcId="{DC5A6D9F-E3F2-47BD-A075-6C2A7992B493}" destId="{23501CBF-3C0B-4FDA-AAE4-3E17A32E9993}" srcOrd="0" destOrd="0" presId="urn:microsoft.com/office/officeart/2005/8/layout/radial4"/>
    <dgm:cxn modelId="{F3B552AD-9E02-4B74-BE1E-FD6202DFDE5A}" type="presParOf" srcId="{DC5A6D9F-E3F2-47BD-A075-6C2A7992B493}" destId="{7BBDCCA3-9485-44F6-8D4A-6E08B2428C97}" srcOrd="1" destOrd="0" presId="urn:microsoft.com/office/officeart/2005/8/layout/radial4"/>
    <dgm:cxn modelId="{F931E274-D0B8-45AD-9B87-E82561B8D1ED}" type="presParOf" srcId="{DC5A6D9F-E3F2-47BD-A075-6C2A7992B493}" destId="{B2C78BC2-F0C9-4EF1-ADA4-1471581A3CC5}" srcOrd="2" destOrd="0" presId="urn:microsoft.com/office/officeart/2005/8/layout/radial4"/>
    <dgm:cxn modelId="{A5AA1773-DC18-490A-B9C2-09CB8EF619F7}" type="presParOf" srcId="{DC5A6D9F-E3F2-47BD-A075-6C2A7992B493}" destId="{A5289965-CAA4-46DB-B8F7-CB2D6137660B}" srcOrd="3" destOrd="0" presId="urn:microsoft.com/office/officeart/2005/8/layout/radial4"/>
    <dgm:cxn modelId="{BDE24CF5-8D31-4EDE-8281-EE19F4956C3E}" type="presParOf" srcId="{DC5A6D9F-E3F2-47BD-A075-6C2A7992B493}" destId="{5462E8E0-B311-4086-9F44-98DDBEFF273B}" srcOrd="4" destOrd="0" presId="urn:microsoft.com/office/officeart/2005/8/layout/radial4"/>
    <dgm:cxn modelId="{96A362CF-05DC-4989-8587-1739D95BA7CC}" type="presParOf" srcId="{DC5A6D9F-E3F2-47BD-A075-6C2A7992B493}" destId="{40421D4B-0651-4CB7-8829-80773DA9F23F}" srcOrd="5" destOrd="0" presId="urn:microsoft.com/office/officeart/2005/8/layout/radial4"/>
    <dgm:cxn modelId="{A385A9E2-4213-4C78-B1AD-7CA13294793E}" type="presParOf" srcId="{DC5A6D9F-E3F2-47BD-A075-6C2A7992B493}" destId="{996296F3-F67D-4FDC-B88B-FD9BFB403DD8}" srcOrd="6" destOrd="0" presId="urn:microsoft.com/office/officeart/2005/8/layout/radial4"/>
    <dgm:cxn modelId="{09B2855E-2C30-4D2B-90A0-0ADFB727E2E0}" type="presParOf" srcId="{DC5A6D9F-E3F2-47BD-A075-6C2A7992B493}" destId="{1813A938-6763-400C-91E4-F62581D80E36}" srcOrd="7" destOrd="0" presId="urn:microsoft.com/office/officeart/2005/8/layout/radial4"/>
    <dgm:cxn modelId="{0F628B6B-C69E-4A04-BF78-4164A50E49CB}" type="presParOf" srcId="{DC5A6D9F-E3F2-47BD-A075-6C2A7992B493}" destId="{0682F174-B848-4E27-AFFF-D99D6395F3F0}" srcOrd="8" destOrd="0" presId="urn:microsoft.com/office/officeart/2005/8/layout/radial4"/>
    <dgm:cxn modelId="{1C318A52-9E70-4815-A921-D170B4F1D711}" type="presParOf" srcId="{DC5A6D9F-E3F2-47BD-A075-6C2A7992B493}" destId="{77991359-72EB-417B-9996-C07F657C692F}" srcOrd="9" destOrd="0" presId="urn:microsoft.com/office/officeart/2005/8/layout/radial4"/>
    <dgm:cxn modelId="{B2AFAF2C-5EE2-49B1-AD53-E84BC3022CAB}" type="presParOf" srcId="{DC5A6D9F-E3F2-47BD-A075-6C2A7992B493}" destId="{F4C436D4-CC9E-4309-9E4D-885A3DF67597}" srcOrd="10" destOrd="0" presId="urn:microsoft.com/office/officeart/2005/8/layout/radial4"/>
    <dgm:cxn modelId="{C803F6B3-6EC8-42EA-AAAF-8B34302C1486}" type="presParOf" srcId="{DC5A6D9F-E3F2-47BD-A075-6C2A7992B493}" destId="{F1913E66-FA65-41FA-9EBA-D31D88FC8988}" srcOrd="11" destOrd="0" presId="urn:microsoft.com/office/officeart/2005/8/layout/radial4"/>
    <dgm:cxn modelId="{37CD12CB-096A-4DF7-AF9F-E3423CEE578D}" type="presParOf" srcId="{DC5A6D9F-E3F2-47BD-A075-6C2A7992B493}" destId="{7F66952B-10C6-4430-AE47-7AA96760CC91}" srcOrd="12" destOrd="0" presId="urn:microsoft.com/office/officeart/2005/8/layout/radial4"/>
    <dgm:cxn modelId="{FB65521B-85B0-43A4-8BBC-E745159D7B35}" type="presParOf" srcId="{DC5A6D9F-E3F2-47BD-A075-6C2A7992B493}" destId="{141D7501-35ED-4AC6-8679-1EB5DC6E5A2E}" srcOrd="13" destOrd="0" presId="urn:microsoft.com/office/officeart/2005/8/layout/radial4"/>
    <dgm:cxn modelId="{A0491E35-9826-4FC2-B60D-92A78D29D1EF}" type="presParOf" srcId="{DC5A6D9F-E3F2-47BD-A075-6C2A7992B493}" destId="{686CBF25-69E6-4BCF-BF73-D49732E448EF}" srcOrd="14" destOrd="0" presId="urn:microsoft.com/office/officeart/2005/8/layout/radial4"/>
    <dgm:cxn modelId="{C209F4F0-92EF-476D-A12C-F0BAED70FA0F}" type="presParOf" srcId="{DC5A6D9F-E3F2-47BD-A075-6C2A7992B493}" destId="{EF7AEA2A-5CA3-466A-BB8A-BD450B6BF7C3}" srcOrd="15" destOrd="0" presId="urn:microsoft.com/office/officeart/2005/8/layout/radial4"/>
    <dgm:cxn modelId="{40AA3BF9-550A-40CF-B586-94CAEC441BB8}" type="presParOf" srcId="{DC5A6D9F-E3F2-47BD-A075-6C2A7992B493}" destId="{FC84BC5A-4738-43D7-8306-791321E372C8}" srcOrd="16" destOrd="0" presId="urn:microsoft.com/office/officeart/2005/8/layout/radial4"/>
    <dgm:cxn modelId="{A0C50A54-4145-4EB5-A480-83B39831E51B}" type="presParOf" srcId="{DC5A6D9F-E3F2-47BD-A075-6C2A7992B493}" destId="{DFAB0D14-5B77-405F-B609-40F46C2C329D}" srcOrd="17" destOrd="0" presId="urn:microsoft.com/office/officeart/2005/8/layout/radial4"/>
    <dgm:cxn modelId="{8173F492-3646-4140-BB44-51231779BFF9}" type="presParOf" srcId="{DC5A6D9F-E3F2-47BD-A075-6C2A7992B493}" destId="{628CD17A-DB9C-4672-9032-6720047B2200}"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FE1138-1881-47EC-9751-66A412957E16}" type="doc">
      <dgm:prSet loTypeId="urn:microsoft.com/office/officeart/2005/8/layout/radial4" loCatId="relationship" qsTypeId="urn:microsoft.com/office/officeart/2005/8/quickstyle/simple5" qsCatId="simple" csTypeId="urn:microsoft.com/office/officeart/2005/8/colors/accent2_2" csCatId="accent2" phldr="1"/>
      <dgm:spPr/>
      <dgm:t>
        <a:bodyPr/>
        <a:lstStyle/>
        <a:p>
          <a:endParaRPr lang="tr-TR"/>
        </a:p>
      </dgm:t>
    </dgm:pt>
    <dgm:pt modelId="{F0333A68-DDB4-4F97-ADE0-CEB46FDA7132}">
      <dgm:prSet phldrT="[Metin]" custT="1"/>
      <dgm:spPr>
        <a:xfrm>
          <a:off x="2926228" y="2239660"/>
          <a:ext cx="2508323" cy="1855440"/>
        </a:xfrm>
        <a:solidFill>
          <a:srgbClr val="FB2603"/>
        </a:solidFill>
        <a:ln>
          <a:noFill/>
        </a:ln>
        <a:effectLst>
          <a:outerShdw blurRad="57150" dist="19050" dir="5400000" algn="ctr" rotWithShape="0">
            <a:srgbClr val="000000">
              <a:alpha val="63000"/>
            </a:srgbClr>
          </a:outerShdw>
        </a:effectLst>
      </dgm:spPr>
      <dgm:t>
        <a:bodyPr/>
        <a:lstStyle/>
        <a:p>
          <a:r>
            <a:rPr lang="tr-TR" sz="1000" b="0" dirty="0" smtClean="0">
              <a:solidFill>
                <a:schemeClr val="tx1"/>
              </a:solidFill>
              <a:latin typeface="Calibri" panose="020F0502020204030204"/>
              <a:ea typeface=""/>
              <a:cs typeface=""/>
            </a:rPr>
            <a:t>TEHLİKELİ ATIKLAR</a:t>
          </a: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3471857" y="25068"/>
          <a:ext cx="1297576"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Atık Yağ</a:t>
          </a:r>
          <a:endParaRPr lang="tr-TR" sz="1000" b="0" dirty="0">
            <a:solidFill>
              <a:schemeClr val="tx1"/>
            </a:solidFill>
            <a:latin typeface="Calibri" panose="020F0502020204030204"/>
            <a:ea typeface=""/>
            <a:cs typeface=""/>
          </a:endParaRPr>
        </a:p>
      </dgm:t>
    </dgm:pt>
    <dgm:pt modelId="{537FD14C-0A47-41D9-994A-03DAE32CA30D}" type="parTrans" cxnId="{A43695FA-F0AB-4D0B-B386-A97D155AEF42}">
      <dgm:prSet/>
      <dgm:spPr/>
      <dgm:t>
        <a:bodyPr/>
        <a:lstStyle/>
        <a:p>
          <a:endParaRPr lang="tr-TR"/>
        </a:p>
      </dgm:t>
    </dgm:pt>
    <dgm:pt modelId="{A031B0F8-A364-4038-9DBA-A3ADCBEAFEF9}" type="sibTrans" cxnId="{A43695FA-F0AB-4D0B-B386-A97D155AEF42}">
      <dgm:prSet/>
      <dgm:spPr>
        <a:xfrm>
          <a:off x="1850795" y="284503"/>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AE8F159F-F62B-48A2-B7B9-5A9FE0DCD088}">
      <dgm:prSet phldrT="[Metin]" custT="1"/>
      <dgm:spPr>
        <a:xfrm>
          <a:off x="6032106" y="1743415"/>
          <a:ext cx="1511719"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Tıbbi atık</a:t>
          </a:r>
          <a:endParaRPr lang="tr-TR" sz="1000" b="0" dirty="0">
            <a:solidFill>
              <a:schemeClr val="tx1"/>
            </a:solidFill>
            <a:latin typeface="Calibri" panose="020F0502020204030204"/>
            <a:ea typeface=""/>
            <a:cs typeface=""/>
          </a:endParaRPr>
        </a:p>
      </dgm:t>
    </dgm:pt>
    <dgm:pt modelId="{C1452527-917A-4A10-8D99-3FD418CE389B}" type="parTrans" cxnId="{D233DA46-4C01-4064-AB9B-184781085937}">
      <dgm:prSet/>
      <dgm:spPr/>
      <dgm:t>
        <a:bodyPr/>
        <a:lstStyle/>
        <a:p>
          <a:endParaRPr lang="tr-TR"/>
        </a:p>
      </dgm:t>
    </dgm:pt>
    <dgm:pt modelId="{8AADF859-C95A-4DE5-BE57-B8054E9581CB}" type="sibTrans" cxnId="{D233DA46-4C01-4064-AB9B-184781085937}">
      <dgm:prSet/>
      <dgm:spPr>
        <a:xfrm>
          <a:off x="1287392" y="202161"/>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79D14929-08F5-476B-8CE1-7E1344FA400F}">
      <dgm:prSet phldrT="[Metin]" custT="1"/>
      <dgm:spPr>
        <a:xfrm>
          <a:off x="6196190" y="2739724"/>
          <a:ext cx="1521182"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Tıbbi Kesici delici</a:t>
          </a:r>
          <a:endParaRPr lang="tr-TR" sz="1000" b="0" dirty="0">
            <a:solidFill>
              <a:schemeClr val="tx1"/>
            </a:solidFill>
            <a:latin typeface="Calibri" panose="020F0502020204030204"/>
            <a:ea typeface=""/>
            <a:cs typeface=""/>
          </a:endParaRPr>
        </a:p>
      </dgm:t>
    </dgm:pt>
    <dgm:pt modelId="{1FFEA26F-198E-43EC-B3CE-E7160EFACE35}" type="parTrans" cxnId="{AA750E08-FE11-4F18-87A5-3DDDD284F8E8}">
      <dgm:prSet/>
      <dgm:spPr/>
      <dgm:t>
        <a:bodyPr/>
        <a:lstStyle/>
        <a:p>
          <a:endParaRPr lang="tr-TR"/>
        </a:p>
      </dgm:t>
    </dgm:pt>
    <dgm:pt modelId="{FD9782FA-A0CF-4E24-AE53-38B12BCD769C}" type="sibTrans" cxnId="{AA750E08-FE11-4F18-87A5-3DDDD284F8E8}">
      <dgm:prSet/>
      <dgm:spPr>
        <a:xfrm>
          <a:off x="1297404" y="-356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61FF4A3E-55AD-4311-8F3F-4967445BF688}">
      <dgm:prSet phldrT="[Metin]" custT="1"/>
      <dgm:spPr>
        <a:xfrm>
          <a:off x="5614990" y="4454231"/>
          <a:ext cx="1518858" cy="687742"/>
        </a:xfrm>
        <a:solidFill>
          <a:srgbClr val="FC2702"/>
        </a:solidFill>
        <a:ln>
          <a:noFill/>
        </a:ln>
        <a:effectLst>
          <a:outerShdw blurRad="57150" dist="19050" dir="5400000" algn="ctr" rotWithShape="0">
            <a:srgbClr val="000000">
              <a:alpha val="63000"/>
            </a:srgbClr>
          </a:outerShdw>
        </a:effectLst>
      </dgm:spPr>
      <dgm:t>
        <a:bodyPr/>
        <a:lstStyle/>
        <a:p>
          <a:r>
            <a:rPr lang="tr-TR" sz="1000" b="0" dirty="0" smtClean="0">
              <a:solidFill>
                <a:schemeClr val="tx1"/>
              </a:solidFill>
              <a:latin typeface="Calibri" panose="020F0502020204030204"/>
              <a:ea typeface=""/>
              <a:cs typeface=""/>
            </a:rPr>
            <a:t>Atık İlaç</a:t>
          </a:r>
          <a:endParaRPr lang="tr-TR" sz="1000" b="0" dirty="0">
            <a:solidFill>
              <a:schemeClr val="tx1"/>
            </a:solidFill>
            <a:latin typeface="Calibri" panose="020F0502020204030204"/>
            <a:ea typeface=""/>
            <a:cs typeface=""/>
          </a:endParaRPr>
        </a:p>
      </dgm:t>
    </dgm:pt>
    <dgm:pt modelId="{B390C13E-5FE8-425E-BF12-7293D22E6099}" type="parTrans" cxnId="{D3B3CC09-81DF-4127-85C8-2CCF160533D2}">
      <dgm:prSet/>
      <dgm:spPr/>
      <dgm:t>
        <a:bodyPr/>
        <a:lstStyle/>
        <a:p>
          <a:endParaRPr lang="tr-TR"/>
        </a:p>
      </dgm:t>
    </dgm:pt>
    <dgm:pt modelId="{E31004F3-D437-44E2-9E8D-6E8590554A79}" type="sibTrans" cxnId="{D3B3CC09-81DF-4127-85C8-2CCF160533D2}">
      <dgm:prSet/>
      <dgm:spPr>
        <a:xfrm>
          <a:off x="989325" y="71600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4EE4A724-BEF6-4668-BB49-AC679A6E339C}">
      <dgm:prSet phldrT="[Metin]" custT="1"/>
      <dgm:spPr>
        <a:xfrm>
          <a:off x="257154" y="2668286"/>
          <a:ext cx="1783542" cy="667708"/>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Bilişim ve Telek.</a:t>
          </a:r>
          <a:endParaRPr lang="tr-TR" sz="1000" b="0" dirty="0">
            <a:solidFill>
              <a:schemeClr val="tx1"/>
            </a:solidFill>
            <a:latin typeface="Calibri" panose="020F0502020204030204"/>
            <a:ea typeface=""/>
            <a:cs typeface=""/>
          </a:endParaRPr>
        </a:p>
      </dgm:t>
    </dgm:pt>
    <dgm:pt modelId="{3EB5EC29-C794-4BAA-914A-7B7E0AEA3C75}" type="parTrans" cxnId="{49DEFA3C-E050-4B16-9CB3-1E97A9C2ABB0}">
      <dgm:prSet/>
      <dgm:spPr/>
      <dgm:t>
        <a:bodyPr/>
        <a:lstStyle/>
        <a:p>
          <a:endParaRPr lang="tr-TR"/>
        </a:p>
      </dgm:t>
    </dgm:pt>
    <dgm:pt modelId="{28098452-610D-4874-B798-468BED3EECBF}" type="sibTrans" cxnId="{49DEFA3C-E050-4B16-9CB3-1E97A9C2ABB0}">
      <dgm:prSet/>
      <dgm:spPr>
        <a:xfrm>
          <a:off x="1085889" y="61822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3B085B40-68F5-4CDE-8B9E-4D6A60095573}">
      <dgm:prSet phldrT="[Metin]" custT="1"/>
      <dgm:spPr>
        <a:xfrm>
          <a:off x="614325" y="1811024"/>
          <a:ext cx="1638030"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Pil ve akü</a:t>
          </a:r>
          <a:endParaRPr lang="tr-TR" sz="1000" b="0" dirty="0">
            <a:solidFill>
              <a:schemeClr val="tx1"/>
            </a:solidFill>
            <a:latin typeface="Calibri" panose="020F0502020204030204"/>
            <a:ea typeface=""/>
            <a:cs typeface=""/>
          </a:endParaRPr>
        </a:p>
      </dgm:t>
    </dgm:pt>
    <dgm:pt modelId="{11BBAFF3-A4EC-4A4E-BC6C-83DA0BCBF9BF}" type="parTrans" cxnId="{F1AE197A-68DB-43B0-B295-13F516F0500D}">
      <dgm:prSet/>
      <dgm:spPr/>
      <dgm:t>
        <a:bodyPr/>
        <a:lstStyle/>
        <a:p>
          <a:endParaRPr lang="tr-TR"/>
        </a:p>
      </dgm:t>
    </dgm:pt>
    <dgm:pt modelId="{159DB251-FCA8-4E06-8DF7-BB105EC505FC}" type="sibTrans" cxnId="{F1AE197A-68DB-43B0-B295-13F516F0500D}">
      <dgm:prSet/>
      <dgm:spPr>
        <a:xfrm>
          <a:off x="1339537" y="-71815"/>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029A274B-743F-4704-ADCA-BF30C9F5E533}">
      <dgm:prSet phldrT="[Metin]" custT="1"/>
      <dgm:spPr>
        <a:xfrm>
          <a:off x="1042963" y="882335"/>
          <a:ext cx="1568960"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Kartuş, toner</a:t>
          </a:r>
          <a:endParaRPr lang="tr-TR" sz="1000" b="0" dirty="0">
            <a:solidFill>
              <a:schemeClr val="tx1"/>
            </a:solidFill>
            <a:latin typeface="Calibri" panose="020F0502020204030204"/>
            <a:ea typeface=""/>
            <a:cs typeface=""/>
          </a:endParaRPr>
        </a:p>
      </dgm:t>
    </dgm:pt>
    <dgm:pt modelId="{3FF482B0-807E-43FF-8425-5470A51A2C88}" type="parTrans" cxnId="{6319E7D6-BE31-4DDD-952B-55DB1B7E9986}">
      <dgm:prSet/>
      <dgm:spPr/>
      <dgm:t>
        <a:bodyPr/>
        <a:lstStyle/>
        <a:p>
          <a:endParaRPr lang="tr-TR"/>
        </a:p>
      </dgm:t>
    </dgm:pt>
    <dgm:pt modelId="{AAC5451A-AA2B-4979-87E4-D4CDB362B111}" type="sibTrans" cxnId="{6319E7D6-BE31-4DDD-952B-55DB1B7E9986}">
      <dgm:prSet/>
      <dgm:spPr>
        <a:xfrm>
          <a:off x="1156529" y="176227"/>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2237CE31-6C74-436B-A19F-C5679BB199A7}">
      <dgm:prSet phldrT="[Metin]" custT="1"/>
      <dgm:spPr>
        <a:xfrm>
          <a:off x="3543297" y="5525816"/>
          <a:ext cx="1296380" cy="691627"/>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Ev aletleri</a:t>
          </a:r>
          <a:endParaRPr lang="tr-TR" sz="1000" b="0" dirty="0">
            <a:solidFill>
              <a:schemeClr val="tx1"/>
            </a:solidFill>
            <a:latin typeface="Calibri" panose="020F0502020204030204"/>
            <a:ea typeface=""/>
            <a:cs typeface=""/>
          </a:endParaRPr>
        </a:p>
      </dgm:t>
    </dgm:pt>
    <dgm:pt modelId="{234B2058-091E-4665-9293-71556298A068}" type="parTrans" cxnId="{6A15426B-0C03-457A-BA8D-06222F9F2692}">
      <dgm:prSet/>
      <dgm:spPr/>
      <dgm:t>
        <a:bodyPr/>
        <a:lstStyle/>
        <a:p>
          <a:endParaRPr lang="tr-TR"/>
        </a:p>
      </dgm:t>
    </dgm:pt>
    <dgm:pt modelId="{6902AD4E-541D-4BD1-904A-99C3AB539DDE}" type="sibTrans" cxnId="{6A15426B-0C03-457A-BA8D-06222F9F2692}">
      <dgm:prSet/>
      <dgm:spPr>
        <a:xfrm>
          <a:off x="1036212" y="218898"/>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7CD31E02-917F-4CF3-AFA4-4A8F033E3E89}">
      <dgm:prSet phldrT="[Metin]" custT="1"/>
      <dgm:spPr>
        <a:xfrm>
          <a:off x="4900625" y="5311503"/>
          <a:ext cx="1660567"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Kontamine ambalaj</a:t>
          </a:r>
          <a:endParaRPr lang="tr-TR" sz="1000" b="0" dirty="0">
            <a:solidFill>
              <a:schemeClr val="tx1"/>
            </a:solidFill>
            <a:latin typeface="Calibri" panose="020F0502020204030204"/>
            <a:ea typeface=""/>
            <a:cs typeface=""/>
          </a:endParaRPr>
        </a:p>
      </dgm:t>
    </dgm:pt>
    <dgm:pt modelId="{C5A10949-9188-4DA5-A1BE-D989E7B59FDE}" type="parTrans" cxnId="{6AB1A793-04B8-4C77-AEAB-05B8C282E241}">
      <dgm:prSet/>
      <dgm:spPr/>
      <dgm:t>
        <a:bodyPr/>
        <a:lstStyle/>
        <a:p>
          <a:endParaRPr lang="tr-TR"/>
        </a:p>
      </dgm:t>
    </dgm:pt>
    <dgm:pt modelId="{750323B9-3271-4443-9AC5-7FE2E9740957}" type="sibTrans" cxnId="{6AB1A793-04B8-4C77-AEAB-05B8C282E241}">
      <dgm:prSet/>
      <dgm:spPr>
        <a:xfrm>
          <a:off x="1736567" y="229423"/>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11A1B73D-57AB-42B2-A311-150AC04621F5}">
      <dgm:prSet phldrT="[Metin]" custT="1"/>
      <dgm:spPr>
        <a:xfrm>
          <a:off x="368812" y="3568526"/>
          <a:ext cx="1682753"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Basınçlı Kaplar</a:t>
          </a:r>
          <a:endParaRPr lang="tr-TR" sz="1000" b="0" dirty="0">
            <a:solidFill>
              <a:schemeClr val="tx1"/>
            </a:solidFill>
            <a:latin typeface="Calibri" panose="020F0502020204030204"/>
            <a:ea typeface=""/>
            <a:cs typeface=""/>
          </a:endParaRPr>
        </a:p>
      </dgm:t>
    </dgm:pt>
    <dgm:pt modelId="{0BB90F8F-35CA-4F43-86C4-A111E96BC496}" type="parTrans" cxnId="{48025280-68C7-4461-9A6D-6011A065D4D2}">
      <dgm:prSet/>
      <dgm:spPr/>
      <dgm:t>
        <a:bodyPr/>
        <a:lstStyle/>
        <a:p>
          <a:endParaRPr lang="tr-TR"/>
        </a:p>
      </dgm:t>
    </dgm:pt>
    <dgm:pt modelId="{63A2BFD0-90C7-4E3B-9362-D08094F7377C}" type="sibTrans" cxnId="{48025280-68C7-4461-9A6D-6011A065D4D2}">
      <dgm:prSet/>
      <dgm:spPr>
        <a:xfrm>
          <a:off x="1111406" y="423054"/>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C472F60F-BFA1-4AB9-B083-CB669E833B89}">
      <dgm:prSet phldrT="[Metin]" custT="1"/>
      <dgm:spPr>
        <a:xfrm>
          <a:off x="1900223" y="239395"/>
          <a:ext cx="1530267" cy="598163"/>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Yağ Filtreleri</a:t>
          </a:r>
          <a:endParaRPr lang="tr-TR" sz="1000" b="0" dirty="0">
            <a:solidFill>
              <a:schemeClr val="tx1"/>
            </a:solidFill>
            <a:latin typeface="Calibri" panose="020F0502020204030204"/>
            <a:ea typeface=""/>
            <a:cs typeface=""/>
          </a:endParaRPr>
        </a:p>
      </dgm:t>
    </dgm:pt>
    <dgm:pt modelId="{294D16E2-58D9-4B22-B339-8C6BC043E46B}" type="parTrans" cxnId="{3D5563BF-0A39-4F12-8055-0CDBAA9079CD}">
      <dgm:prSet/>
      <dgm:spPr/>
      <dgm:t>
        <a:bodyPr/>
        <a:lstStyle/>
        <a:p>
          <a:endParaRPr lang="tr-TR"/>
        </a:p>
      </dgm:t>
    </dgm:pt>
    <dgm:pt modelId="{F2C53B64-C39D-46CE-B9B3-93DCF88E0C21}" type="sibTrans" cxnId="{3D5563BF-0A39-4F12-8055-0CDBAA9079CD}">
      <dgm:prSet/>
      <dgm:spPr>
        <a:xfrm>
          <a:off x="861226" y="313912"/>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FAAF75B7-1DEA-4343-A27D-E758333F0C74}">
      <dgm:prSet phldrT="[Metin]" custT="1"/>
      <dgm:spPr>
        <a:xfrm>
          <a:off x="5472131" y="953768"/>
          <a:ext cx="1574028"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Bitkisel atık yağ</a:t>
          </a:r>
          <a:endParaRPr lang="tr-TR" sz="1000" b="0" dirty="0">
            <a:solidFill>
              <a:schemeClr val="tx1"/>
            </a:solidFill>
            <a:latin typeface="Calibri" panose="020F0502020204030204"/>
            <a:ea typeface=""/>
            <a:cs typeface=""/>
          </a:endParaRPr>
        </a:p>
      </dgm:t>
    </dgm:pt>
    <dgm:pt modelId="{B21418BE-EDD0-4937-AA5A-CD4E607591A8}" type="parTrans" cxnId="{F7A78550-2ECD-438F-BCBE-E3A22CCC2CEE}">
      <dgm:prSet/>
      <dgm:spPr/>
      <dgm:t>
        <a:bodyPr/>
        <a:lstStyle/>
        <a:p>
          <a:endParaRPr lang="tr-TR"/>
        </a:p>
      </dgm:t>
    </dgm:pt>
    <dgm:pt modelId="{63DC6218-4186-4102-BA04-9C68E2770E2E}" type="sibTrans" cxnId="{F7A78550-2ECD-438F-BCBE-E3A22CCC2CEE}">
      <dgm:prSet/>
      <dgm:spPr>
        <a:xfrm>
          <a:off x="1364736" y="393372"/>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07C73BC5-BD25-4CD6-AAD2-C3D3F61AAE22}">
      <dgm:prSet phldrT="[Metin]" custT="1"/>
      <dgm:spPr>
        <a:xfrm>
          <a:off x="1685909" y="5240049"/>
          <a:ext cx="1844263"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Kontamine Bez,üstübü</a:t>
          </a:r>
          <a:endParaRPr lang="tr-TR" sz="1000" b="0" dirty="0">
            <a:solidFill>
              <a:schemeClr val="tx1"/>
            </a:solidFill>
            <a:latin typeface="Calibri" panose="020F0502020204030204"/>
            <a:ea typeface=""/>
            <a:cs typeface=""/>
          </a:endParaRPr>
        </a:p>
      </dgm:t>
    </dgm:pt>
    <dgm:pt modelId="{679C59A8-0563-4731-8E49-D3BB6EAE708F}" type="parTrans" cxnId="{6324F797-4092-459F-871F-31625C5F4D3E}">
      <dgm:prSet/>
      <dgm:spPr/>
      <dgm:t>
        <a:bodyPr/>
        <a:lstStyle/>
        <a:p>
          <a:endParaRPr lang="tr-TR"/>
        </a:p>
      </dgm:t>
    </dgm:pt>
    <dgm:pt modelId="{CC860BB6-2EE8-4FBC-9D87-159638031895}" type="sibTrans" cxnId="{6324F797-4092-459F-871F-31625C5F4D3E}">
      <dgm:prSet/>
      <dgm:spPr>
        <a:xfrm>
          <a:off x="850692" y="123454"/>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A94C66BB-291C-4489-990A-004D6991DB36}">
      <dgm:prSet phldrT="[Metin]" custT="1"/>
      <dgm:spPr>
        <a:xfrm>
          <a:off x="4900621" y="167954"/>
          <a:ext cx="1694617"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Atık Motor Yağı</a:t>
          </a:r>
          <a:endParaRPr lang="tr-TR" sz="1000" b="0" dirty="0">
            <a:solidFill>
              <a:schemeClr val="tx1"/>
            </a:solidFill>
            <a:latin typeface="Calibri" panose="020F0502020204030204"/>
            <a:ea typeface=""/>
            <a:cs typeface=""/>
          </a:endParaRPr>
        </a:p>
      </dgm:t>
    </dgm:pt>
    <dgm:pt modelId="{96EE636B-3C4B-41EE-903B-FAA0E6CB61CB}" type="parTrans" cxnId="{F42EC2B5-EA9B-4B0E-9025-EEE3BDDA869A}">
      <dgm:prSet/>
      <dgm:spPr/>
      <dgm:t>
        <a:bodyPr/>
        <a:lstStyle/>
        <a:p>
          <a:endParaRPr lang="tr-TR"/>
        </a:p>
      </dgm:t>
    </dgm:pt>
    <dgm:pt modelId="{5A31E72F-67A8-4450-9B82-050868734EF5}" type="sibTrans" cxnId="{F42EC2B5-EA9B-4B0E-9025-EEE3BDDA869A}">
      <dgm:prSet/>
      <dgm:spPr>
        <a:xfrm>
          <a:off x="823374" y="-42471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190BFE03-4707-4FD9-A1AB-AB574B597980}">
      <dgm:prSet phldrT="[Metin]" custT="1"/>
      <dgm:spPr>
        <a:xfrm>
          <a:off x="757207" y="4454239"/>
          <a:ext cx="1687891"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Televizyon, Monitör</a:t>
          </a:r>
          <a:endParaRPr lang="tr-TR" sz="1000" b="0" dirty="0">
            <a:solidFill>
              <a:schemeClr val="tx1"/>
            </a:solidFill>
            <a:latin typeface="Calibri" panose="020F0502020204030204"/>
            <a:ea typeface=""/>
            <a:cs typeface=""/>
          </a:endParaRPr>
        </a:p>
      </dgm:t>
    </dgm:pt>
    <dgm:pt modelId="{E7F5C9D5-65D8-4D9D-954E-2953187F751E}" type="parTrans" cxnId="{DC0F783E-02C5-4C2E-9BA6-3FDED447B770}">
      <dgm:prSet/>
      <dgm:spPr/>
      <dgm:t>
        <a:bodyPr/>
        <a:lstStyle/>
        <a:p>
          <a:endParaRPr lang="tr-TR"/>
        </a:p>
      </dgm:t>
    </dgm:pt>
    <dgm:pt modelId="{E38D03AD-3FC3-4320-ABEE-56A6BA0ABDCD}" type="sibTrans" cxnId="{DC0F783E-02C5-4C2E-9BA6-3FDED447B770}">
      <dgm:prSet/>
      <dgm:spPr>
        <a:xfrm>
          <a:off x="1102289" y="385215"/>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EE18E7AB-4C42-46E5-B420-2AF9B4200E79}">
      <dgm:prSet phldrT="[Metin]" custT="1"/>
      <dgm:spPr>
        <a:xfrm>
          <a:off x="5900757" y="3596983"/>
          <a:ext cx="1688469" cy="687742"/>
        </a:xfrm>
        <a:solidFill>
          <a:srgbClr val="FC2702"/>
        </a:solidFill>
        <a:ln>
          <a:noFill/>
        </a:ln>
        <a:effectLst>
          <a:outerShdw blurRad="57150" dist="19050" dir="5400000" algn="ctr" rotWithShape="0">
            <a:srgbClr val="000000">
              <a:alpha val="63000"/>
            </a:srgbClr>
          </a:outerShdw>
        </a:effectLst>
      </dgm:spPr>
      <dgm:t>
        <a:bodyPr/>
        <a:lstStyle/>
        <a:p>
          <a:r>
            <a:rPr lang="tr-TR" sz="1000" b="0" smtClean="0">
              <a:solidFill>
                <a:schemeClr val="tx1"/>
              </a:solidFill>
              <a:latin typeface="Calibri" panose="020F0502020204030204"/>
              <a:ea typeface=""/>
              <a:cs typeface=""/>
            </a:rPr>
            <a:t>Aydınlatma</a:t>
          </a:r>
          <a:endParaRPr lang="tr-TR" sz="1000" b="0" dirty="0">
            <a:solidFill>
              <a:schemeClr val="tx1"/>
            </a:solidFill>
            <a:latin typeface="Calibri" panose="020F0502020204030204"/>
            <a:ea typeface=""/>
            <a:cs typeface=""/>
          </a:endParaRPr>
        </a:p>
      </dgm:t>
    </dgm:pt>
    <dgm:pt modelId="{37699592-D351-4A12-AF6B-C7023BB9F57C}" type="sibTrans" cxnId="{7E797790-6B69-4B31-9162-E4A893733407}">
      <dgm:prSet/>
      <dgm:spPr>
        <a:xfrm>
          <a:off x="1157509" y="417814"/>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210CF316-EB9E-434C-A4FB-F3BC0C327F8B}" type="parTrans" cxnId="{7E797790-6B69-4B31-9162-E4A893733407}">
      <dgm:prSet/>
      <dgm:spPr/>
      <dgm:t>
        <a:bodyPr/>
        <a:lstStyle/>
        <a:p>
          <a:endParaRPr lang="tr-TR"/>
        </a:p>
      </dgm:t>
    </dgm:pt>
    <dgm:pt modelId="{AB98CBBA-09EE-42FF-8A17-29D575C70C16}" type="pres">
      <dgm:prSet presAssocID="{DEFE1138-1881-47EC-9751-66A412957E16}" presName="cycle" presStyleCnt="0">
        <dgm:presLayoutVars>
          <dgm:chMax val="1"/>
          <dgm:dir/>
          <dgm:animLvl val="ctr"/>
          <dgm:resizeHandles val="exact"/>
        </dgm:presLayoutVars>
      </dgm:prSet>
      <dgm:spPr/>
      <dgm:t>
        <a:bodyPr/>
        <a:lstStyle/>
        <a:p>
          <a:endParaRPr lang="tr-TR"/>
        </a:p>
      </dgm:t>
    </dgm:pt>
    <dgm:pt modelId="{6507AC5D-8AA4-49D6-9805-9B9B586ADBE7}" type="pres">
      <dgm:prSet presAssocID="{F0333A68-DDB4-4F97-ADE0-CEB46FDA7132}" presName="centerShape" presStyleLbl="node0" presStyleIdx="0" presStyleCnt="1"/>
      <dgm:spPr/>
      <dgm:t>
        <a:bodyPr/>
        <a:lstStyle/>
        <a:p>
          <a:endParaRPr lang="tr-TR"/>
        </a:p>
      </dgm:t>
    </dgm:pt>
    <dgm:pt modelId="{8C7599E6-D34E-41E6-88CC-FFE670672174}" type="pres">
      <dgm:prSet presAssocID="{537FD14C-0A47-41D9-994A-03DAE32CA30D}" presName="parTrans" presStyleLbl="bgSibTrans2D1" presStyleIdx="0" presStyleCnt="16"/>
      <dgm:spPr/>
      <dgm:t>
        <a:bodyPr/>
        <a:lstStyle/>
        <a:p>
          <a:endParaRPr lang="tr-TR"/>
        </a:p>
      </dgm:t>
    </dgm:pt>
    <dgm:pt modelId="{73E8A7F3-0F6B-4200-866C-A38BF80DB62E}" type="pres">
      <dgm:prSet presAssocID="{183BED58-0237-4571-9287-BA39A2B0A75D}" presName="node" presStyleLbl="node1" presStyleIdx="0" presStyleCnt="16">
        <dgm:presLayoutVars>
          <dgm:bulletEnabled val="1"/>
        </dgm:presLayoutVars>
      </dgm:prSet>
      <dgm:spPr/>
      <dgm:t>
        <a:bodyPr/>
        <a:lstStyle/>
        <a:p>
          <a:endParaRPr lang="tr-TR"/>
        </a:p>
      </dgm:t>
    </dgm:pt>
    <dgm:pt modelId="{E627EE78-9ADE-430A-8BF4-D047D47DA723}" type="pres">
      <dgm:prSet presAssocID="{96EE636B-3C4B-41EE-903B-FAA0E6CB61CB}" presName="parTrans" presStyleLbl="bgSibTrans2D1" presStyleIdx="1" presStyleCnt="16"/>
      <dgm:spPr/>
      <dgm:t>
        <a:bodyPr/>
        <a:lstStyle/>
        <a:p>
          <a:endParaRPr lang="tr-TR"/>
        </a:p>
      </dgm:t>
    </dgm:pt>
    <dgm:pt modelId="{5DF6352B-F6B2-45AA-9DED-E104EF644EA1}" type="pres">
      <dgm:prSet presAssocID="{A94C66BB-291C-4489-990A-004D6991DB36}" presName="node" presStyleLbl="node1" presStyleIdx="1" presStyleCnt="16">
        <dgm:presLayoutVars>
          <dgm:bulletEnabled val="1"/>
        </dgm:presLayoutVars>
      </dgm:prSet>
      <dgm:spPr/>
      <dgm:t>
        <a:bodyPr/>
        <a:lstStyle/>
        <a:p>
          <a:endParaRPr lang="tr-TR"/>
        </a:p>
      </dgm:t>
    </dgm:pt>
    <dgm:pt modelId="{38E7DE5B-693D-4349-B827-823527672525}" type="pres">
      <dgm:prSet presAssocID="{B21418BE-EDD0-4937-AA5A-CD4E607591A8}" presName="parTrans" presStyleLbl="bgSibTrans2D1" presStyleIdx="2" presStyleCnt="16"/>
      <dgm:spPr/>
      <dgm:t>
        <a:bodyPr/>
        <a:lstStyle/>
        <a:p>
          <a:endParaRPr lang="tr-TR"/>
        </a:p>
      </dgm:t>
    </dgm:pt>
    <dgm:pt modelId="{86E6AEE9-6619-4DFB-8985-ADEE75BD5D69}" type="pres">
      <dgm:prSet presAssocID="{FAAF75B7-1DEA-4343-A27D-E758333F0C74}" presName="node" presStyleLbl="node1" presStyleIdx="2" presStyleCnt="16">
        <dgm:presLayoutVars>
          <dgm:bulletEnabled val="1"/>
        </dgm:presLayoutVars>
      </dgm:prSet>
      <dgm:spPr/>
      <dgm:t>
        <a:bodyPr/>
        <a:lstStyle/>
        <a:p>
          <a:endParaRPr lang="tr-TR"/>
        </a:p>
      </dgm:t>
    </dgm:pt>
    <dgm:pt modelId="{A7B63F82-E39B-4B29-82C5-21818D919F84}" type="pres">
      <dgm:prSet presAssocID="{C1452527-917A-4A10-8D99-3FD418CE389B}" presName="parTrans" presStyleLbl="bgSibTrans2D1" presStyleIdx="3" presStyleCnt="16"/>
      <dgm:spPr/>
      <dgm:t>
        <a:bodyPr/>
        <a:lstStyle/>
        <a:p>
          <a:endParaRPr lang="tr-TR"/>
        </a:p>
      </dgm:t>
    </dgm:pt>
    <dgm:pt modelId="{1A27006E-EF1A-496C-AD1B-054A08ED7432}" type="pres">
      <dgm:prSet presAssocID="{AE8F159F-F62B-48A2-B7B9-5A9FE0DCD088}" presName="node" presStyleLbl="node1" presStyleIdx="3" presStyleCnt="16">
        <dgm:presLayoutVars>
          <dgm:bulletEnabled val="1"/>
        </dgm:presLayoutVars>
      </dgm:prSet>
      <dgm:spPr/>
      <dgm:t>
        <a:bodyPr/>
        <a:lstStyle/>
        <a:p>
          <a:endParaRPr lang="tr-TR"/>
        </a:p>
      </dgm:t>
    </dgm:pt>
    <dgm:pt modelId="{CF726F44-1576-4717-8056-A22A9E8AB677}" type="pres">
      <dgm:prSet presAssocID="{1FFEA26F-198E-43EC-B3CE-E7160EFACE35}" presName="parTrans" presStyleLbl="bgSibTrans2D1" presStyleIdx="4" presStyleCnt="16"/>
      <dgm:spPr/>
      <dgm:t>
        <a:bodyPr/>
        <a:lstStyle/>
        <a:p>
          <a:endParaRPr lang="tr-TR"/>
        </a:p>
      </dgm:t>
    </dgm:pt>
    <dgm:pt modelId="{5C4EADEB-4FAC-4652-8EF7-D9F8D9B33A99}" type="pres">
      <dgm:prSet presAssocID="{79D14929-08F5-476B-8CE1-7E1344FA400F}" presName="node" presStyleLbl="node1" presStyleIdx="4" presStyleCnt="16">
        <dgm:presLayoutVars>
          <dgm:bulletEnabled val="1"/>
        </dgm:presLayoutVars>
      </dgm:prSet>
      <dgm:spPr/>
      <dgm:t>
        <a:bodyPr/>
        <a:lstStyle/>
        <a:p>
          <a:endParaRPr lang="tr-TR"/>
        </a:p>
      </dgm:t>
    </dgm:pt>
    <dgm:pt modelId="{FC89CBC5-EB26-41E0-A715-5EB7B4B8DB3A}" type="pres">
      <dgm:prSet presAssocID="{210CF316-EB9E-434C-A4FB-F3BC0C327F8B}" presName="parTrans" presStyleLbl="bgSibTrans2D1" presStyleIdx="5" presStyleCnt="16"/>
      <dgm:spPr/>
      <dgm:t>
        <a:bodyPr/>
        <a:lstStyle/>
        <a:p>
          <a:endParaRPr lang="tr-TR"/>
        </a:p>
      </dgm:t>
    </dgm:pt>
    <dgm:pt modelId="{51314E7A-391D-4CD9-9846-508342562ABE}" type="pres">
      <dgm:prSet presAssocID="{EE18E7AB-4C42-46E5-B420-2AF9B4200E79}" presName="node" presStyleLbl="node1" presStyleIdx="5" presStyleCnt="16">
        <dgm:presLayoutVars>
          <dgm:bulletEnabled val="1"/>
        </dgm:presLayoutVars>
      </dgm:prSet>
      <dgm:spPr/>
      <dgm:t>
        <a:bodyPr/>
        <a:lstStyle/>
        <a:p>
          <a:endParaRPr lang="tr-TR"/>
        </a:p>
      </dgm:t>
    </dgm:pt>
    <dgm:pt modelId="{3E2ECD9B-3283-48C1-9F24-1D059DE783C9}" type="pres">
      <dgm:prSet presAssocID="{B390C13E-5FE8-425E-BF12-7293D22E6099}" presName="parTrans" presStyleLbl="bgSibTrans2D1" presStyleIdx="6" presStyleCnt="16"/>
      <dgm:spPr/>
      <dgm:t>
        <a:bodyPr/>
        <a:lstStyle/>
        <a:p>
          <a:endParaRPr lang="tr-TR"/>
        </a:p>
      </dgm:t>
    </dgm:pt>
    <dgm:pt modelId="{DEE42A27-8465-4790-B961-48C0D9F0D473}" type="pres">
      <dgm:prSet presAssocID="{61FF4A3E-55AD-4311-8F3F-4967445BF688}" presName="node" presStyleLbl="node1" presStyleIdx="6" presStyleCnt="16">
        <dgm:presLayoutVars>
          <dgm:bulletEnabled val="1"/>
        </dgm:presLayoutVars>
      </dgm:prSet>
      <dgm:spPr/>
      <dgm:t>
        <a:bodyPr/>
        <a:lstStyle/>
        <a:p>
          <a:endParaRPr lang="tr-TR"/>
        </a:p>
      </dgm:t>
    </dgm:pt>
    <dgm:pt modelId="{5ABCC655-A9AE-4EDF-9394-668698CC52F2}" type="pres">
      <dgm:prSet presAssocID="{C5A10949-9188-4DA5-A1BE-D989E7B59FDE}" presName="parTrans" presStyleLbl="bgSibTrans2D1" presStyleIdx="7" presStyleCnt="16"/>
      <dgm:spPr/>
      <dgm:t>
        <a:bodyPr/>
        <a:lstStyle/>
        <a:p>
          <a:endParaRPr lang="tr-TR"/>
        </a:p>
      </dgm:t>
    </dgm:pt>
    <dgm:pt modelId="{A2123471-01B4-4EE4-9F41-A1B01FE2A570}" type="pres">
      <dgm:prSet presAssocID="{7CD31E02-917F-4CF3-AFA4-4A8F033E3E89}" presName="node" presStyleLbl="node1" presStyleIdx="7" presStyleCnt="16">
        <dgm:presLayoutVars>
          <dgm:bulletEnabled val="1"/>
        </dgm:presLayoutVars>
      </dgm:prSet>
      <dgm:spPr/>
      <dgm:t>
        <a:bodyPr/>
        <a:lstStyle/>
        <a:p>
          <a:endParaRPr lang="tr-TR"/>
        </a:p>
      </dgm:t>
    </dgm:pt>
    <dgm:pt modelId="{99C89B89-BCA5-4936-81E5-1D4E87A4128B}" type="pres">
      <dgm:prSet presAssocID="{234B2058-091E-4665-9293-71556298A068}" presName="parTrans" presStyleLbl="bgSibTrans2D1" presStyleIdx="8" presStyleCnt="16"/>
      <dgm:spPr/>
      <dgm:t>
        <a:bodyPr/>
        <a:lstStyle/>
        <a:p>
          <a:endParaRPr lang="tr-TR"/>
        </a:p>
      </dgm:t>
    </dgm:pt>
    <dgm:pt modelId="{2B3D8F43-2A31-4E1E-BF5F-00FCC7F23510}" type="pres">
      <dgm:prSet presAssocID="{2237CE31-6C74-436B-A19F-C5679BB199A7}" presName="node" presStyleLbl="node1" presStyleIdx="8" presStyleCnt="16">
        <dgm:presLayoutVars>
          <dgm:bulletEnabled val="1"/>
        </dgm:presLayoutVars>
      </dgm:prSet>
      <dgm:spPr/>
      <dgm:t>
        <a:bodyPr/>
        <a:lstStyle/>
        <a:p>
          <a:endParaRPr lang="tr-TR"/>
        </a:p>
      </dgm:t>
    </dgm:pt>
    <dgm:pt modelId="{61EE2853-2561-485A-94B3-AD1D06E10F80}" type="pres">
      <dgm:prSet presAssocID="{679C59A8-0563-4731-8E49-D3BB6EAE708F}" presName="parTrans" presStyleLbl="bgSibTrans2D1" presStyleIdx="9" presStyleCnt="16"/>
      <dgm:spPr/>
      <dgm:t>
        <a:bodyPr/>
        <a:lstStyle/>
        <a:p>
          <a:endParaRPr lang="tr-TR"/>
        </a:p>
      </dgm:t>
    </dgm:pt>
    <dgm:pt modelId="{D3AC7EFA-15F9-411B-BB9A-22D70BEDCC43}" type="pres">
      <dgm:prSet presAssocID="{07C73BC5-BD25-4CD6-AAD2-C3D3F61AAE22}" presName="node" presStyleLbl="node1" presStyleIdx="9" presStyleCnt="16">
        <dgm:presLayoutVars>
          <dgm:bulletEnabled val="1"/>
        </dgm:presLayoutVars>
      </dgm:prSet>
      <dgm:spPr/>
      <dgm:t>
        <a:bodyPr/>
        <a:lstStyle/>
        <a:p>
          <a:endParaRPr lang="tr-TR"/>
        </a:p>
      </dgm:t>
    </dgm:pt>
    <dgm:pt modelId="{526D8ACD-4370-4A5E-AA18-CE132C87DC54}" type="pres">
      <dgm:prSet presAssocID="{E7F5C9D5-65D8-4D9D-954E-2953187F751E}" presName="parTrans" presStyleLbl="bgSibTrans2D1" presStyleIdx="10" presStyleCnt="16"/>
      <dgm:spPr/>
      <dgm:t>
        <a:bodyPr/>
        <a:lstStyle/>
        <a:p>
          <a:endParaRPr lang="tr-TR"/>
        </a:p>
      </dgm:t>
    </dgm:pt>
    <dgm:pt modelId="{842D82BF-4DD6-4BF1-8BFD-9E329592808D}" type="pres">
      <dgm:prSet presAssocID="{190BFE03-4707-4FD9-A1AB-AB574B597980}" presName="node" presStyleLbl="node1" presStyleIdx="10" presStyleCnt="16">
        <dgm:presLayoutVars>
          <dgm:bulletEnabled val="1"/>
        </dgm:presLayoutVars>
      </dgm:prSet>
      <dgm:spPr/>
      <dgm:t>
        <a:bodyPr/>
        <a:lstStyle/>
        <a:p>
          <a:endParaRPr lang="tr-TR"/>
        </a:p>
      </dgm:t>
    </dgm:pt>
    <dgm:pt modelId="{90E50DD0-4EAC-4247-BF79-BA0160376E02}" type="pres">
      <dgm:prSet presAssocID="{0BB90F8F-35CA-4F43-86C4-A111E96BC496}" presName="parTrans" presStyleLbl="bgSibTrans2D1" presStyleIdx="11" presStyleCnt="16"/>
      <dgm:spPr/>
      <dgm:t>
        <a:bodyPr/>
        <a:lstStyle/>
        <a:p>
          <a:endParaRPr lang="tr-TR"/>
        </a:p>
      </dgm:t>
    </dgm:pt>
    <dgm:pt modelId="{4D7B818B-C7D5-47DB-B705-06272F25BDE6}" type="pres">
      <dgm:prSet presAssocID="{11A1B73D-57AB-42B2-A311-150AC04621F5}" presName="node" presStyleLbl="node1" presStyleIdx="11" presStyleCnt="16">
        <dgm:presLayoutVars>
          <dgm:bulletEnabled val="1"/>
        </dgm:presLayoutVars>
      </dgm:prSet>
      <dgm:spPr/>
      <dgm:t>
        <a:bodyPr/>
        <a:lstStyle/>
        <a:p>
          <a:endParaRPr lang="tr-TR"/>
        </a:p>
      </dgm:t>
    </dgm:pt>
    <dgm:pt modelId="{65D192C1-2EC7-4811-ABFA-E5E76509F84A}" type="pres">
      <dgm:prSet presAssocID="{3EB5EC29-C794-4BAA-914A-7B7E0AEA3C75}" presName="parTrans" presStyleLbl="bgSibTrans2D1" presStyleIdx="12" presStyleCnt="16"/>
      <dgm:spPr/>
      <dgm:t>
        <a:bodyPr/>
        <a:lstStyle/>
        <a:p>
          <a:endParaRPr lang="tr-TR"/>
        </a:p>
      </dgm:t>
    </dgm:pt>
    <dgm:pt modelId="{CC0B0D1E-92C9-40C2-9451-74A7C6E57E78}" type="pres">
      <dgm:prSet presAssocID="{4EE4A724-BEF6-4668-BB49-AC679A6E339C}" presName="node" presStyleLbl="node1" presStyleIdx="12" presStyleCnt="16">
        <dgm:presLayoutVars>
          <dgm:bulletEnabled val="1"/>
        </dgm:presLayoutVars>
      </dgm:prSet>
      <dgm:spPr/>
      <dgm:t>
        <a:bodyPr/>
        <a:lstStyle/>
        <a:p>
          <a:endParaRPr lang="tr-TR"/>
        </a:p>
      </dgm:t>
    </dgm:pt>
    <dgm:pt modelId="{32BEE793-37B1-4BC4-9BE4-B71DEF187941}" type="pres">
      <dgm:prSet presAssocID="{11BBAFF3-A4EC-4A4E-BC6C-83DA0BCBF9BF}" presName="parTrans" presStyleLbl="bgSibTrans2D1" presStyleIdx="13" presStyleCnt="16"/>
      <dgm:spPr/>
      <dgm:t>
        <a:bodyPr/>
        <a:lstStyle/>
        <a:p>
          <a:endParaRPr lang="tr-TR"/>
        </a:p>
      </dgm:t>
    </dgm:pt>
    <dgm:pt modelId="{10990B18-21AE-4EE0-93C2-D25E3C1FA942}" type="pres">
      <dgm:prSet presAssocID="{3B085B40-68F5-4CDE-8B9E-4D6A60095573}" presName="node" presStyleLbl="node1" presStyleIdx="13" presStyleCnt="16">
        <dgm:presLayoutVars>
          <dgm:bulletEnabled val="1"/>
        </dgm:presLayoutVars>
      </dgm:prSet>
      <dgm:spPr/>
      <dgm:t>
        <a:bodyPr/>
        <a:lstStyle/>
        <a:p>
          <a:endParaRPr lang="tr-TR"/>
        </a:p>
      </dgm:t>
    </dgm:pt>
    <dgm:pt modelId="{65BAD2A4-CFCA-4A36-BA73-498554ED59AD}" type="pres">
      <dgm:prSet presAssocID="{3FF482B0-807E-43FF-8425-5470A51A2C88}" presName="parTrans" presStyleLbl="bgSibTrans2D1" presStyleIdx="14" presStyleCnt="16"/>
      <dgm:spPr/>
      <dgm:t>
        <a:bodyPr/>
        <a:lstStyle/>
        <a:p>
          <a:endParaRPr lang="tr-TR"/>
        </a:p>
      </dgm:t>
    </dgm:pt>
    <dgm:pt modelId="{D8E81AF0-C7B7-413D-939C-28837BFB47CC}" type="pres">
      <dgm:prSet presAssocID="{029A274B-743F-4704-ADCA-BF30C9F5E533}" presName="node" presStyleLbl="node1" presStyleIdx="14" presStyleCnt="16">
        <dgm:presLayoutVars>
          <dgm:bulletEnabled val="1"/>
        </dgm:presLayoutVars>
      </dgm:prSet>
      <dgm:spPr/>
      <dgm:t>
        <a:bodyPr/>
        <a:lstStyle/>
        <a:p>
          <a:endParaRPr lang="tr-TR"/>
        </a:p>
      </dgm:t>
    </dgm:pt>
    <dgm:pt modelId="{53F65A6B-C74C-42C2-928F-E426DB760E63}" type="pres">
      <dgm:prSet presAssocID="{294D16E2-58D9-4B22-B339-8C6BC043E46B}" presName="parTrans" presStyleLbl="bgSibTrans2D1" presStyleIdx="15" presStyleCnt="16"/>
      <dgm:spPr/>
      <dgm:t>
        <a:bodyPr/>
        <a:lstStyle/>
        <a:p>
          <a:endParaRPr lang="tr-TR"/>
        </a:p>
      </dgm:t>
    </dgm:pt>
    <dgm:pt modelId="{B9C4424C-CB7F-4F34-BA60-5EAEC037C53B}" type="pres">
      <dgm:prSet presAssocID="{C472F60F-BFA1-4AB9-B083-CB669E833B89}" presName="node" presStyleLbl="node1" presStyleIdx="15" presStyleCnt="16">
        <dgm:presLayoutVars>
          <dgm:bulletEnabled val="1"/>
        </dgm:presLayoutVars>
      </dgm:prSet>
      <dgm:spPr/>
      <dgm:t>
        <a:bodyPr/>
        <a:lstStyle/>
        <a:p>
          <a:endParaRPr lang="tr-TR"/>
        </a:p>
      </dgm:t>
    </dgm:pt>
  </dgm:ptLst>
  <dgm:cxnLst>
    <dgm:cxn modelId="{3D5563BF-0A39-4F12-8055-0CDBAA9079CD}" srcId="{F0333A68-DDB4-4F97-ADE0-CEB46FDA7132}" destId="{C472F60F-BFA1-4AB9-B083-CB669E833B89}" srcOrd="15" destOrd="0" parTransId="{294D16E2-58D9-4B22-B339-8C6BC043E46B}" sibTransId="{F2C53B64-C39D-46CE-B9B3-93DCF88E0C21}"/>
    <dgm:cxn modelId="{9F5179C3-3234-452D-BE4F-8BFFC0A8114D}" type="presOf" srcId="{3EB5EC29-C794-4BAA-914A-7B7E0AEA3C75}" destId="{65D192C1-2EC7-4811-ABFA-E5E76509F84A}" srcOrd="0" destOrd="0" presId="urn:microsoft.com/office/officeart/2005/8/layout/radial4"/>
    <dgm:cxn modelId="{497F5714-BDD2-45AE-9B46-1F8273A3A5CE}" type="presOf" srcId="{AE8F159F-F62B-48A2-B7B9-5A9FE0DCD088}" destId="{1A27006E-EF1A-496C-AD1B-054A08ED7432}" srcOrd="0" destOrd="0" presId="urn:microsoft.com/office/officeart/2005/8/layout/radial4"/>
    <dgm:cxn modelId="{8147C1C1-8AAD-4299-82E2-554FF1EEFEB7}" type="presOf" srcId="{3FF482B0-807E-43FF-8425-5470A51A2C88}" destId="{65BAD2A4-CFCA-4A36-BA73-498554ED59AD}" srcOrd="0" destOrd="0" presId="urn:microsoft.com/office/officeart/2005/8/layout/radial4"/>
    <dgm:cxn modelId="{31FFAF2D-A1BE-4450-AE07-21E726A74728}" type="presOf" srcId="{537FD14C-0A47-41D9-994A-03DAE32CA30D}" destId="{8C7599E6-D34E-41E6-88CC-FFE670672174}" srcOrd="0" destOrd="0" presId="urn:microsoft.com/office/officeart/2005/8/layout/radial4"/>
    <dgm:cxn modelId="{8B81226F-A6A1-4F94-BEDD-BB4DA10320E6}" srcId="{DEFE1138-1881-47EC-9751-66A412957E16}" destId="{F0333A68-DDB4-4F97-ADE0-CEB46FDA7132}" srcOrd="0" destOrd="0" parTransId="{8679319A-3977-4981-876D-47A9A5E7C706}" sibTransId="{0EFED13C-625E-4A72-B92E-49FED5E808CD}"/>
    <dgm:cxn modelId="{3279DF92-4CC7-4450-8169-CE6B100E2D36}" type="presOf" srcId="{1FFEA26F-198E-43EC-B3CE-E7160EFACE35}" destId="{CF726F44-1576-4717-8056-A22A9E8AB677}" srcOrd="0" destOrd="0" presId="urn:microsoft.com/office/officeart/2005/8/layout/radial4"/>
    <dgm:cxn modelId="{0C9C801E-BB2B-4B5B-93EA-AD727E2596AD}" type="presOf" srcId="{E7F5C9D5-65D8-4D9D-954E-2953187F751E}" destId="{526D8ACD-4370-4A5E-AA18-CE132C87DC54}" srcOrd="0" destOrd="0" presId="urn:microsoft.com/office/officeart/2005/8/layout/radial4"/>
    <dgm:cxn modelId="{9D88DBB2-DDE8-446C-B15D-9979D1825F3A}" type="presOf" srcId="{DEFE1138-1881-47EC-9751-66A412957E16}" destId="{AB98CBBA-09EE-42FF-8A17-29D575C70C16}" srcOrd="0" destOrd="0" presId="urn:microsoft.com/office/officeart/2005/8/layout/radial4"/>
    <dgm:cxn modelId="{002E60F1-7611-426E-A82C-25E6D12EA2AF}" type="presOf" srcId="{0BB90F8F-35CA-4F43-86C4-A111E96BC496}" destId="{90E50DD0-4EAC-4247-BF79-BA0160376E02}" srcOrd="0" destOrd="0" presId="urn:microsoft.com/office/officeart/2005/8/layout/radial4"/>
    <dgm:cxn modelId="{5CEE3354-55C1-44C0-B8B8-7CB6E8FFAB82}" type="presOf" srcId="{96EE636B-3C4B-41EE-903B-FAA0E6CB61CB}" destId="{E627EE78-9ADE-430A-8BF4-D047D47DA723}" srcOrd="0" destOrd="0" presId="urn:microsoft.com/office/officeart/2005/8/layout/radial4"/>
    <dgm:cxn modelId="{AA750E08-FE11-4F18-87A5-3DDDD284F8E8}" srcId="{F0333A68-DDB4-4F97-ADE0-CEB46FDA7132}" destId="{79D14929-08F5-476B-8CE1-7E1344FA400F}" srcOrd="4" destOrd="0" parTransId="{1FFEA26F-198E-43EC-B3CE-E7160EFACE35}" sibTransId="{FD9782FA-A0CF-4E24-AE53-38B12BCD769C}"/>
    <dgm:cxn modelId="{73540D0F-3F0A-404B-A4B1-468D13A42461}" type="presOf" srcId="{7CD31E02-917F-4CF3-AFA4-4A8F033E3E89}" destId="{A2123471-01B4-4EE4-9F41-A1B01FE2A570}" srcOrd="0" destOrd="0" presId="urn:microsoft.com/office/officeart/2005/8/layout/radial4"/>
    <dgm:cxn modelId="{3E7E0472-7D7A-4C61-AD10-6EEC097D118A}" type="presOf" srcId="{F0333A68-DDB4-4F97-ADE0-CEB46FDA7132}" destId="{6507AC5D-8AA4-49D6-9805-9B9B586ADBE7}" srcOrd="0" destOrd="0" presId="urn:microsoft.com/office/officeart/2005/8/layout/radial4"/>
    <dgm:cxn modelId="{D233DA46-4C01-4064-AB9B-184781085937}" srcId="{F0333A68-DDB4-4F97-ADE0-CEB46FDA7132}" destId="{AE8F159F-F62B-48A2-B7B9-5A9FE0DCD088}" srcOrd="3" destOrd="0" parTransId="{C1452527-917A-4A10-8D99-3FD418CE389B}" sibTransId="{8AADF859-C95A-4DE5-BE57-B8054E9581CB}"/>
    <dgm:cxn modelId="{0D003587-21A6-4D67-93FE-E955B59C7ED9}" type="presOf" srcId="{2237CE31-6C74-436B-A19F-C5679BB199A7}" destId="{2B3D8F43-2A31-4E1E-BF5F-00FCC7F23510}" srcOrd="0" destOrd="0" presId="urn:microsoft.com/office/officeart/2005/8/layout/radial4"/>
    <dgm:cxn modelId="{DC0F783E-02C5-4C2E-9BA6-3FDED447B770}" srcId="{F0333A68-DDB4-4F97-ADE0-CEB46FDA7132}" destId="{190BFE03-4707-4FD9-A1AB-AB574B597980}" srcOrd="10" destOrd="0" parTransId="{E7F5C9D5-65D8-4D9D-954E-2953187F751E}" sibTransId="{E38D03AD-3FC3-4320-ABEE-56A6BA0ABDCD}"/>
    <dgm:cxn modelId="{36650C9D-C5FD-44D1-89BA-AD3F4AA0FAF3}" type="presOf" srcId="{190BFE03-4707-4FD9-A1AB-AB574B597980}" destId="{842D82BF-4DD6-4BF1-8BFD-9E329592808D}" srcOrd="0" destOrd="0" presId="urn:microsoft.com/office/officeart/2005/8/layout/radial4"/>
    <dgm:cxn modelId="{43AEE4C9-B62A-4DBF-B21C-DA4DB2900AFD}" type="presOf" srcId="{B390C13E-5FE8-425E-BF12-7293D22E6099}" destId="{3E2ECD9B-3283-48C1-9F24-1D059DE783C9}" srcOrd="0" destOrd="0" presId="urn:microsoft.com/office/officeart/2005/8/layout/radial4"/>
    <dgm:cxn modelId="{A43695FA-F0AB-4D0B-B386-A97D155AEF42}" srcId="{F0333A68-DDB4-4F97-ADE0-CEB46FDA7132}" destId="{183BED58-0237-4571-9287-BA39A2B0A75D}" srcOrd="0" destOrd="0" parTransId="{537FD14C-0A47-41D9-994A-03DAE32CA30D}" sibTransId="{A031B0F8-A364-4038-9DBA-A3ADCBEAFEF9}"/>
    <dgm:cxn modelId="{02BA4516-E2D3-456D-A213-E228611A2F24}" type="presOf" srcId="{11BBAFF3-A4EC-4A4E-BC6C-83DA0BCBF9BF}" destId="{32BEE793-37B1-4BC4-9BE4-B71DEF187941}" srcOrd="0" destOrd="0" presId="urn:microsoft.com/office/officeart/2005/8/layout/radial4"/>
    <dgm:cxn modelId="{E30D87C8-8648-40BF-A529-932B46B5C208}" type="presOf" srcId="{07C73BC5-BD25-4CD6-AAD2-C3D3F61AAE22}" destId="{D3AC7EFA-15F9-411B-BB9A-22D70BEDCC43}" srcOrd="0" destOrd="0" presId="urn:microsoft.com/office/officeart/2005/8/layout/radial4"/>
    <dgm:cxn modelId="{4CB358BA-A2D8-4FA2-BAEF-700DD89436EE}" type="presOf" srcId="{029A274B-743F-4704-ADCA-BF30C9F5E533}" destId="{D8E81AF0-C7B7-413D-939C-28837BFB47CC}" srcOrd="0" destOrd="0" presId="urn:microsoft.com/office/officeart/2005/8/layout/radial4"/>
    <dgm:cxn modelId="{6AB1A793-04B8-4C77-AEAB-05B8C282E241}" srcId="{F0333A68-DDB4-4F97-ADE0-CEB46FDA7132}" destId="{7CD31E02-917F-4CF3-AFA4-4A8F033E3E89}" srcOrd="7" destOrd="0" parTransId="{C5A10949-9188-4DA5-A1BE-D989E7B59FDE}" sibTransId="{750323B9-3271-4443-9AC5-7FE2E9740957}"/>
    <dgm:cxn modelId="{6319E7D6-BE31-4DDD-952B-55DB1B7E9986}" srcId="{F0333A68-DDB4-4F97-ADE0-CEB46FDA7132}" destId="{029A274B-743F-4704-ADCA-BF30C9F5E533}" srcOrd="14" destOrd="0" parTransId="{3FF482B0-807E-43FF-8425-5470A51A2C88}" sibTransId="{AAC5451A-AA2B-4979-87E4-D4CDB362B111}"/>
    <dgm:cxn modelId="{F42EC2B5-EA9B-4B0E-9025-EEE3BDDA869A}" srcId="{F0333A68-DDB4-4F97-ADE0-CEB46FDA7132}" destId="{A94C66BB-291C-4489-990A-004D6991DB36}" srcOrd="1" destOrd="0" parTransId="{96EE636B-3C4B-41EE-903B-FAA0E6CB61CB}" sibTransId="{5A31E72F-67A8-4450-9B82-050868734EF5}"/>
    <dgm:cxn modelId="{6324F797-4092-459F-871F-31625C5F4D3E}" srcId="{F0333A68-DDB4-4F97-ADE0-CEB46FDA7132}" destId="{07C73BC5-BD25-4CD6-AAD2-C3D3F61AAE22}" srcOrd="9" destOrd="0" parTransId="{679C59A8-0563-4731-8E49-D3BB6EAE708F}" sibTransId="{CC860BB6-2EE8-4FBC-9D87-159638031895}"/>
    <dgm:cxn modelId="{55C5208F-CE38-4EA2-BB08-AA6654B39685}" type="presOf" srcId="{3B085B40-68F5-4CDE-8B9E-4D6A60095573}" destId="{10990B18-21AE-4EE0-93C2-D25E3C1FA942}" srcOrd="0" destOrd="0" presId="urn:microsoft.com/office/officeart/2005/8/layout/radial4"/>
    <dgm:cxn modelId="{49DEFA3C-E050-4B16-9CB3-1E97A9C2ABB0}" srcId="{F0333A68-DDB4-4F97-ADE0-CEB46FDA7132}" destId="{4EE4A724-BEF6-4668-BB49-AC679A6E339C}" srcOrd="12" destOrd="0" parTransId="{3EB5EC29-C794-4BAA-914A-7B7E0AEA3C75}" sibTransId="{28098452-610D-4874-B798-468BED3EECBF}"/>
    <dgm:cxn modelId="{7155F833-D561-4A6F-91DE-CCBABBE7E219}" type="presOf" srcId="{679C59A8-0563-4731-8E49-D3BB6EAE708F}" destId="{61EE2853-2561-485A-94B3-AD1D06E10F80}" srcOrd="0" destOrd="0" presId="urn:microsoft.com/office/officeart/2005/8/layout/radial4"/>
    <dgm:cxn modelId="{F1AE197A-68DB-43B0-B295-13F516F0500D}" srcId="{F0333A68-DDB4-4F97-ADE0-CEB46FDA7132}" destId="{3B085B40-68F5-4CDE-8B9E-4D6A60095573}" srcOrd="13" destOrd="0" parTransId="{11BBAFF3-A4EC-4A4E-BC6C-83DA0BCBF9BF}" sibTransId="{159DB251-FCA8-4E06-8DF7-BB105EC505FC}"/>
    <dgm:cxn modelId="{DCEB6C40-1593-4F43-96B9-6C54CC1332A7}" type="presOf" srcId="{234B2058-091E-4665-9293-71556298A068}" destId="{99C89B89-BCA5-4936-81E5-1D4E87A4128B}" srcOrd="0" destOrd="0" presId="urn:microsoft.com/office/officeart/2005/8/layout/radial4"/>
    <dgm:cxn modelId="{7E797790-6B69-4B31-9162-E4A893733407}" srcId="{F0333A68-DDB4-4F97-ADE0-CEB46FDA7132}" destId="{EE18E7AB-4C42-46E5-B420-2AF9B4200E79}" srcOrd="5" destOrd="0" parTransId="{210CF316-EB9E-434C-A4FB-F3BC0C327F8B}" sibTransId="{37699592-D351-4A12-AF6B-C7023BB9F57C}"/>
    <dgm:cxn modelId="{F7A78550-2ECD-438F-BCBE-E3A22CCC2CEE}" srcId="{F0333A68-DDB4-4F97-ADE0-CEB46FDA7132}" destId="{FAAF75B7-1DEA-4343-A27D-E758333F0C74}" srcOrd="2" destOrd="0" parTransId="{B21418BE-EDD0-4937-AA5A-CD4E607591A8}" sibTransId="{63DC6218-4186-4102-BA04-9C68E2770E2E}"/>
    <dgm:cxn modelId="{1D2F2F32-C1F9-4EDB-BE70-832124152477}" type="presOf" srcId="{294D16E2-58D9-4B22-B339-8C6BC043E46B}" destId="{53F65A6B-C74C-42C2-928F-E426DB760E63}" srcOrd="0" destOrd="0" presId="urn:microsoft.com/office/officeart/2005/8/layout/radial4"/>
    <dgm:cxn modelId="{6A15426B-0C03-457A-BA8D-06222F9F2692}" srcId="{F0333A68-DDB4-4F97-ADE0-CEB46FDA7132}" destId="{2237CE31-6C74-436B-A19F-C5679BB199A7}" srcOrd="8" destOrd="0" parTransId="{234B2058-091E-4665-9293-71556298A068}" sibTransId="{6902AD4E-541D-4BD1-904A-99C3AB539DDE}"/>
    <dgm:cxn modelId="{0608AF48-0182-47E8-84C9-C6BE177F6345}" type="presOf" srcId="{183BED58-0237-4571-9287-BA39A2B0A75D}" destId="{73E8A7F3-0F6B-4200-866C-A38BF80DB62E}" srcOrd="0" destOrd="0" presId="urn:microsoft.com/office/officeart/2005/8/layout/radial4"/>
    <dgm:cxn modelId="{2941C4FE-5387-4235-B34D-A462DBDBCC94}" type="presOf" srcId="{4EE4A724-BEF6-4668-BB49-AC679A6E339C}" destId="{CC0B0D1E-92C9-40C2-9451-74A7C6E57E78}" srcOrd="0" destOrd="0" presId="urn:microsoft.com/office/officeart/2005/8/layout/radial4"/>
    <dgm:cxn modelId="{476E7368-2CE8-4BB4-949E-95E9915CDFC7}" type="presOf" srcId="{C472F60F-BFA1-4AB9-B083-CB669E833B89}" destId="{B9C4424C-CB7F-4F34-BA60-5EAEC037C53B}" srcOrd="0" destOrd="0" presId="urn:microsoft.com/office/officeart/2005/8/layout/radial4"/>
    <dgm:cxn modelId="{83BBDA9C-17B8-47AE-94EB-6F90053C1671}" type="presOf" srcId="{61FF4A3E-55AD-4311-8F3F-4967445BF688}" destId="{DEE42A27-8465-4790-B961-48C0D9F0D473}" srcOrd="0" destOrd="0" presId="urn:microsoft.com/office/officeart/2005/8/layout/radial4"/>
    <dgm:cxn modelId="{4A60D147-B8FA-4374-8005-5E0E0CEABC34}" type="presOf" srcId="{EE18E7AB-4C42-46E5-B420-2AF9B4200E79}" destId="{51314E7A-391D-4CD9-9846-508342562ABE}" srcOrd="0" destOrd="0" presId="urn:microsoft.com/office/officeart/2005/8/layout/radial4"/>
    <dgm:cxn modelId="{855CF517-74FF-4168-8127-25A037C43F8B}" type="presOf" srcId="{210CF316-EB9E-434C-A4FB-F3BC0C327F8B}" destId="{FC89CBC5-EB26-41E0-A715-5EB7B4B8DB3A}" srcOrd="0" destOrd="0" presId="urn:microsoft.com/office/officeart/2005/8/layout/radial4"/>
    <dgm:cxn modelId="{9DC88D49-8435-4162-9B17-74D714B9177E}" type="presOf" srcId="{B21418BE-EDD0-4937-AA5A-CD4E607591A8}" destId="{38E7DE5B-693D-4349-B827-823527672525}" srcOrd="0" destOrd="0" presId="urn:microsoft.com/office/officeart/2005/8/layout/radial4"/>
    <dgm:cxn modelId="{3B56650D-2CCD-4CB5-B338-3F65E25B8AF9}" type="presOf" srcId="{C5A10949-9188-4DA5-A1BE-D989E7B59FDE}" destId="{5ABCC655-A9AE-4EDF-9394-668698CC52F2}" srcOrd="0" destOrd="0" presId="urn:microsoft.com/office/officeart/2005/8/layout/radial4"/>
    <dgm:cxn modelId="{5C477B1A-464B-42A0-B3B9-CE3EC606AB86}" type="presOf" srcId="{11A1B73D-57AB-42B2-A311-150AC04621F5}" destId="{4D7B818B-C7D5-47DB-B705-06272F25BDE6}" srcOrd="0" destOrd="0" presId="urn:microsoft.com/office/officeart/2005/8/layout/radial4"/>
    <dgm:cxn modelId="{CA6FDCA5-33EB-4AD3-B255-06E8E0868523}" type="presOf" srcId="{79D14929-08F5-476B-8CE1-7E1344FA400F}" destId="{5C4EADEB-4FAC-4652-8EF7-D9F8D9B33A99}" srcOrd="0" destOrd="0" presId="urn:microsoft.com/office/officeart/2005/8/layout/radial4"/>
    <dgm:cxn modelId="{D42E74C6-AF27-48F2-BF17-7DABD900B7E7}" type="presOf" srcId="{C1452527-917A-4A10-8D99-3FD418CE389B}" destId="{A7B63F82-E39B-4B29-82C5-21818D919F84}" srcOrd="0" destOrd="0" presId="urn:microsoft.com/office/officeart/2005/8/layout/radial4"/>
    <dgm:cxn modelId="{D3B3CC09-81DF-4127-85C8-2CCF160533D2}" srcId="{F0333A68-DDB4-4F97-ADE0-CEB46FDA7132}" destId="{61FF4A3E-55AD-4311-8F3F-4967445BF688}" srcOrd="6" destOrd="0" parTransId="{B390C13E-5FE8-425E-BF12-7293D22E6099}" sibTransId="{E31004F3-D437-44E2-9E8D-6E8590554A79}"/>
    <dgm:cxn modelId="{DCA51E34-4A06-4EEC-A23D-C5343C1FBAC5}" type="presOf" srcId="{A94C66BB-291C-4489-990A-004D6991DB36}" destId="{5DF6352B-F6B2-45AA-9DED-E104EF644EA1}" srcOrd="0" destOrd="0" presId="urn:microsoft.com/office/officeart/2005/8/layout/radial4"/>
    <dgm:cxn modelId="{48025280-68C7-4461-9A6D-6011A065D4D2}" srcId="{F0333A68-DDB4-4F97-ADE0-CEB46FDA7132}" destId="{11A1B73D-57AB-42B2-A311-150AC04621F5}" srcOrd="11" destOrd="0" parTransId="{0BB90F8F-35CA-4F43-86C4-A111E96BC496}" sibTransId="{63A2BFD0-90C7-4E3B-9362-D08094F7377C}"/>
    <dgm:cxn modelId="{8FFA8960-2033-4596-BBDF-B55A1BFD3616}" type="presOf" srcId="{FAAF75B7-1DEA-4343-A27D-E758333F0C74}" destId="{86E6AEE9-6619-4DFB-8985-ADEE75BD5D69}" srcOrd="0" destOrd="0" presId="urn:microsoft.com/office/officeart/2005/8/layout/radial4"/>
    <dgm:cxn modelId="{11818A19-63EC-4B2F-9195-0BD455A05ABC}" type="presParOf" srcId="{AB98CBBA-09EE-42FF-8A17-29D575C70C16}" destId="{6507AC5D-8AA4-49D6-9805-9B9B586ADBE7}" srcOrd="0" destOrd="0" presId="urn:microsoft.com/office/officeart/2005/8/layout/radial4"/>
    <dgm:cxn modelId="{AB01ED7D-DB9E-4334-B128-1A672F480621}" type="presParOf" srcId="{AB98CBBA-09EE-42FF-8A17-29D575C70C16}" destId="{8C7599E6-D34E-41E6-88CC-FFE670672174}" srcOrd="1" destOrd="0" presId="urn:microsoft.com/office/officeart/2005/8/layout/radial4"/>
    <dgm:cxn modelId="{C89F3FFB-DB14-4838-A9E0-A7A5428BD605}" type="presParOf" srcId="{AB98CBBA-09EE-42FF-8A17-29D575C70C16}" destId="{73E8A7F3-0F6B-4200-866C-A38BF80DB62E}" srcOrd="2" destOrd="0" presId="urn:microsoft.com/office/officeart/2005/8/layout/radial4"/>
    <dgm:cxn modelId="{FFF67F40-23FE-4492-8033-6E27AD0EBBD9}" type="presParOf" srcId="{AB98CBBA-09EE-42FF-8A17-29D575C70C16}" destId="{E627EE78-9ADE-430A-8BF4-D047D47DA723}" srcOrd="3" destOrd="0" presId="urn:microsoft.com/office/officeart/2005/8/layout/radial4"/>
    <dgm:cxn modelId="{5169F44E-8A64-430A-B7E0-BF24EBE0FDDF}" type="presParOf" srcId="{AB98CBBA-09EE-42FF-8A17-29D575C70C16}" destId="{5DF6352B-F6B2-45AA-9DED-E104EF644EA1}" srcOrd="4" destOrd="0" presId="urn:microsoft.com/office/officeart/2005/8/layout/radial4"/>
    <dgm:cxn modelId="{B5AB8AAF-F82B-42C0-B568-7F1CADF83CC1}" type="presParOf" srcId="{AB98CBBA-09EE-42FF-8A17-29D575C70C16}" destId="{38E7DE5B-693D-4349-B827-823527672525}" srcOrd="5" destOrd="0" presId="urn:microsoft.com/office/officeart/2005/8/layout/radial4"/>
    <dgm:cxn modelId="{B26C6018-50FC-4AEA-BC26-B53DACE0994F}" type="presParOf" srcId="{AB98CBBA-09EE-42FF-8A17-29D575C70C16}" destId="{86E6AEE9-6619-4DFB-8985-ADEE75BD5D69}" srcOrd="6" destOrd="0" presId="urn:microsoft.com/office/officeart/2005/8/layout/radial4"/>
    <dgm:cxn modelId="{2976FD5A-C8FA-4ED3-AEED-D2BB760D800F}" type="presParOf" srcId="{AB98CBBA-09EE-42FF-8A17-29D575C70C16}" destId="{A7B63F82-E39B-4B29-82C5-21818D919F84}" srcOrd="7" destOrd="0" presId="urn:microsoft.com/office/officeart/2005/8/layout/radial4"/>
    <dgm:cxn modelId="{3DF79FB4-8310-48A0-BDEB-5ECBAC4CFACB}" type="presParOf" srcId="{AB98CBBA-09EE-42FF-8A17-29D575C70C16}" destId="{1A27006E-EF1A-496C-AD1B-054A08ED7432}" srcOrd="8" destOrd="0" presId="urn:microsoft.com/office/officeart/2005/8/layout/radial4"/>
    <dgm:cxn modelId="{62D5636E-583F-4AD8-87B0-5A218505428D}" type="presParOf" srcId="{AB98CBBA-09EE-42FF-8A17-29D575C70C16}" destId="{CF726F44-1576-4717-8056-A22A9E8AB677}" srcOrd="9" destOrd="0" presId="urn:microsoft.com/office/officeart/2005/8/layout/radial4"/>
    <dgm:cxn modelId="{3B06B5C3-CAA2-4109-B51A-75B89A21353E}" type="presParOf" srcId="{AB98CBBA-09EE-42FF-8A17-29D575C70C16}" destId="{5C4EADEB-4FAC-4652-8EF7-D9F8D9B33A99}" srcOrd="10" destOrd="0" presId="urn:microsoft.com/office/officeart/2005/8/layout/radial4"/>
    <dgm:cxn modelId="{AD3A2E46-3FB8-4BFF-9868-262DC3EA123C}" type="presParOf" srcId="{AB98CBBA-09EE-42FF-8A17-29D575C70C16}" destId="{FC89CBC5-EB26-41E0-A715-5EB7B4B8DB3A}" srcOrd="11" destOrd="0" presId="urn:microsoft.com/office/officeart/2005/8/layout/radial4"/>
    <dgm:cxn modelId="{B112AB4A-85C9-462A-924E-2DE77B9A7F49}" type="presParOf" srcId="{AB98CBBA-09EE-42FF-8A17-29D575C70C16}" destId="{51314E7A-391D-4CD9-9846-508342562ABE}" srcOrd="12" destOrd="0" presId="urn:microsoft.com/office/officeart/2005/8/layout/radial4"/>
    <dgm:cxn modelId="{90052A04-75E6-480C-8A87-0DDB37592DC8}" type="presParOf" srcId="{AB98CBBA-09EE-42FF-8A17-29D575C70C16}" destId="{3E2ECD9B-3283-48C1-9F24-1D059DE783C9}" srcOrd="13" destOrd="0" presId="urn:microsoft.com/office/officeart/2005/8/layout/radial4"/>
    <dgm:cxn modelId="{04093CB6-E0A2-4374-87F7-3885E1EE9C80}" type="presParOf" srcId="{AB98CBBA-09EE-42FF-8A17-29D575C70C16}" destId="{DEE42A27-8465-4790-B961-48C0D9F0D473}" srcOrd="14" destOrd="0" presId="urn:microsoft.com/office/officeart/2005/8/layout/radial4"/>
    <dgm:cxn modelId="{C097ACFF-0CF3-4AFE-9EBB-7C9D54EB3017}" type="presParOf" srcId="{AB98CBBA-09EE-42FF-8A17-29D575C70C16}" destId="{5ABCC655-A9AE-4EDF-9394-668698CC52F2}" srcOrd="15" destOrd="0" presId="urn:microsoft.com/office/officeart/2005/8/layout/radial4"/>
    <dgm:cxn modelId="{8D0BC2B2-6E6F-4F99-814B-DB49FF99ADFC}" type="presParOf" srcId="{AB98CBBA-09EE-42FF-8A17-29D575C70C16}" destId="{A2123471-01B4-4EE4-9F41-A1B01FE2A570}" srcOrd="16" destOrd="0" presId="urn:microsoft.com/office/officeart/2005/8/layout/radial4"/>
    <dgm:cxn modelId="{7C86FFFA-92DE-4A39-AF43-8A8F7FB2F0D1}" type="presParOf" srcId="{AB98CBBA-09EE-42FF-8A17-29D575C70C16}" destId="{99C89B89-BCA5-4936-81E5-1D4E87A4128B}" srcOrd="17" destOrd="0" presId="urn:microsoft.com/office/officeart/2005/8/layout/radial4"/>
    <dgm:cxn modelId="{89822C04-38BF-43A6-B88E-6CA635D026D2}" type="presParOf" srcId="{AB98CBBA-09EE-42FF-8A17-29D575C70C16}" destId="{2B3D8F43-2A31-4E1E-BF5F-00FCC7F23510}" srcOrd="18" destOrd="0" presId="urn:microsoft.com/office/officeart/2005/8/layout/radial4"/>
    <dgm:cxn modelId="{60179329-3F6B-4052-9E37-285F7B37C257}" type="presParOf" srcId="{AB98CBBA-09EE-42FF-8A17-29D575C70C16}" destId="{61EE2853-2561-485A-94B3-AD1D06E10F80}" srcOrd="19" destOrd="0" presId="urn:microsoft.com/office/officeart/2005/8/layout/radial4"/>
    <dgm:cxn modelId="{644B5ED1-BD4D-4F4A-912E-92AF8D1FE653}" type="presParOf" srcId="{AB98CBBA-09EE-42FF-8A17-29D575C70C16}" destId="{D3AC7EFA-15F9-411B-BB9A-22D70BEDCC43}" srcOrd="20" destOrd="0" presId="urn:microsoft.com/office/officeart/2005/8/layout/radial4"/>
    <dgm:cxn modelId="{AED30C27-4AAB-444A-8DB9-214E383C8AAA}" type="presParOf" srcId="{AB98CBBA-09EE-42FF-8A17-29D575C70C16}" destId="{526D8ACD-4370-4A5E-AA18-CE132C87DC54}" srcOrd="21" destOrd="0" presId="urn:microsoft.com/office/officeart/2005/8/layout/radial4"/>
    <dgm:cxn modelId="{5A7BE38E-2DB2-4663-9C8D-156A6F710E5F}" type="presParOf" srcId="{AB98CBBA-09EE-42FF-8A17-29D575C70C16}" destId="{842D82BF-4DD6-4BF1-8BFD-9E329592808D}" srcOrd="22" destOrd="0" presId="urn:microsoft.com/office/officeart/2005/8/layout/radial4"/>
    <dgm:cxn modelId="{C659656F-E500-48B5-A997-5E604277BE1B}" type="presParOf" srcId="{AB98CBBA-09EE-42FF-8A17-29D575C70C16}" destId="{90E50DD0-4EAC-4247-BF79-BA0160376E02}" srcOrd="23" destOrd="0" presId="urn:microsoft.com/office/officeart/2005/8/layout/radial4"/>
    <dgm:cxn modelId="{9AE4D5F6-BF25-4774-ABC0-678741269186}" type="presParOf" srcId="{AB98CBBA-09EE-42FF-8A17-29D575C70C16}" destId="{4D7B818B-C7D5-47DB-B705-06272F25BDE6}" srcOrd="24" destOrd="0" presId="urn:microsoft.com/office/officeart/2005/8/layout/radial4"/>
    <dgm:cxn modelId="{C92B1BCA-B557-4ACD-A9E0-7C8DB9BA0DB6}" type="presParOf" srcId="{AB98CBBA-09EE-42FF-8A17-29D575C70C16}" destId="{65D192C1-2EC7-4811-ABFA-E5E76509F84A}" srcOrd="25" destOrd="0" presId="urn:microsoft.com/office/officeart/2005/8/layout/radial4"/>
    <dgm:cxn modelId="{71049A5B-5954-4082-BDD5-4C7DA8DAF1AA}" type="presParOf" srcId="{AB98CBBA-09EE-42FF-8A17-29D575C70C16}" destId="{CC0B0D1E-92C9-40C2-9451-74A7C6E57E78}" srcOrd="26" destOrd="0" presId="urn:microsoft.com/office/officeart/2005/8/layout/radial4"/>
    <dgm:cxn modelId="{4C4382C0-A847-4777-AEE8-D33945C4F1AC}" type="presParOf" srcId="{AB98CBBA-09EE-42FF-8A17-29D575C70C16}" destId="{32BEE793-37B1-4BC4-9BE4-B71DEF187941}" srcOrd="27" destOrd="0" presId="urn:microsoft.com/office/officeart/2005/8/layout/radial4"/>
    <dgm:cxn modelId="{95EA82EF-A41C-4F65-AB98-99B931563DB2}" type="presParOf" srcId="{AB98CBBA-09EE-42FF-8A17-29D575C70C16}" destId="{10990B18-21AE-4EE0-93C2-D25E3C1FA942}" srcOrd="28" destOrd="0" presId="urn:microsoft.com/office/officeart/2005/8/layout/radial4"/>
    <dgm:cxn modelId="{DBC43372-F99D-472A-988A-052E5B71E0BD}" type="presParOf" srcId="{AB98CBBA-09EE-42FF-8A17-29D575C70C16}" destId="{65BAD2A4-CFCA-4A36-BA73-498554ED59AD}" srcOrd="29" destOrd="0" presId="urn:microsoft.com/office/officeart/2005/8/layout/radial4"/>
    <dgm:cxn modelId="{65D5F889-E19A-4EC2-93AE-5E52682E8962}" type="presParOf" srcId="{AB98CBBA-09EE-42FF-8A17-29D575C70C16}" destId="{D8E81AF0-C7B7-413D-939C-28837BFB47CC}" srcOrd="30" destOrd="0" presId="urn:microsoft.com/office/officeart/2005/8/layout/radial4"/>
    <dgm:cxn modelId="{9D4D3204-8ECE-457F-B40A-0BFE3866C53E}" type="presParOf" srcId="{AB98CBBA-09EE-42FF-8A17-29D575C70C16}" destId="{53F65A6B-C74C-42C2-928F-E426DB760E63}" srcOrd="31" destOrd="0" presId="urn:microsoft.com/office/officeart/2005/8/layout/radial4"/>
    <dgm:cxn modelId="{EB08CA36-9925-4A58-949A-0D7A513565E0}" type="presParOf" srcId="{AB98CBBA-09EE-42FF-8A17-29D575C70C16}" destId="{B9C4424C-CB7F-4F34-BA60-5EAEC037C53B}" srcOrd="32" destOrd="0" presId="urn:microsoft.com/office/officeart/2005/8/layout/radial4"/>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E5E659-ED87-411B-B724-578D4AF70567}" type="doc">
      <dgm:prSet loTypeId="urn:microsoft.com/office/officeart/2005/8/layout/process2" loCatId="process" qsTypeId="urn:microsoft.com/office/officeart/2005/8/quickstyle/3d1" qsCatId="3D" csTypeId="urn:microsoft.com/office/officeart/2005/8/colors/colorful5" csCatId="colorful" phldr="1"/>
      <dgm:spPr/>
      <dgm:t>
        <a:bodyPr/>
        <a:lstStyle/>
        <a:p>
          <a:endParaRPr lang="tr-TR"/>
        </a:p>
      </dgm:t>
    </dgm:pt>
    <dgm:pt modelId="{D13BF4EB-3949-463C-A5B6-B93EDDF4A00E}">
      <dgm:prSet phldrT="[Metin]" custT="1"/>
      <dgm:spPr/>
      <dgm:t>
        <a:bodyPr/>
        <a:lstStyle/>
        <a:p>
          <a:r>
            <a:rPr lang="tr-TR" sz="3200" b="0" dirty="0" smtClean="0">
              <a:solidFill>
                <a:schemeClr val="tx1"/>
              </a:solidFill>
            </a:rPr>
            <a:t>BELEDİYELER</a:t>
          </a:r>
          <a:endParaRPr lang="tr-TR" sz="3200" b="0" dirty="0">
            <a:solidFill>
              <a:schemeClr val="tx1"/>
            </a:solidFill>
          </a:endParaRPr>
        </a:p>
      </dgm:t>
    </dgm:pt>
    <dgm:pt modelId="{D5B87537-197E-494D-B50F-E37CC2A830FF}" type="parTrans" cxnId="{9D8CFA29-BCB0-438F-934E-4F599E6FAD2F}">
      <dgm:prSet/>
      <dgm:spPr/>
      <dgm:t>
        <a:bodyPr/>
        <a:lstStyle/>
        <a:p>
          <a:endParaRPr lang="tr-TR" b="0">
            <a:solidFill>
              <a:schemeClr val="tx1"/>
            </a:solidFill>
          </a:endParaRPr>
        </a:p>
      </dgm:t>
    </dgm:pt>
    <dgm:pt modelId="{AFF1F2DF-7FB3-4D71-9391-A86D0C415366}" type="sibTrans" cxnId="{9D8CFA29-BCB0-438F-934E-4F599E6FAD2F}">
      <dgm:prSet/>
      <dgm:spPr/>
      <dgm:t>
        <a:bodyPr/>
        <a:lstStyle/>
        <a:p>
          <a:endParaRPr lang="tr-TR" b="0">
            <a:solidFill>
              <a:schemeClr val="tx1"/>
            </a:solidFill>
          </a:endParaRPr>
        </a:p>
      </dgm:t>
    </dgm:pt>
    <dgm:pt modelId="{9DB27C71-D2CC-4976-A4C2-17ADC217844A}">
      <dgm:prSet phldrT="[Metin]" custT="1"/>
      <dgm:spPr/>
      <dgm:t>
        <a:bodyPr/>
        <a:lstStyle/>
        <a:p>
          <a:r>
            <a:rPr lang="tr-TR" sz="3200" b="0" dirty="0" smtClean="0">
              <a:solidFill>
                <a:schemeClr val="tx1"/>
              </a:solidFill>
            </a:rPr>
            <a:t>LİSANSLI TAT</a:t>
          </a:r>
        </a:p>
        <a:p>
          <a:r>
            <a:rPr lang="tr-TR" sz="3200" b="0" dirty="0" smtClean="0">
              <a:solidFill>
                <a:schemeClr val="tx1"/>
              </a:solidFill>
            </a:rPr>
            <a:t> FİRMALARI</a:t>
          </a:r>
          <a:endParaRPr lang="tr-TR" sz="3200" b="0" dirty="0">
            <a:solidFill>
              <a:schemeClr val="tx1"/>
            </a:solidFill>
          </a:endParaRPr>
        </a:p>
      </dgm:t>
    </dgm:pt>
    <dgm:pt modelId="{BA3478D2-5287-4CFA-B3F6-10FC8F1EA51D}" type="parTrans" cxnId="{F36CB43E-0090-4D27-99D7-162EB7B7BD21}">
      <dgm:prSet/>
      <dgm:spPr/>
      <dgm:t>
        <a:bodyPr/>
        <a:lstStyle/>
        <a:p>
          <a:endParaRPr lang="tr-TR" b="0">
            <a:solidFill>
              <a:schemeClr val="tx1"/>
            </a:solidFill>
          </a:endParaRPr>
        </a:p>
      </dgm:t>
    </dgm:pt>
    <dgm:pt modelId="{B5D07A67-5D21-43E8-B7AF-C0A400A72324}" type="sibTrans" cxnId="{F36CB43E-0090-4D27-99D7-162EB7B7BD21}">
      <dgm:prSet/>
      <dgm:spPr/>
      <dgm:t>
        <a:bodyPr/>
        <a:lstStyle/>
        <a:p>
          <a:endParaRPr lang="tr-TR" b="0">
            <a:solidFill>
              <a:schemeClr val="tx1"/>
            </a:solidFill>
          </a:endParaRPr>
        </a:p>
      </dgm:t>
    </dgm:pt>
    <dgm:pt modelId="{A77AEE3D-6423-4EA5-9E02-24DD57595FF5}" type="pres">
      <dgm:prSet presAssocID="{41E5E659-ED87-411B-B724-578D4AF70567}" presName="linearFlow" presStyleCnt="0">
        <dgm:presLayoutVars>
          <dgm:resizeHandles val="exact"/>
        </dgm:presLayoutVars>
      </dgm:prSet>
      <dgm:spPr/>
      <dgm:t>
        <a:bodyPr/>
        <a:lstStyle/>
        <a:p>
          <a:endParaRPr lang="tr-TR"/>
        </a:p>
      </dgm:t>
    </dgm:pt>
    <dgm:pt modelId="{15F0C2D8-1ED3-46F3-A786-4DBB02A4A51E}" type="pres">
      <dgm:prSet presAssocID="{D13BF4EB-3949-463C-A5B6-B93EDDF4A00E}" presName="node" presStyleLbl="node1" presStyleIdx="0" presStyleCnt="2" custScaleX="38310" custScaleY="38794">
        <dgm:presLayoutVars>
          <dgm:bulletEnabled val="1"/>
        </dgm:presLayoutVars>
      </dgm:prSet>
      <dgm:spPr/>
      <dgm:t>
        <a:bodyPr/>
        <a:lstStyle/>
        <a:p>
          <a:endParaRPr lang="tr-TR"/>
        </a:p>
      </dgm:t>
    </dgm:pt>
    <dgm:pt modelId="{8E948F35-7518-45CC-A495-A95AFAF9A36F}" type="pres">
      <dgm:prSet presAssocID="{AFF1F2DF-7FB3-4D71-9391-A86D0C415366}" presName="sibTrans" presStyleLbl="sibTrans2D1" presStyleIdx="0" presStyleCnt="1"/>
      <dgm:spPr/>
      <dgm:t>
        <a:bodyPr/>
        <a:lstStyle/>
        <a:p>
          <a:endParaRPr lang="tr-TR"/>
        </a:p>
      </dgm:t>
    </dgm:pt>
    <dgm:pt modelId="{5A31B654-B7AC-4995-A26D-6D6F78D35807}" type="pres">
      <dgm:prSet presAssocID="{AFF1F2DF-7FB3-4D71-9391-A86D0C415366}" presName="connectorText" presStyleLbl="sibTrans2D1" presStyleIdx="0" presStyleCnt="1"/>
      <dgm:spPr/>
      <dgm:t>
        <a:bodyPr/>
        <a:lstStyle/>
        <a:p>
          <a:endParaRPr lang="tr-TR"/>
        </a:p>
      </dgm:t>
    </dgm:pt>
    <dgm:pt modelId="{B9B00CC8-B537-4BC2-84D3-D5E3CFF8A478}" type="pres">
      <dgm:prSet presAssocID="{9DB27C71-D2CC-4976-A4C2-17ADC217844A}" presName="node" presStyleLbl="node1" presStyleIdx="1" presStyleCnt="2" custScaleX="39007" custScaleY="28050">
        <dgm:presLayoutVars>
          <dgm:bulletEnabled val="1"/>
        </dgm:presLayoutVars>
      </dgm:prSet>
      <dgm:spPr/>
      <dgm:t>
        <a:bodyPr/>
        <a:lstStyle/>
        <a:p>
          <a:endParaRPr lang="tr-TR"/>
        </a:p>
      </dgm:t>
    </dgm:pt>
  </dgm:ptLst>
  <dgm:cxnLst>
    <dgm:cxn modelId="{D5933F36-7927-456E-9C50-B192BFB2D922}" type="presOf" srcId="{9DB27C71-D2CC-4976-A4C2-17ADC217844A}" destId="{B9B00CC8-B537-4BC2-84D3-D5E3CFF8A478}" srcOrd="0" destOrd="0" presId="urn:microsoft.com/office/officeart/2005/8/layout/process2"/>
    <dgm:cxn modelId="{3F4BB59C-C317-4996-B443-5CE602D3E0F2}" type="presOf" srcId="{AFF1F2DF-7FB3-4D71-9391-A86D0C415366}" destId="{5A31B654-B7AC-4995-A26D-6D6F78D35807}" srcOrd="1" destOrd="0" presId="urn:microsoft.com/office/officeart/2005/8/layout/process2"/>
    <dgm:cxn modelId="{9D8CFA29-BCB0-438F-934E-4F599E6FAD2F}" srcId="{41E5E659-ED87-411B-B724-578D4AF70567}" destId="{D13BF4EB-3949-463C-A5B6-B93EDDF4A00E}" srcOrd="0" destOrd="0" parTransId="{D5B87537-197E-494D-B50F-E37CC2A830FF}" sibTransId="{AFF1F2DF-7FB3-4D71-9391-A86D0C415366}"/>
    <dgm:cxn modelId="{F36CB43E-0090-4D27-99D7-162EB7B7BD21}" srcId="{41E5E659-ED87-411B-B724-578D4AF70567}" destId="{9DB27C71-D2CC-4976-A4C2-17ADC217844A}" srcOrd="1" destOrd="0" parTransId="{BA3478D2-5287-4CFA-B3F6-10FC8F1EA51D}" sibTransId="{B5D07A67-5D21-43E8-B7AF-C0A400A72324}"/>
    <dgm:cxn modelId="{4E8F63C3-F647-4008-B127-939D262CFA0E}" type="presOf" srcId="{D13BF4EB-3949-463C-A5B6-B93EDDF4A00E}" destId="{15F0C2D8-1ED3-46F3-A786-4DBB02A4A51E}" srcOrd="0" destOrd="0" presId="urn:microsoft.com/office/officeart/2005/8/layout/process2"/>
    <dgm:cxn modelId="{D53C4EF1-D7BE-4A9F-93D7-082693862244}" type="presOf" srcId="{41E5E659-ED87-411B-B724-578D4AF70567}" destId="{A77AEE3D-6423-4EA5-9E02-24DD57595FF5}" srcOrd="0" destOrd="0" presId="urn:microsoft.com/office/officeart/2005/8/layout/process2"/>
    <dgm:cxn modelId="{E762D5A2-01A1-4628-841C-85EE75102A33}" type="presOf" srcId="{AFF1F2DF-7FB3-4D71-9391-A86D0C415366}" destId="{8E948F35-7518-45CC-A495-A95AFAF9A36F}" srcOrd="0" destOrd="0" presId="urn:microsoft.com/office/officeart/2005/8/layout/process2"/>
    <dgm:cxn modelId="{C6310A33-964F-427A-994B-1FCC889D1551}" type="presParOf" srcId="{A77AEE3D-6423-4EA5-9E02-24DD57595FF5}" destId="{15F0C2D8-1ED3-46F3-A786-4DBB02A4A51E}" srcOrd="0" destOrd="0" presId="urn:microsoft.com/office/officeart/2005/8/layout/process2"/>
    <dgm:cxn modelId="{87F885FE-7341-42C8-85EA-525FAFDB1215}" type="presParOf" srcId="{A77AEE3D-6423-4EA5-9E02-24DD57595FF5}" destId="{8E948F35-7518-45CC-A495-A95AFAF9A36F}" srcOrd="1" destOrd="0" presId="urn:microsoft.com/office/officeart/2005/8/layout/process2"/>
    <dgm:cxn modelId="{B8B30037-50B9-493B-A873-D73790738ADA}" type="presParOf" srcId="{8E948F35-7518-45CC-A495-A95AFAF9A36F}" destId="{5A31B654-B7AC-4995-A26D-6D6F78D35807}" srcOrd="0" destOrd="0" presId="urn:microsoft.com/office/officeart/2005/8/layout/process2"/>
    <dgm:cxn modelId="{23430DFD-970A-486E-80FB-CD69655751B4}" type="presParOf" srcId="{A77AEE3D-6423-4EA5-9E02-24DD57595FF5}" destId="{B9B00CC8-B537-4BC2-84D3-D5E3CFF8A478}"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8811F-3DED-45FC-94DB-B338835D9E88}">
      <dsp:nvSpPr>
        <dsp:cNvPr id="0" name=""/>
        <dsp:cNvSpPr/>
      </dsp:nvSpPr>
      <dsp:spPr>
        <a:xfrm>
          <a:off x="1545058" y="68356"/>
          <a:ext cx="2961490" cy="1834587"/>
        </a:xfrm>
        <a:prstGeom prst="circularArrow">
          <a:avLst>
            <a:gd name="adj1" fmla="val 10980"/>
            <a:gd name="adj2" fmla="val 1142322"/>
            <a:gd name="adj3" fmla="val 4500000"/>
            <a:gd name="adj4" fmla="val 10800000"/>
            <a:gd name="adj5" fmla="val 125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DF5BCC-09D7-4B00-BEA3-24D7D5ECE90E}">
      <dsp:nvSpPr>
        <dsp:cNvPr id="0" name=""/>
        <dsp:cNvSpPr/>
      </dsp:nvSpPr>
      <dsp:spPr>
        <a:xfrm>
          <a:off x="2364378" y="486602"/>
          <a:ext cx="1451519" cy="50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tr-TR" sz="2800" kern="1200" dirty="0" smtClean="0">
              <a:latin typeface="+mj-lt"/>
            </a:rPr>
            <a:t> Nüfus</a:t>
          </a:r>
          <a:endParaRPr lang="tr-TR" sz="2800" kern="1200" dirty="0">
            <a:latin typeface="+mj-lt"/>
          </a:endParaRPr>
        </a:p>
      </dsp:txBody>
      <dsp:txXfrm>
        <a:off x="2364378" y="486602"/>
        <a:ext cx="1451519" cy="509522"/>
      </dsp:txXfrm>
    </dsp:sp>
    <dsp:sp modelId="{F4F26570-6ACC-4C92-A9EB-92F900BE1BFA}">
      <dsp:nvSpPr>
        <dsp:cNvPr id="0" name=""/>
        <dsp:cNvSpPr/>
      </dsp:nvSpPr>
      <dsp:spPr>
        <a:xfrm>
          <a:off x="708409" y="966229"/>
          <a:ext cx="3455745" cy="1834587"/>
        </a:xfrm>
        <a:prstGeom prst="leftCircularArrow">
          <a:avLst>
            <a:gd name="adj1" fmla="val 10980"/>
            <a:gd name="adj2" fmla="val 1142322"/>
            <a:gd name="adj3" fmla="val 6300000"/>
            <a:gd name="adj4" fmla="val 18900000"/>
            <a:gd name="adj5" fmla="val 125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46DB0-5E11-4BC4-94C1-64AC890C1F89}">
      <dsp:nvSpPr>
        <dsp:cNvPr id="0" name=""/>
        <dsp:cNvSpPr/>
      </dsp:nvSpPr>
      <dsp:spPr>
        <a:xfrm>
          <a:off x="1123404" y="1605386"/>
          <a:ext cx="1952103" cy="50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b="1" kern="1200" dirty="0" smtClean="0">
              <a:latin typeface="+mj-lt"/>
            </a:rPr>
            <a:t>Sanayileşme ve </a:t>
          </a:r>
        </a:p>
        <a:p>
          <a:pPr lvl="0" algn="ctr" defTabSz="800100">
            <a:lnSpc>
              <a:spcPct val="90000"/>
            </a:lnSpc>
            <a:spcBef>
              <a:spcPct val="0"/>
            </a:spcBef>
            <a:spcAft>
              <a:spcPct val="35000"/>
            </a:spcAft>
          </a:pPr>
          <a:r>
            <a:rPr lang="tr-TR" sz="1800" b="1" kern="1200" dirty="0" smtClean="0">
              <a:latin typeface="+mj-lt"/>
            </a:rPr>
            <a:t>Kentleşme</a:t>
          </a:r>
          <a:endParaRPr lang="tr-TR" sz="1800" b="1" kern="1200" dirty="0">
            <a:latin typeface="+mj-lt"/>
          </a:endParaRPr>
        </a:p>
      </dsp:txBody>
      <dsp:txXfrm>
        <a:off x="1123404" y="1605386"/>
        <a:ext cx="1952103" cy="509522"/>
      </dsp:txXfrm>
    </dsp:sp>
    <dsp:sp modelId="{909FA3F7-8D4B-45C4-97A3-B0A0EAE57E65}">
      <dsp:nvSpPr>
        <dsp:cNvPr id="0" name=""/>
        <dsp:cNvSpPr/>
      </dsp:nvSpPr>
      <dsp:spPr>
        <a:xfrm>
          <a:off x="1688332" y="2234355"/>
          <a:ext cx="2869089" cy="1576586"/>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2CE945-9D0D-4538-9D13-9C0CAD70180F}">
      <dsp:nvSpPr>
        <dsp:cNvPr id="0" name=""/>
        <dsp:cNvSpPr/>
      </dsp:nvSpPr>
      <dsp:spPr>
        <a:xfrm>
          <a:off x="2142306" y="2784274"/>
          <a:ext cx="1959075" cy="50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b="1" kern="1200" dirty="0" smtClean="0">
              <a:latin typeface="+mj-lt"/>
            </a:rPr>
            <a:t>Teknoloji ve Aşırı Tüketim</a:t>
          </a:r>
          <a:endParaRPr lang="tr-TR" sz="1800" b="1" kern="1200" dirty="0">
            <a:latin typeface="+mj-lt"/>
          </a:endParaRPr>
        </a:p>
      </dsp:txBody>
      <dsp:txXfrm>
        <a:off x="2142306" y="2784274"/>
        <a:ext cx="1959075" cy="5095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D4224-867E-4F87-9926-AD02ED65D889}">
      <dsp:nvSpPr>
        <dsp:cNvPr id="0" name=""/>
        <dsp:cNvSpPr/>
      </dsp:nvSpPr>
      <dsp:spPr>
        <a:xfrm>
          <a:off x="50334" y="0"/>
          <a:ext cx="2822811" cy="790061"/>
        </a:xfrm>
        <a:prstGeom prst="chevron">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tr-TR" sz="2700" kern="1200" dirty="0" smtClean="0">
              <a:solidFill>
                <a:schemeClr val="tx1"/>
              </a:solidFill>
            </a:rPr>
            <a:t>Plastik Atıklar</a:t>
          </a:r>
          <a:endParaRPr lang="tr-TR" sz="2700" kern="1200" dirty="0">
            <a:solidFill>
              <a:schemeClr val="tx1"/>
            </a:solidFill>
          </a:endParaRPr>
        </a:p>
      </dsp:txBody>
      <dsp:txXfrm>
        <a:off x="445365" y="0"/>
        <a:ext cx="2032750" cy="790061"/>
      </dsp:txXfrm>
    </dsp:sp>
    <dsp:sp modelId="{C5E13A32-385A-44E1-A0DB-C0B974A6FED4}">
      <dsp:nvSpPr>
        <dsp:cNvPr id="0" name=""/>
        <dsp:cNvSpPr/>
      </dsp:nvSpPr>
      <dsp:spPr>
        <a:xfrm>
          <a:off x="2696598" y="69269"/>
          <a:ext cx="1639378" cy="65575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tr-TR" sz="1700" kern="1200" dirty="0" smtClean="0"/>
            <a:t>Geri Dönüşüm</a:t>
          </a:r>
          <a:endParaRPr lang="tr-TR" sz="1700" kern="1200" dirty="0"/>
        </a:p>
      </dsp:txBody>
      <dsp:txXfrm>
        <a:off x="3024474" y="69269"/>
        <a:ext cx="983627" cy="655751"/>
      </dsp:txXfrm>
    </dsp:sp>
    <dsp:sp modelId="{73F4824F-02EA-472D-919E-74234B17F61F}">
      <dsp:nvSpPr>
        <dsp:cNvPr id="0" name=""/>
        <dsp:cNvSpPr/>
      </dsp:nvSpPr>
      <dsp:spPr>
        <a:xfrm>
          <a:off x="130557" y="902784"/>
          <a:ext cx="2822811" cy="790061"/>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tr-TR" sz="2700" kern="1200" dirty="0" smtClean="0"/>
            <a:t>Kağıt Atıklar</a:t>
          </a:r>
          <a:endParaRPr lang="tr-TR" sz="2700" kern="1200" dirty="0"/>
        </a:p>
      </dsp:txBody>
      <dsp:txXfrm>
        <a:off x="525588" y="902784"/>
        <a:ext cx="2032750" cy="790061"/>
      </dsp:txXfrm>
    </dsp:sp>
    <dsp:sp modelId="{8E64E329-53C6-44CB-8915-91B5F2A215BA}">
      <dsp:nvSpPr>
        <dsp:cNvPr id="0" name=""/>
        <dsp:cNvSpPr/>
      </dsp:nvSpPr>
      <dsp:spPr>
        <a:xfrm>
          <a:off x="2696598" y="969939"/>
          <a:ext cx="1639378" cy="65575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tr-TR" sz="1700" kern="1200" dirty="0" smtClean="0"/>
            <a:t>Geri Dönüşüm</a:t>
          </a:r>
          <a:endParaRPr lang="tr-TR" sz="1700" kern="1200" dirty="0"/>
        </a:p>
      </dsp:txBody>
      <dsp:txXfrm>
        <a:off x="3024474" y="969939"/>
        <a:ext cx="983627" cy="655751"/>
      </dsp:txXfrm>
    </dsp:sp>
    <dsp:sp modelId="{5120F2C0-48BD-44B9-8C90-F7F808D9324C}">
      <dsp:nvSpPr>
        <dsp:cNvPr id="0" name=""/>
        <dsp:cNvSpPr/>
      </dsp:nvSpPr>
      <dsp:spPr>
        <a:xfrm>
          <a:off x="130557" y="1803454"/>
          <a:ext cx="2822811" cy="790061"/>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tr-TR" sz="2700" kern="1200" dirty="0" smtClean="0"/>
            <a:t>Cam Atıklar</a:t>
          </a:r>
          <a:endParaRPr lang="tr-TR" sz="2700" kern="1200" dirty="0"/>
        </a:p>
      </dsp:txBody>
      <dsp:txXfrm>
        <a:off x="525588" y="1803454"/>
        <a:ext cx="2032750" cy="790061"/>
      </dsp:txXfrm>
    </dsp:sp>
    <dsp:sp modelId="{16A6EED6-11DA-4E17-95FD-67E8FF3E3D1E}">
      <dsp:nvSpPr>
        <dsp:cNvPr id="0" name=""/>
        <dsp:cNvSpPr/>
      </dsp:nvSpPr>
      <dsp:spPr>
        <a:xfrm>
          <a:off x="2696598" y="1870610"/>
          <a:ext cx="1639378" cy="65575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tr-TR" sz="1700" kern="1200" dirty="0" smtClean="0"/>
            <a:t>Geri Dönüşüm</a:t>
          </a:r>
          <a:endParaRPr lang="tr-TR" sz="1700" kern="1200" dirty="0"/>
        </a:p>
      </dsp:txBody>
      <dsp:txXfrm>
        <a:off x="3024474" y="1870610"/>
        <a:ext cx="983627" cy="655751"/>
      </dsp:txXfrm>
    </dsp:sp>
    <dsp:sp modelId="{980708C0-9B28-4320-A399-5C215F448850}">
      <dsp:nvSpPr>
        <dsp:cNvPr id="0" name=""/>
        <dsp:cNvSpPr/>
      </dsp:nvSpPr>
      <dsp:spPr>
        <a:xfrm>
          <a:off x="130557" y="2704125"/>
          <a:ext cx="2822811" cy="790061"/>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tr-TR" sz="2700" kern="1200" dirty="0" smtClean="0"/>
            <a:t>Metal Atıklar</a:t>
          </a:r>
          <a:endParaRPr lang="tr-TR" sz="2700" kern="1200" dirty="0"/>
        </a:p>
      </dsp:txBody>
      <dsp:txXfrm>
        <a:off x="525588" y="2704125"/>
        <a:ext cx="2032750" cy="790061"/>
      </dsp:txXfrm>
    </dsp:sp>
    <dsp:sp modelId="{DC472C97-10E8-449A-ACFF-D9790FD42FAA}">
      <dsp:nvSpPr>
        <dsp:cNvPr id="0" name=""/>
        <dsp:cNvSpPr/>
      </dsp:nvSpPr>
      <dsp:spPr>
        <a:xfrm>
          <a:off x="2696598" y="2771280"/>
          <a:ext cx="1639378" cy="65575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tr-TR" sz="1700" kern="1200" dirty="0" smtClean="0"/>
            <a:t>Geri Dönüşüm</a:t>
          </a:r>
          <a:endParaRPr lang="tr-TR" sz="1700" kern="1200" dirty="0"/>
        </a:p>
      </dsp:txBody>
      <dsp:txXfrm>
        <a:off x="3024474" y="2771280"/>
        <a:ext cx="983627" cy="655751"/>
      </dsp:txXfrm>
    </dsp:sp>
    <dsp:sp modelId="{16A8C328-735F-7442-B65D-AB70834D6CDB}">
      <dsp:nvSpPr>
        <dsp:cNvPr id="0" name=""/>
        <dsp:cNvSpPr/>
      </dsp:nvSpPr>
      <dsp:spPr>
        <a:xfrm>
          <a:off x="130557" y="3604795"/>
          <a:ext cx="2858008" cy="790061"/>
        </a:xfrm>
        <a:prstGeom prst="chevron">
          <a:avLst/>
        </a:prstGeom>
        <a:solidFill>
          <a:srgbClr val="9276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tr-TR" sz="2700" kern="1200" dirty="0" smtClean="0"/>
            <a:t>Organik Atıklar</a:t>
          </a:r>
          <a:endParaRPr lang="tr-TR" sz="2700" kern="1200" dirty="0"/>
        </a:p>
      </dsp:txBody>
      <dsp:txXfrm>
        <a:off x="525588" y="3604795"/>
        <a:ext cx="2067947" cy="790061"/>
      </dsp:txXfrm>
    </dsp:sp>
    <dsp:sp modelId="{E162E4C6-7E7C-0243-8F02-EF6E1BA2C99A}">
      <dsp:nvSpPr>
        <dsp:cNvPr id="0" name=""/>
        <dsp:cNvSpPr/>
      </dsp:nvSpPr>
      <dsp:spPr>
        <a:xfrm>
          <a:off x="2731795" y="3671950"/>
          <a:ext cx="1639378" cy="65575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tr-TR" sz="1700" kern="1200" dirty="0" err="1" smtClean="0"/>
            <a:t>Kompost</a:t>
          </a:r>
          <a:endParaRPr lang="tr-TR" sz="1700" kern="1200" dirty="0"/>
        </a:p>
      </dsp:txBody>
      <dsp:txXfrm>
        <a:off x="3059671" y="3671950"/>
        <a:ext cx="983627" cy="655751"/>
      </dsp:txXfrm>
    </dsp:sp>
    <dsp:sp modelId="{A9B30548-2003-F149-A942-609596FE85C1}">
      <dsp:nvSpPr>
        <dsp:cNvPr id="0" name=""/>
        <dsp:cNvSpPr/>
      </dsp:nvSpPr>
      <dsp:spPr>
        <a:xfrm>
          <a:off x="130557" y="4505465"/>
          <a:ext cx="2984556" cy="790061"/>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tr-TR" sz="2700" kern="1200" dirty="0" smtClean="0"/>
            <a:t>Geri Dönüşmeyen</a:t>
          </a:r>
          <a:endParaRPr lang="tr-TR" sz="2700" kern="1200" dirty="0"/>
        </a:p>
      </dsp:txBody>
      <dsp:txXfrm>
        <a:off x="525588" y="4505465"/>
        <a:ext cx="2194495" cy="790061"/>
      </dsp:txXfrm>
    </dsp:sp>
    <dsp:sp modelId="{C9211D1C-12CC-FA49-AD0C-DF8CCFA607F9}">
      <dsp:nvSpPr>
        <dsp:cNvPr id="0" name=""/>
        <dsp:cNvSpPr/>
      </dsp:nvSpPr>
      <dsp:spPr>
        <a:xfrm>
          <a:off x="2858343" y="4572621"/>
          <a:ext cx="1639378" cy="655751"/>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tr-TR" sz="1700" kern="1200" dirty="0" smtClean="0"/>
            <a:t>Bertaraf</a:t>
          </a:r>
          <a:endParaRPr lang="tr-TR" sz="1700" kern="1200" dirty="0"/>
        </a:p>
      </dsp:txBody>
      <dsp:txXfrm>
        <a:off x="3186219" y="4572621"/>
        <a:ext cx="983627" cy="6557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708C0-9B28-4320-A399-5C215F448850}">
      <dsp:nvSpPr>
        <dsp:cNvPr id="0" name=""/>
        <dsp:cNvSpPr/>
      </dsp:nvSpPr>
      <dsp:spPr>
        <a:xfrm>
          <a:off x="56314" y="493197"/>
          <a:ext cx="2882188" cy="1377503"/>
        </a:xfrm>
        <a:prstGeom prst="chevron">
          <a:avLst/>
        </a:prstGeom>
        <a:gradFill rotWithShape="0">
          <a:gsLst>
            <a:gs pos="0">
              <a:schemeClr val="accent1">
                <a:shade val="50000"/>
                <a:hueOff val="0"/>
                <a:satOff val="0"/>
                <a:lumOff val="0"/>
                <a:alphaOff val="0"/>
                <a:tint val="98000"/>
                <a:shade val="25000"/>
                <a:satMod val="250000"/>
              </a:schemeClr>
            </a:gs>
            <a:gs pos="68000">
              <a:schemeClr val="accent1">
                <a:shade val="50000"/>
                <a:hueOff val="0"/>
                <a:satOff val="0"/>
                <a:lumOff val="0"/>
                <a:alphaOff val="0"/>
                <a:tint val="86000"/>
                <a:satMod val="115000"/>
              </a:schemeClr>
            </a:gs>
            <a:gs pos="100000">
              <a:schemeClr val="accent1">
                <a:shade val="5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shade val="5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tr-TR" sz="2800" kern="1200" dirty="0" smtClean="0"/>
            <a:t>Bitkisel Atık Yağ</a:t>
          </a:r>
          <a:endParaRPr lang="tr-TR" sz="2800" kern="1200" dirty="0"/>
        </a:p>
      </dsp:txBody>
      <dsp:txXfrm>
        <a:off x="745066" y="493197"/>
        <a:ext cx="1504685" cy="1377503"/>
      </dsp:txXfrm>
    </dsp:sp>
    <dsp:sp modelId="{DC472C97-10E8-449A-ACFF-D9790FD42FAA}">
      <dsp:nvSpPr>
        <dsp:cNvPr id="0" name=""/>
        <dsp:cNvSpPr/>
      </dsp:nvSpPr>
      <dsp:spPr>
        <a:xfrm>
          <a:off x="2622728" y="560576"/>
          <a:ext cx="2783297" cy="1143328"/>
        </a:xfrm>
        <a:prstGeom prst="chevron">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a:outerShdw blurRad="57150" dist="38100" dir="5400000" algn="ctr" rotWithShape="0">
            <a:schemeClr val="accent1">
              <a:alpha val="90000"/>
              <a:tint val="55000"/>
              <a:hueOff val="0"/>
              <a:satOff val="0"/>
              <a:lumOff val="0"/>
              <a:alphaOff val="0"/>
              <a:shade val="9000"/>
              <a:satMod val="105000"/>
              <a:alpha val="48000"/>
            </a:schemeClr>
          </a:outerShdw>
        </a:effectLst>
      </dsp:spPr>
      <dsp:style>
        <a:lnRef idx="1">
          <a:scrgbClr r="0" g="0" b="0"/>
        </a:lnRef>
        <a:fillRef idx="1">
          <a:scrgbClr r="0" g="0" b="0"/>
        </a:fillRef>
        <a:effectRef idx="2">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tr-TR" sz="2800" kern="1200" dirty="0" err="1" smtClean="0"/>
            <a:t>Biyodizel</a:t>
          </a:r>
          <a:endParaRPr lang="tr-TR" sz="2800" kern="1200" dirty="0"/>
        </a:p>
      </dsp:txBody>
      <dsp:txXfrm>
        <a:off x="3194392" y="560576"/>
        <a:ext cx="1639969" cy="1143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DF2B2-A114-4916-A77B-4CCA106B58C5}">
      <dsp:nvSpPr>
        <dsp:cNvPr id="0" name=""/>
        <dsp:cNvSpPr/>
      </dsp:nvSpPr>
      <dsp:spPr>
        <a:xfrm>
          <a:off x="0" y="46191"/>
          <a:ext cx="6842141" cy="18197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tr-TR" sz="2300" b="1" kern="1200" dirty="0" smtClean="0">
              <a:latin typeface="+mj-lt"/>
            </a:rPr>
            <a:t>Doğal kaynaklarımız üzerindeki baskıyı artırarak dünyanın dengesini bozmakta, </a:t>
          </a:r>
        </a:p>
        <a:p>
          <a:pPr lvl="0" algn="l" defTabSz="1022350" rtl="0">
            <a:lnSpc>
              <a:spcPct val="90000"/>
            </a:lnSpc>
            <a:spcBef>
              <a:spcPct val="0"/>
            </a:spcBef>
            <a:spcAft>
              <a:spcPct val="35000"/>
            </a:spcAft>
          </a:pPr>
          <a:r>
            <a:rPr lang="tr-TR" sz="2300" b="1" kern="1200" dirty="0" smtClean="0">
              <a:latin typeface="+mj-lt"/>
            </a:rPr>
            <a:t>Sınırlı doğal kaynaklarımız artan ihtiyaçlara yetişememektedir</a:t>
          </a:r>
          <a:endParaRPr lang="tr-TR" sz="2300" kern="1200" dirty="0">
            <a:latin typeface="+mj-lt"/>
          </a:endParaRPr>
        </a:p>
      </dsp:txBody>
      <dsp:txXfrm>
        <a:off x="88834" y="135025"/>
        <a:ext cx="6664473" cy="1642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5279A-053F-45C8-9182-4D327C526BD3}">
      <dsp:nvSpPr>
        <dsp:cNvPr id="0" name=""/>
        <dsp:cNvSpPr/>
      </dsp:nvSpPr>
      <dsp:spPr>
        <a:xfrm>
          <a:off x="440719" y="391718"/>
          <a:ext cx="2853954" cy="2627436"/>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kern="1200" dirty="0" smtClean="0">
              <a:latin typeface="+mj-lt"/>
            </a:rPr>
            <a:t>SIFIR ATIK</a:t>
          </a:r>
          <a:endParaRPr lang="tr-TR" sz="2800" kern="1200" dirty="0">
            <a:latin typeface="+mj-lt"/>
          </a:endParaRPr>
        </a:p>
      </dsp:txBody>
      <dsp:txXfrm>
        <a:off x="858671" y="776497"/>
        <a:ext cx="2018050" cy="1857878"/>
      </dsp:txXfrm>
    </dsp:sp>
    <dsp:sp modelId="{52C08FEE-7F50-47B6-BEC0-216323F811E8}">
      <dsp:nvSpPr>
        <dsp:cNvPr id="0" name=""/>
        <dsp:cNvSpPr/>
      </dsp:nvSpPr>
      <dsp:spPr>
        <a:xfrm>
          <a:off x="3303907" y="789651"/>
          <a:ext cx="1655293" cy="1655293"/>
        </a:xfrm>
        <a:prstGeom prst="mathEqual">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tr-TR" sz="2200" kern="1200"/>
        </a:p>
      </dsp:txBody>
      <dsp:txXfrm>
        <a:off x="3523316" y="1130641"/>
        <a:ext cx="1216475" cy="973313"/>
      </dsp:txXfrm>
    </dsp:sp>
    <dsp:sp modelId="{1A1638BC-FCB2-44FE-A5C9-C5CAE23FF640}">
      <dsp:nvSpPr>
        <dsp:cNvPr id="0" name=""/>
        <dsp:cNvSpPr/>
      </dsp:nvSpPr>
      <dsp:spPr>
        <a:xfrm>
          <a:off x="4981031" y="404375"/>
          <a:ext cx="2853954" cy="2853954"/>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kern="1200" dirty="0" smtClean="0">
              <a:latin typeface="+mj-lt"/>
            </a:rPr>
            <a:t>ATIK YÖNETİM FELSEFESİDİR</a:t>
          </a:r>
          <a:endParaRPr lang="tr-TR" sz="2800" kern="1200" dirty="0">
            <a:latin typeface="+mj-lt"/>
          </a:endParaRPr>
        </a:p>
      </dsp:txBody>
      <dsp:txXfrm>
        <a:off x="5398983" y="822327"/>
        <a:ext cx="2018050" cy="2018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DE1C5-271B-4721-BFB7-72950F3C706C}">
      <dsp:nvSpPr>
        <dsp:cNvPr id="0" name=""/>
        <dsp:cNvSpPr/>
      </dsp:nvSpPr>
      <dsp:spPr>
        <a:xfrm>
          <a:off x="0" y="4617800"/>
          <a:ext cx="7075015" cy="499357"/>
        </a:xfrm>
        <a:prstGeom prst="rect">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7- Raporlama, İzleme, Önlem, Revizyon</a:t>
          </a:r>
          <a:endParaRPr lang="tr-TR" sz="2800" b="1" kern="1200" dirty="0">
            <a:solidFill>
              <a:sysClr val="window" lastClr="FFFFFF"/>
            </a:solidFill>
            <a:latin typeface="Times New Roman" pitchFamily="18" charset="0"/>
            <a:ea typeface="+mn-ea"/>
            <a:cs typeface="Times New Roman" pitchFamily="18" charset="0"/>
          </a:endParaRPr>
        </a:p>
      </dsp:txBody>
      <dsp:txXfrm>
        <a:off x="0" y="4617800"/>
        <a:ext cx="7075015" cy="499357"/>
      </dsp:txXfrm>
    </dsp:sp>
    <dsp:sp modelId="{B825ECA1-987F-4F98-A6B7-ACE490EABD9E}">
      <dsp:nvSpPr>
        <dsp:cNvPr id="0" name=""/>
        <dsp:cNvSpPr/>
      </dsp:nvSpPr>
      <dsp:spPr>
        <a:xfrm rot="10800000">
          <a:off x="0" y="3857279"/>
          <a:ext cx="7075015" cy="768011"/>
        </a:xfrm>
        <a:prstGeom prst="upArrowCallout">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6- Uygulama</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3857279"/>
        <a:ext cx="7075015" cy="499031"/>
      </dsp:txXfrm>
    </dsp:sp>
    <dsp:sp modelId="{98B4AE1E-A00E-472E-97AD-7ED5F4A3C237}">
      <dsp:nvSpPr>
        <dsp:cNvPr id="0" name=""/>
        <dsp:cNvSpPr/>
      </dsp:nvSpPr>
      <dsp:spPr>
        <a:xfrm rot="10800000">
          <a:off x="0" y="3096758"/>
          <a:ext cx="7075015" cy="768011"/>
        </a:xfrm>
        <a:prstGeom prst="upArrowCallout">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smtClean="0">
              <a:solidFill>
                <a:sysClr val="window" lastClr="FFFFFF"/>
              </a:solidFill>
              <a:latin typeface="Times New Roman" pitchFamily="18" charset="0"/>
              <a:ea typeface="+mn-ea"/>
              <a:cs typeface="Times New Roman" pitchFamily="18" charset="0"/>
            </a:rPr>
            <a:t>5- Eğitim Ve Bilinçlendirme</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3096758"/>
        <a:ext cx="7075015" cy="499031"/>
      </dsp:txXfrm>
    </dsp:sp>
    <dsp:sp modelId="{91813298-EFD3-4849-8EB9-E6E484C32E55}">
      <dsp:nvSpPr>
        <dsp:cNvPr id="0" name=""/>
        <dsp:cNvSpPr/>
      </dsp:nvSpPr>
      <dsp:spPr>
        <a:xfrm rot="10800000">
          <a:off x="0" y="2336238"/>
          <a:ext cx="7075015" cy="768011"/>
        </a:xfrm>
        <a:prstGeom prst="upArrowCallout">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4- İhtiyaçların Belirlenmesi ve Temini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2336238"/>
        <a:ext cx="7075015" cy="499031"/>
      </dsp:txXfrm>
    </dsp:sp>
    <dsp:sp modelId="{5601B38D-76B5-405D-B221-9DD1D04E226F}">
      <dsp:nvSpPr>
        <dsp:cNvPr id="0" name=""/>
        <dsp:cNvSpPr/>
      </dsp:nvSpPr>
      <dsp:spPr>
        <a:xfrm rot="10800000">
          <a:off x="0" y="1575717"/>
          <a:ext cx="7075015" cy="768011"/>
        </a:xfrm>
        <a:prstGeom prst="upArrowCallout">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3-Planlamanın Yapılması</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1575717"/>
        <a:ext cx="7075015" cy="499031"/>
      </dsp:txXfrm>
    </dsp:sp>
    <dsp:sp modelId="{EBE073DB-9D4A-4807-B6D1-1F4E64A6B996}">
      <dsp:nvSpPr>
        <dsp:cNvPr id="0" name=""/>
        <dsp:cNvSpPr/>
      </dsp:nvSpPr>
      <dsp:spPr>
        <a:xfrm rot="10800000">
          <a:off x="0" y="815196"/>
          <a:ext cx="7075015" cy="768011"/>
        </a:xfrm>
        <a:prstGeom prst="upArrowCallout">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2- Mevcut Durumun Belirlenmesi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815196"/>
        <a:ext cx="7075015" cy="499031"/>
      </dsp:txXfrm>
    </dsp:sp>
    <dsp:sp modelId="{5C693561-81D2-4F3D-AAF1-DAB8859DCAC3}">
      <dsp:nvSpPr>
        <dsp:cNvPr id="0" name=""/>
        <dsp:cNvSpPr/>
      </dsp:nvSpPr>
      <dsp:spPr>
        <a:xfrm rot="10800000">
          <a:off x="0" y="0"/>
          <a:ext cx="7075015" cy="820028"/>
        </a:xfrm>
        <a:prstGeom prst="upArrowCallout">
          <a:avLst/>
        </a:prstGeom>
        <a:solidFill>
          <a:srgbClr val="F78835"/>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tr-TR" sz="2400" b="1" kern="1200" dirty="0" smtClean="0">
              <a:solidFill>
                <a:sysClr val="window" lastClr="FFFFFF"/>
              </a:solidFill>
              <a:latin typeface="Times New Roman" pitchFamily="18" charset="0"/>
              <a:ea typeface="+mn-ea"/>
              <a:cs typeface="Times New Roman" pitchFamily="18" charset="0"/>
            </a:rPr>
            <a:t>1- Odak Noktası Ve Proje Ekibi Belirlenmesi</a:t>
          </a:r>
          <a:endParaRPr lang="tr-TR" sz="2400" b="1" kern="1200" dirty="0">
            <a:solidFill>
              <a:sysClr val="window" lastClr="FFFFFF"/>
            </a:solidFill>
            <a:latin typeface="Times New Roman" pitchFamily="18" charset="0"/>
            <a:ea typeface="+mn-ea"/>
            <a:cs typeface="Times New Roman" pitchFamily="18" charset="0"/>
          </a:endParaRPr>
        </a:p>
      </dsp:txBody>
      <dsp:txXfrm rot="10800000">
        <a:off x="0" y="0"/>
        <a:ext cx="7075015" cy="532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55F93-23C9-41F9-8BBD-EC6074BACA11}">
      <dsp:nvSpPr>
        <dsp:cNvPr id="0" name=""/>
        <dsp:cNvSpPr/>
      </dsp:nvSpPr>
      <dsp:spPr>
        <a:xfrm>
          <a:off x="2355840" y="0"/>
          <a:ext cx="2498094" cy="806477"/>
        </a:xfrm>
        <a:prstGeom prst="roundRect">
          <a:avLst>
            <a:gd name="adj" fmla="val 10000"/>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t>SIFIR ATIK PROJE EKİBİ</a:t>
          </a:r>
          <a:endParaRPr lang="tr-TR" sz="2400" kern="1200" dirty="0"/>
        </a:p>
      </dsp:txBody>
      <dsp:txXfrm>
        <a:off x="2379461" y="23621"/>
        <a:ext cx="2450852" cy="759235"/>
      </dsp:txXfrm>
    </dsp:sp>
    <dsp:sp modelId="{C39E3A2F-D777-449F-B77E-AE1120173AA5}">
      <dsp:nvSpPr>
        <dsp:cNvPr id="0" name=""/>
        <dsp:cNvSpPr/>
      </dsp:nvSpPr>
      <dsp:spPr>
        <a:xfrm>
          <a:off x="2605650" y="806477"/>
          <a:ext cx="259067" cy="606451"/>
        </a:xfrm>
        <a:custGeom>
          <a:avLst/>
          <a:gdLst/>
          <a:ahLst/>
          <a:cxnLst/>
          <a:rect l="0" t="0" r="0" b="0"/>
          <a:pathLst>
            <a:path>
              <a:moveTo>
                <a:pt x="0" y="0"/>
              </a:moveTo>
              <a:lnTo>
                <a:pt x="0" y="606451"/>
              </a:lnTo>
              <a:lnTo>
                <a:pt x="259067" y="60645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C5F8BE9-13CC-4986-99CE-7E494F3CAB37}">
      <dsp:nvSpPr>
        <dsp:cNvPr id="0" name=""/>
        <dsp:cNvSpPr/>
      </dsp:nvSpPr>
      <dsp:spPr>
        <a:xfrm>
          <a:off x="2864718" y="1009689"/>
          <a:ext cx="1290363" cy="806477"/>
        </a:xfrm>
        <a:prstGeom prst="roundRect">
          <a:avLst>
            <a:gd name="adj" fmla="val 10000"/>
          </a:avLst>
        </a:prstGeom>
        <a:solidFill>
          <a:schemeClr val="accent5">
            <a:lumMod val="75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ODAK NOKTASI</a:t>
          </a:r>
          <a:endParaRPr lang="tr-TR" sz="1300" kern="1200" dirty="0"/>
        </a:p>
      </dsp:txBody>
      <dsp:txXfrm>
        <a:off x="2888339" y="1033310"/>
        <a:ext cx="1243121" cy="759235"/>
      </dsp:txXfrm>
    </dsp:sp>
    <dsp:sp modelId="{A75F1FD3-38A7-42AA-8B3C-65611E1D67E1}">
      <dsp:nvSpPr>
        <dsp:cNvPr id="0" name=""/>
        <dsp:cNvSpPr/>
      </dsp:nvSpPr>
      <dsp:spPr>
        <a:xfrm>
          <a:off x="2605650" y="806477"/>
          <a:ext cx="238034" cy="1661774"/>
        </a:xfrm>
        <a:custGeom>
          <a:avLst/>
          <a:gdLst/>
          <a:ahLst/>
          <a:cxnLst/>
          <a:rect l="0" t="0" r="0" b="0"/>
          <a:pathLst>
            <a:path>
              <a:moveTo>
                <a:pt x="0" y="0"/>
              </a:moveTo>
              <a:lnTo>
                <a:pt x="0" y="1661774"/>
              </a:lnTo>
              <a:lnTo>
                <a:pt x="238034" y="16617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09FA62-D96B-47B8-BA5D-1C4C5DD782A9}">
      <dsp:nvSpPr>
        <dsp:cNvPr id="0" name=""/>
        <dsp:cNvSpPr/>
      </dsp:nvSpPr>
      <dsp:spPr>
        <a:xfrm>
          <a:off x="2843685" y="2065013"/>
          <a:ext cx="1290363" cy="806477"/>
        </a:xfrm>
        <a:prstGeom prst="roundRect">
          <a:avLst>
            <a:gd name="adj" fmla="val 10000"/>
          </a:avLst>
        </a:prstGeom>
        <a:solidFill>
          <a:schemeClr val="accent1">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TEMİZLİK GÖREVLİLERİ</a:t>
          </a:r>
          <a:endParaRPr lang="tr-TR" sz="1300" kern="1200" dirty="0"/>
        </a:p>
      </dsp:txBody>
      <dsp:txXfrm>
        <a:off x="2867306" y="2088634"/>
        <a:ext cx="1243121" cy="759235"/>
      </dsp:txXfrm>
    </dsp:sp>
    <dsp:sp modelId="{464289C1-7C42-4E2B-AF80-C39839292126}">
      <dsp:nvSpPr>
        <dsp:cNvPr id="0" name=""/>
        <dsp:cNvSpPr/>
      </dsp:nvSpPr>
      <dsp:spPr>
        <a:xfrm>
          <a:off x="2605650" y="806477"/>
          <a:ext cx="259067" cy="2622643"/>
        </a:xfrm>
        <a:custGeom>
          <a:avLst/>
          <a:gdLst/>
          <a:ahLst/>
          <a:cxnLst/>
          <a:rect l="0" t="0" r="0" b="0"/>
          <a:pathLst>
            <a:path>
              <a:moveTo>
                <a:pt x="0" y="0"/>
              </a:moveTo>
              <a:lnTo>
                <a:pt x="0" y="2622643"/>
              </a:lnTo>
              <a:lnTo>
                <a:pt x="259067" y="262264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1A0892-88C4-4BD6-9267-14DD85386FF4}">
      <dsp:nvSpPr>
        <dsp:cNvPr id="0" name=""/>
        <dsp:cNvSpPr/>
      </dsp:nvSpPr>
      <dsp:spPr>
        <a:xfrm>
          <a:off x="2864718" y="3025882"/>
          <a:ext cx="1290363" cy="806477"/>
        </a:xfrm>
        <a:prstGeom prst="roundRect">
          <a:avLst>
            <a:gd name="adj" fmla="val 10000"/>
          </a:avLst>
        </a:prstGeom>
        <a:solidFill>
          <a:srgbClr val="92D05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Atık Geçici Depolama Alanı Sorumluları</a:t>
          </a:r>
          <a:endParaRPr lang="tr-TR" sz="1300" kern="1200" dirty="0"/>
        </a:p>
      </dsp:txBody>
      <dsp:txXfrm>
        <a:off x="2888339" y="3049503"/>
        <a:ext cx="1243121" cy="759235"/>
      </dsp:txXfrm>
    </dsp:sp>
    <dsp:sp modelId="{13EE8490-08C0-4AA4-81CD-F750AEF89485}">
      <dsp:nvSpPr>
        <dsp:cNvPr id="0" name=""/>
        <dsp:cNvSpPr/>
      </dsp:nvSpPr>
      <dsp:spPr>
        <a:xfrm>
          <a:off x="2605650" y="806477"/>
          <a:ext cx="259067" cy="3630740"/>
        </a:xfrm>
        <a:custGeom>
          <a:avLst/>
          <a:gdLst/>
          <a:ahLst/>
          <a:cxnLst/>
          <a:rect l="0" t="0" r="0" b="0"/>
          <a:pathLst>
            <a:path>
              <a:moveTo>
                <a:pt x="0" y="0"/>
              </a:moveTo>
              <a:lnTo>
                <a:pt x="0" y="3630740"/>
              </a:lnTo>
              <a:lnTo>
                <a:pt x="259067" y="363074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3A7FA1-111D-40CE-99DF-D917EE5C9E71}">
      <dsp:nvSpPr>
        <dsp:cNvPr id="0" name=""/>
        <dsp:cNvSpPr/>
      </dsp:nvSpPr>
      <dsp:spPr>
        <a:xfrm>
          <a:off x="2864718" y="4033978"/>
          <a:ext cx="1290363" cy="806477"/>
        </a:xfrm>
        <a:prstGeom prst="roundRect">
          <a:avLst>
            <a:gd name="adj" fmla="val 10000"/>
          </a:avLst>
        </a:prstGeom>
        <a:solidFill>
          <a:srgbClr val="FF99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Bakım-Onarım Sorumluları</a:t>
          </a:r>
          <a:endParaRPr lang="tr-TR" sz="1300" kern="1200" dirty="0"/>
        </a:p>
      </dsp:txBody>
      <dsp:txXfrm>
        <a:off x="2888339" y="4057599"/>
        <a:ext cx="1243121" cy="7592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CC9A3-C647-4C22-96D6-57BB9C782B43}">
      <dsp:nvSpPr>
        <dsp:cNvPr id="0" name=""/>
        <dsp:cNvSpPr/>
      </dsp:nvSpPr>
      <dsp:spPr>
        <a:xfrm>
          <a:off x="1263335" y="395967"/>
          <a:ext cx="4445935" cy="4445935"/>
        </a:xfrm>
        <a:prstGeom prst="blockArc">
          <a:avLst>
            <a:gd name="adj1" fmla="val 13874242"/>
            <a:gd name="adj2" fmla="val 16305902"/>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C8697E-486D-4972-8052-164FE8B55D04}">
      <dsp:nvSpPr>
        <dsp:cNvPr id="0" name=""/>
        <dsp:cNvSpPr/>
      </dsp:nvSpPr>
      <dsp:spPr>
        <a:xfrm>
          <a:off x="1272869" y="413896"/>
          <a:ext cx="4445935" cy="4445935"/>
        </a:xfrm>
        <a:prstGeom prst="blockArc">
          <a:avLst>
            <a:gd name="adj1" fmla="val 11750997"/>
            <a:gd name="adj2" fmla="val 13686058"/>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65BB51-5154-48AB-9A66-A621696056BE}">
      <dsp:nvSpPr>
        <dsp:cNvPr id="0" name=""/>
        <dsp:cNvSpPr/>
      </dsp:nvSpPr>
      <dsp:spPr>
        <a:xfrm>
          <a:off x="1351084" y="331272"/>
          <a:ext cx="4445935" cy="4445935"/>
        </a:xfrm>
        <a:prstGeom prst="blockArc">
          <a:avLst>
            <a:gd name="adj1" fmla="val 9901588"/>
            <a:gd name="adj2" fmla="val 11772147"/>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031929-C105-4CCE-A009-A381A7C8E0BD}">
      <dsp:nvSpPr>
        <dsp:cNvPr id="0" name=""/>
        <dsp:cNvSpPr/>
      </dsp:nvSpPr>
      <dsp:spPr>
        <a:xfrm>
          <a:off x="1396760" y="543739"/>
          <a:ext cx="4445935" cy="4445935"/>
        </a:xfrm>
        <a:prstGeom prst="blockArc">
          <a:avLst>
            <a:gd name="adj1" fmla="val 8470703"/>
            <a:gd name="adj2" fmla="val 10242510"/>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29B0B8-D2AB-4C6A-9E80-E35C9C20B282}">
      <dsp:nvSpPr>
        <dsp:cNvPr id="0" name=""/>
        <dsp:cNvSpPr/>
      </dsp:nvSpPr>
      <dsp:spPr>
        <a:xfrm>
          <a:off x="1268357" y="397899"/>
          <a:ext cx="4445935" cy="4445935"/>
        </a:xfrm>
        <a:prstGeom prst="blockArc">
          <a:avLst>
            <a:gd name="adj1" fmla="val 5301977"/>
            <a:gd name="adj2" fmla="val 8165905"/>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AB51CC-310D-4617-A026-39E3FE386EDE}">
      <dsp:nvSpPr>
        <dsp:cNvPr id="0" name=""/>
        <dsp:cNvSpPr/>
      </dsp:nvSpPr>
      <dsp:spPr>
        <a:xfrm>
          <a:off x="1330860" y="397007"/>
          <a:ext cx="4445935" cy="4445935"/>
        </a:xfrm>
        <a:prstGeom prst="blockArc">
          <a:avLst>
            <a:gd name="adj1" fmla="val 2747786"/>
            <a:gd name="adj2" fmla="val 5400000"/>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F76B77-C607-4744-9827-B5E55CE5BD7F}">
      <dsp:nvSpPr>
        <dsp:cNvPr id="0" name=""/>
        <dsp:cNvSpPr/>
      </dsp:nvSpPr>
      <dsp:spPr>
        <a:xfrm>
          <a:off x="1280206" y="447913"/>
          <a:ext cx="4445935" cy="4445935"/>
        </a:xfrm>
        <a:prstGeom prst="blockArc">
          <a:avLst>
            <a:gd name="adj1" fmla="val 690133"/>
            <a:gd name="adj2" fmla="val 2635170"/>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59B91C-ECE4-4774-ABDC-E9B0A7BB4EC7}">
      <dsp:nvSpPr>
        <dsp:cNvPr id="0" name=""/>
        <dsp:cNvSpPr/>
      </dsp:nvSpPr>
      <dsp:spPr>
        <a:xfrm>
          <a:off x="1321992" y="325186"/>
          <a:ext cx="4445935" cy="4445935"/>
        </a:xfrm>
        <a:prstGeom prst="blockArc">
          <a:avLst>
            <a:gd name="adj1" fmla="val 20637786"/>
            <a:gd name="adj2" fmla="val 887789"/>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AB50B3-AA6F-4A66-AF20-DCBEA93CD310}">
      <dsp:nvSpPr>
        <dsp:cNvPr id="0" name=""/>
        <dsp:cNvSpPr/>
      </dsp:nvSpPr>
      <dsp:spPr>
        <a:xfrm>
          <a:off x="1273080" y="182872"/>
          <a:ext cx="4445935" cy="4445935"/>
        </a:xfrm>
        <a:prstGeom prst="blockArc">
          <a:avLst>
            <a:gd name="adj1" fmla="val 19097831"/>
            <a:gd name="adj2" fmla="val 20867943"/>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7AFCBD-29A2-42BF-878D-9E0A9917FECE}">
      <dsp:nvSpPr>
        <dsp:cNvPr id="0" name=""/>
        <dsp:cNvSpPr/>
      </dsp:nvSpPr>
      <dsp:spPr>
        <a:xfrm>
          <a:off x="1486144" y="391501"/>
          <a:ext cx="4445935" cy="4445935"/>
        </a:xfrm>
        <a:prstGeom prst="blockArc">
          <a:avLst>
            <a:gd name="adj1" fmla="val 15956296"/>
            <a:gd name="adj2" fmla="val 18629865"/>
            <a:gd name="adj3" fmla="val 27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E6263F-0767-4DDD-97E9-539647D3C2E2}">
      <dsp:nvSpPr>
        <dsp:cNvPr id="0" name=""/>
        <dsp:cNvSpPr/>
      </dsp:nvSpPr>
      <dsp:spPr>
        <a:xfrm>
          <a:off x="2717210" y="1691415"/>
          <a:ext cx="1673235" cy="185712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tr-TR" sz="2400" kern="1200" dirty="0" smtClean="0"/>
            <a:t>Toplam 25 Kategori</a:t>
          </a:r>
          <a:endParaRPr lang="tr-TR" sz="2400" kern="1200" dirty="0"/>
        </a:p>
      </dsp:txBody>
      <dsp:txXfrm>
        <a:off x="2962250" y="1963384"/>
        <a:ext cx="1183155" cy="1313182"/>
      </dsp:txXfrm>
    </dsp:sp>
    <dsp:sp modelId="{0EFDA71D-F08F-45F5-A799-303E11C6F620}">
      <dsp:nvSpPr>
        <dsp:cNvPr id="0" name=""/>
        <dsp:cNvSpPr/>
      </dsp:nvSpPr>
      <dsp:spPr>
        <a:xfrm>
          <a:off x="2755692" y="1811"/>
          <a:ext cx="1596271" cy="851717"/>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b="0" kern="1200" dirty="0" smtClean="0">
              <a:solidFill>
                <a:schemeClr val="tx1"/>
              </a:solidFill>
            </a:rPr>
            <a:t>Plastik</a:t>
          </a:r>
          <a:endParaRPr lang="tr-TR" sz="1900" b="0" kern="1200" dirty="0">
            <a:solidFill>
              <a:schemeClr val="tx1"/>
            </a:solidFill>
          </a:endParaRPr>
        </a:p>
      </dsp:txBody>
      <dsp:txXfrm>
        <a:off x="2989460" y="126542"/>
        <a:ext cx="1128735" cy="602255"/>
      </dsp:txXfrm>
    </dsp:sp>
    <dsp:sp modelId="{388B0068-E20B-410D-B50E-763D7FCABDE1}">
      <dsp:nvSpPr>
        <dsp:cNvPr id="0" name=""/>
        <dsp:cNvSpPr/>
      </dsp:nvSpPr>
      <dsp:spPr>
        <a:xfrm>
          <a:off x="4373341" y="521512"/>
          <a:ext cx="1518986" cy="8517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Kağıt</a:t>
          </a:r>
          <a:endParaRPr lang="tr-TR" sz="1900" kern="1200" dirty="0">
            <a:solidFill>
              <a:schemeClr val="tx1"/>
            </a:solidFill>
          </a:endParaRPr>
        </a:p>
      </dsp:txBody>
      <dsp:txXfrm>
        <a:off x="4595791" y="646243"/>
        <a:ext cx="1074086" cy="602255"/>
      </dsp:txXfrm>
    </dsp:sp>
    <dsp:sp modelId="{9C71A466-4E04-4FC4-B986-271573593BAF}">
      <dsp:nvSpPr>
        <dsp:cNvPr id="0" name=""/>
        <dsp:cNvSpPr/>
      </dsp:nvSpPr>
      <dsp:spPr>
        <a:xfrm>
          <a:off x="4867664" y="1516657"/>
          <a:ext cx="1542340" cy="851717"/>
        </a:xfrm>
        <a:prstGeom prst="ellipse">
          <a:avLst/>
        </a:prstGeom>
        <a:solidFill>
          <a:srgbClr val="00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Cam</a:t>
          </a:r>
          <a:endParaRPr lang="tr-TR" sz="1900" kern="1200" dirty="0">
            <a:solidFill>
              <a:schemeClr val="tx1"/>
            </a:solidFill>
          </a:endParaRPr>
        </a:p>
      </dsp:txBody>
      <dsp:txXfrm>
        <a:off x="5093534" y="1641388"/>
        <a:ext cx="1090600" cy="602255"/>
      </dsp:txXfrm>
    </dsp:sp>
    <dsp:sp modelId="{107516DF-251D-49B8-B1FB-A8A6E1E10B17}">
      <dsp:nvSpPr>
        <dsp:cNvPr id="0" name=""/>
        <dsp:cNvSpPr/>
      </dsp:nvSpPr>
      <dsp:spPr>
        <a:xfrm>
          <a:off x="4783423" y="2682181"/>
          <a:ext cx="1736055" cy="851717"/>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Metal</a:t>
          </a:r>
          <a:endParaRPr lang="tr-TR" sz="1900" kern="1200" dirty="0">
            <a:solidFill>
              <a:schemeClr val="tx1"/>
            </a:solidFill>
          </a:endParaRPr>
        </a:p>
      </dsp:txBody>
      <dsp:txXfrm>
        <a:off x="5037662" y="2806912"/>
        <a:ext cx="1227577" cy="602255"/>
      </dsp:txXfrm>
    </dsp:sp>
    <dsp:sp modelId="{0AB18A0F-9583-44AE-B4C1-67ABBE72490D}">
      <dsp:nvSpPr>
        <dsp:cNvPr id="0" name=""/>
        <dsp:cNvSpPr/>
      </dsp:nvSpPr>
      <dsp:spPr>
        <a:xfrm>
          <a:off x="4164914" y="3765709"/>
          <a:ext cx="1834820" cy="851717"/>
        </a:xfrm>
        <a:prstGeom prst="ellipse">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t>Organik</a:t>
          </a:r>
          <a:endParaRPr lang="tr-TR" sz="1900" kern="1200" dirty="0"/>
        </a:p>
      </dsp:txBody>
      <dsp:txXfrm>
        <a:off x="4433617" y="3890440"/>
        <a:ext cx="1297414" cy="602255"/>
      </dsp:txXfrm>
    </dsp:sp>
    <dsp:sp modelId="{55FCF393-D37B-429B-9ABB-4BF9E67759C6}">
      <dsp:nvSpPr>
        <dsp:cNvPr id="0" name=""/>
        <dsp:cNvSpPr/>
      </dsp:nvSpPr>
      <dsp:spPr>
        <a:xfrm>
          <a:off x="2690659" y="4386422"/>
          <a:ext cx="1726337" cy="851717"/>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t>Evsel</a:t>
          </a:r>
          <a:endParaRPr lang="tr-TR" sz="1900" kern="1200" dirty="0"/>
        </a:p>
      </dsp:txBody>
      <dsp:txXfrm>
        <a:off x="2943475" y="4511153"/>
        <a:ext cx="1220705" cy="602255"/>
      </dsp:txXfrm>
    </dsp:sp>
    <dsp:sp modelId="{260B71EF-CAB4-40A1-BF8B-33BA1CFA422D}">
      <dsp:nvSpPr>
        <dsp:cNvPr id="0" name=""/>
        <dsp:cNvSpPr/>
      </dsp:nvSpPr>
      <dsp:spPr>
        <a:xfrm>
          <a:off x="960829" y="3715200"/>
          <a:ext cx="1901739" cy="851717"/>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Tehlikeli</a:t>
          </a:r>
          <a:endParaRPr lang="tr-TR" sz="1900" kern="1200" dirty="0">
            <a:solidFill>
              <a:schemeClr val="tx1"/>
            </a:solidFill>
          </a:endParaRPr>
        </a:p>
      </dsp:txBody>
      <dsp:txXfrm>
        <a:off x="1239332" y="3839931"/>
        <a:ext cx="1344733" cy="602255"/>
      </dsp:txXfrm>
    </dsp:sp>
    <dsp:sp modelId="{68CC58A4-5816-4048-ACEE-2B39112CDF98}">
      <dsp:nvSpPr>
        <dsp:cNvPr id="0" name=""/>
        <dsp:cNvSpPr/>
      </dsp:nvSpPr>
      <dsp:spPr>
        <a:xfrm>
          <a:off x="531548" y="2694813"/>
          <a:ext cx="1849274" cy="851717"/>
        </a:xfrm>
        <a:prstGeom prst="ellipse">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Tekstil</a:t>
          </a:r>
          <a:endParaRPr lang="tr-TR" sz="1900" kern="1200" dirty="0">
            <a:solidFill>
              <a:schemeClr val="tx1"/>
            </a:solidFill>
          </a:endParaRPr>
        </a:p>
      </dsp:txBody>
      <dsp:txXfrm>
        <a:off x="802368" y="2819544"/>
        <a:ext cx="1307634" cy="602255"/>
      </dsp:txXfrm>
    </dsp:sp>
    <dsp:sp modelId="{C2B66BC4-FAB4-4042-AF7A-62CD9EB17F08}">
      <dsp:nvSpPr>
        <dsp:cNvPr id="0" name=""/>
        <dsp:cNvSpPr/>
      </dsp:nvSpPr>
      <dsp:spPr>
        <a:xfrm>
          <a:off x="522422" y="1516657"/>
          <a:ext cx="1892796" cy="851717"/>
        </a:xfrm>
        <a:prstGeom prst="ellips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Yemek Atığı</a:t>
          </a:r>
          <a:endParaRPr lang="tr-TR" sz="1900" kern="1200" dirty="0">
            <a:solidFill>
              <a:schemeClr val="tx1"/>
            </a:solidFill>
          </a:endParaRPr>
        </a:p>
      </dsp:txBody>
      <dsp:txXfrm>
        <a:off x="799616" y="1641388"/>
        <a:ext cx="1338408" cy="602255"/>
      </dsp:txXfrm>
    </dsp:sp>
    <dsp:sp modelId="{8EC8741E-21F3-4257-8CC3-3489F12DF5B5}">
      <dsp:nvSpPr>
        <dsp:cNvPr id="0" name=""/>
        <dsp:cNvSpPr/>
      </dsp:nvSpPr>
      <dsp:spPr>
        <a:xfrm>
          <a:off x="1302202" y="483634"/>
          <a:ext cx="1623015" cy="851717"/>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Ekmek Atığı</a:t>
          </a:r>
          <a:endParaRPr lang="tr-TR" sz="1900" kern="1200" dirty="0">
            <a:solidFill>
              <a:schemeClr val="tx1"/>
            </a:solidFill>
          </a:endParaRPr>
        </a:p>
      </dsp:txBody>
      <dsp:txXfrm>
        <a:off x="1539887" y="608365"/>
        <a:ext cx="1147645" cy="6022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01CBF-3C0B-4FDA-AAE4-3E17A32E9993}">
      <dsp:nvSpPr>
        <dsp:cNvPr id="0" name=""/>
        <dsp:cNvSpPr/>
      </dsp:nvSpPr>
      <dsp:spPr>
        <a:xfrm>
          <a:off x="3350990" y="3953103"/>
          <a:ext cx="1527619" cy="1527619"/>
        </a:xfrm>
        <a:prstGeom prst="ellipse">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TEHLİKESİZ ATIKLAR</a:t>
          </a:r>
        </a:p>
      </dsp:txBody>
      <dsp:txXfrm>
        <a:off x="3574705" y="4176818"/>
        <a:ext cx="1080189" cy="1080189"/>
      </dsp:txXfrm>
    </dsp:sp>
    <dsp:sp modelId="{7BBDCCA3-9485-44F6-8D4A-6E08B2428C97}">
      <dsp:nvSpPr>
        <dsp:cNvPr id="0" name=""/>
        <dsp:cNvSpPr/>
      </dsp:nvSpPr>
      <dsp:spPr>
        <a:xfrm rot="10800000">
          <a:off x="537584" y="4499227"/>
          <a:ext cx="2658668" cy="435371"/>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2C78BC2-F0C9-4EF1-ADA4-1471581A3CC5}">
      <dsp:nvSpPr>
        <dsp:cNvPr id="0" name=""/>
        <dsp:cNvSpPr/>
      </dsp:nvSpPr>
      <dsp:spPr>
        <a:xfrm>
          <a:off x="2917" y="4289179"/>
          <a:ext cx="1069333" cy="855466"/>
        </a:xfrm>
        <a:prstGeom prst="roundRect">
          <a:avLst>
            <a:gd name="adj" fmla="val 10000"/>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Plastik</a:t>
          </a:r>
          <a:endParaRPr lang="tr-TR" sz="2000" kern="1200" dirty="0">
            <a:solidFill>
              <a:sysClr val="window" lastClr="FFFFFF"/>
            </a:solidFill>
            <a:latin typeface="Calibri" panose="020F0502020204030204"/>
            <a:ea typeface=""/>
            <a:cs typeface=""/>
          </a:endParaRPr>
        </a:p>
      </dsp:txBody>
      <dsp:txXfrm>
        <a:off x="27973" y="4314235"/>
        <a:ext cx="1019221" cy="805354"/>
      </dsp:txXfrm>
    </dsp:sp>
    <dsp:sp modelId="{A5289965-CAA4-46DB-B8F7-CB2D6137660B}">
      <dsp:nvSpPr>
        <dsp:cNvPr id="0" name=""/>
        <dsp:cNvSpPr/>
      </dsp:nvSpPr>
      <dsp:spPr>
        <a:xfrm rot="12150000">
          <a:off x="708694" y="3639000"/>
          <a:ext cx="2658668" cy="435371"/>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462E8E0-B311-4086-9F44-98DDBEFF273B}">
      <dsp:nvSpPr>
        <dsp:cNvPr id="0" name=""/>
        <dsp:cNvSpPr/>
      </dsp:nvSpPr>
      <dsp:spPr>
        <a:xfrm>
          <a:off x="275216" y="2920238"/>
          <a:ext cx="1069333" cy="855466"/>
        </a:xfrm>
        <a:prstGeom prst="roundRect">
          <a:avLst>
            <a:gd name="adj" fmla="val 10000"/>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Kağıt</a:t>
          </a:r>
          <a:endParaRPr lang="tr-TR" sz="2000" kern="1200" dirty="0">
            <a:solidFill>
              <a:sysClr val="window" lastClr="FFFFFF"/>
            </a:solidFill>
            <a:latin typeface="Calibri" panose="020F0502020204030204"/>
            <a:ea typeface=""/>
            <a:cs typeface=""/>
          </a:endParaRPr>
        </a:p>
      </dsp:txBody>
      <dsp:txXfrm>
        <a:off x="300272" y="2945294"/>
        <a:ext cx="1019221" cy="805354"/>
      </dsp:txXfrm>
    </dsp:sp>
    <dsp:sp modelId="{40421D4B-0651-4CB7-8829-80773DA9F23F}">
      <dsp:nvSpPr>
        <dsp:cNvPr id="0" name=""/>
        <dsp:cNvSpPr/>
      </dsp:nvSpPr>
      <dsp:spPr>
        <a:xfrm rot="13500000">
          <a:off x="1195973" y="2909735"/>
          <a:ext cx="2658668" cy="435371"/>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96296F3-F67D-4FDC-B88B-FD9BFB403DD8}">
      <dsp:nvSpPr>
        <dsp:cNvPr id="0" name=""/>
        <dsp:cNvSpPr/>
      </dsp:nvSpPr>
      <dsp:spPr>
        <a:xfrm>
          <a:off x="1050659" y="1759706"/>
          <a:ext cx="1069333" cy="855466"/>
        </a:xfrm>
        <a:prstGeom prst="roundRect">
          <a:avLst>
            <a:gd name="adj" fmla="val 10000"/>
          </a:avLst>
        </a:prstGeom>
        <a:solidFill>
          <a:srgbClr val="00CC6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Cam</a:t>
          </a:r>
          <a:endParaRPr lang="tr-TR" sz="2000" kern="1200" dirty="0">
            <a:solidFill>
              <a:sysClr val="window" lastClr="FFFFFF"/>
            </a:solidFill>
            <a:latin typeface="Calibri" panose="020F0502020204030204"/>
            <a:ea typeface=""/>
            <a:cs typeface=""/>
          </a:endParaRPr>
        </a:p>
      </dsp:txBody>
      <dsp:txXfrm>
        <a:off x="1075715" y="1784762"/>
        <a:ext cx="1019221" cy="805354"/>
      </dsp:txXfrm>
    </dsp:sp>
    <dsp:sp modelId="{1813A938-6763-400C-91E4-F62581D80E36}">
      <dsp:nvSpPr>
        <dsp:cNvPr id="0" name=""/>
        <dsp:cNvSpPr/>
      </dsp:nvSpPr>
      <dsp:spPr>
        <a:xfrm rot="14850000">
          <a:off x="1925238" y="2422455"/>
          <a:ext cx="2658668" cy="435371"/>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682F174-B848-4E27-AFFF-D99D6395F3F0}">
      <dsp:nvSpPr>
        <dsp:cNvPr id="0" name=""/>
        <dsp:cNvSpPr/>
      </dsp:nvSpPr>
      <dsp:spPr>
        <a:xfrm>
          <a:off x="2211191" y="984263"/>
          <a:ext cx="1069333" cy="855466"/>
        </a:xfrm>
        <a:prstGeom prst="roundRect">
          <a:avLst>
            <a:gd name="adj" fmla="val 10000"/>
          </a:avLst>
        </a:prstGeo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Metal</a:t>
          </a:r>
          <a:endParaRPr lang="tr-TR" sz="2000" kern="1200" dirty="0">
            <a:solidFill>
              <a:sysClr val="window" lastClr="FFFFFF"/>
            </a:solidFill>
            <a:latin typeface="Calibri" panose="020F0502020204030204"/>
            <a:ea typeface=""/>
            <a:cs typeface=""/>
          </a:endParaRPr>
        </a:p>
      </dsp:txBody>
      <dsp:txXfrm>
        <a:off x="2236247" y="1009319"/>
        <a:ext cx="1019221" cy="805354"/>
      </dsp:txXfrm>
    </dsp:sp>
    <dsp:sp modelId="{77991359-72EB-417B-9996-C07F657C692F}">
      <dsp:nvSpPr>
        <dsp:cNvPr id="0" name=""/>
        <dsp:cNvSpPr/>
      </dsp:nvSpPr>
      <dsp:spPr>
        <a:xfrm rot="16200000">
          <a:off x="2785465" y="2251346"/>
          <a:ext cx="2658668" cy="435371"/>
        </a:xfrm>
        <a:prstGeom prst="lef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4C436D4-CC9E-4309-9E4D-885A3DF67597}">
      <dsp:nvSpPr>
        <dsp:cNvPr id="0" name=""/>
        <dsp:cNvSpPr/>
      </dsp:nvSpPr>
      <dsp:spPr>
        <a:xfrm>
          <a:off x="3580133" y="711964"/>
          <a:ext cx="1069333" cy="855466"/>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err="1" smtClean="0">
              <a:solidFill>
                <a:sysClr val="window" lastClr="FFFFFF"/>
              </a:solidFill>
              <a:latin typeface="Calibri" panose="020F0502020204030204"/>
              <a:ea typeface=""/>
              <a:cs typeface=""/>
            </a:rPr>
            <a:t>Kompozit</a:t>
          </a:r>
          <a:endParaRPr lang="tr-TR" sz="2000" kern="1200" dirty="0">
            <a:solidFill>
              <a:sysClr val="window" lastClr="FFFFFF"/>
            </a:solidFill>
            <a:latin typeface="Calibri" panose="020F0502020204030204"/>
            <a:ea typeface=""/>
            <a:cs typeface=""/>
          </a:endParaRPr>
        </a:p>
      </dsp:txBody>
      <dsp:txXfrm>
        <a:off x="3605189" y="737020"/>
        <a:ext cx="1019221" cy="805354"/>
      </dsp:txXfrm>
    </dsp:sp>
    <dsp:sp modelId="{F1913E66-FA65-41FA-9EBA-D31D88FC8988}">
      <dsp:nvSpPr>
        <dsp:cNvPr id="0" name=""/>
        <dsp:cNvSpPr/>
      </dsp:nvSpPr>
      <dsp:spPr>
        <a:xfrm rot="17550000">
          <a:off x="3645692" y="2422455"/>
          <a:ext cx="2658668" cy="435371"/>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F66952B-10C6-4430-AE47-7AA96760CC91}">
      <dsp:nvSpPr>
        <dsp:cNvPr id="0" name=""/>
        <dsp:cNvSpPr/>
      </dsp:nvSpPr>
      <dsp:spPr>
        <a:xfrm>
          <a:off x="4949074" y="984263"/>
          <a:ext cx="1069333" cy="855466"/>
        </a:xfrm>
        <a:prstGeom prst="roundRect">
          <a:avLst>
            <a:gd name="adj" fmla="val 10000"/>
          </a:avLst>
        </a:prstGeo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Ahşap</a:t>
          </a:r>
          <a:endParaRPr lang="tr-TR" sz="2000" kern="1200" dirty="0">
            <a:solidFill>
              <a:sysClr val="window" lastClr="FFFFFF"/>
            </a:solidFill>
            <a:latin typeface="Calibri" panose="020F0502020204030204"/>
            <a:ea typeface=""/>
            <a:cs typeface=""/>
          </a:endParaRPr>
        </a:p>
      </dsp:txBody>
      <dsp:txXfrm>
        <a:off x="4974130" y="1009319"/>
        <a:ext cx="1019221" cy="805354"/>
      </dsp:txXfrm>
    </dsp:sp>
    <dsp:sp modelId="{141D7501-35ED-4AC6-8679-1EB5DC6E5A2E}">
      <dsp:nvSpPr>
        <dsp:cNvPr id="0" name=""/>
        <dsp:cNvSpPr/>
      </dsp:nvSpPr>
      <dsp:spPr>
        <a:xfrm rot="18900000">
          <a:off x="4374957" y="2909735"/>
          <a:ext cx="2658668" cy="435371"/>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86CBF25-69E6-4BCF-BF73-D49732E448EF}">
      <dsp:nvSpPr>
        <dsp:cNvPr id="0" name=""/>
        <dsp:cNvSpPr/>
      </dsp:nvSpPr>
      <dsp:spPr>
        <a:xfrm>
          <a:off x="6109606" y="1759706"/>
          <a:ext cx="1069333" cy="855466"/>
        </a:xfrm>
        <a:prstGeom prst="roundRect">
          <a:avLst>
            <a:gd name="adj" fmla="val 10000"/>
          </a:avLst>
        </a:prstGeo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Tekstil</a:t>
          </a:r>
          <a:endParaRPr lang="tr-TR" sz="2000" kern="1200" dirty="0">
            <a:solidFill>
              <a:sysClr val="window" lastClr="FFFFFF"/>
            </a:solidFill>
            <a:latin typeface="Calibri" panose="020F0502020204030204"/>
            <a:ea typeface=""/>
            <a:cs typeface=""/>
          </a:endParaRPr>
        </a:p>
      </dsp:txBody>
      <dsp:txXfrm>
        <a:off x="6134662" y="1784762"/>
        <a:ext cx="1019221" cy="805354"/>
      </dsp:txXfrm>
    </dsp:sp>
    <dsp:sp modelId="{EF7AEA2A-5CA3-466A-BB8A-BD450B6BF7C3}">
      <dsp:nvSpPr>
        <dsp:cNvPr id="0" name=""/>
        <dsp:cNvSpPr/>
      </dsp:nvSpPr>
      <dsp:spPr>
        <a:xfrm rot="20250000">
          <a:off x="4862237" y="3639000"/>
          <a:ext cx="2658668" cy="435371"/>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C84BC5A-4738-43D7-8306-791321E372C8}">
      <dsp:nvSpPr>
        <dsp:cNvPr id="0" name=""/>
        <dsp:cNvSpPr/>
      </dsp:nvSpPr>
      <dsp:spPr>
        <a:xfrm>
          <a:off x="6885049" y="2920238"/>
          <a:ext cx="1069333" cy="855466"/>
        </a:xfrm>
        <a:prstGeom prst="roundRect">
          <a:avLst>
            <a:gd name="adj" fmla="val 10000"/>
          </a:avLst>
        </a:prstGeom>
        <a:solidFill>
          <a:srgbClr val="CC66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Organik</a:t>
          </a:r>
          <a:endParaRPr lang="tr-TR" sz="2000" kern="1200" dirty="0">
            <a:solidFill>
              <a:sysClr val="window" lastClr="FFFFFF"/>
            </a:solidFill>
            <a:latin typeface="Calibri" panose="020F0502020204030204"/>
            <a:ea typeface=""/>
            <a:cs typeface=""/>
          </a:endParaRPr>
        </a:p>
      </dsp:txBody>
      <dsp:txXfrm>
        <a:off x="6910105" y="2945294"/>
        <a:ext cx="1019221" cy="805354"/>
      </dsp:txXfrm>
    </dsp:sp>
    <dsp:sp modelId="{DFAB0D14-5B77-405F-B609-40F46C2C329D}">
      <dsp:nvSpPr>
        <dsp:cNvPr id="0" name=""/>
        <dsp:cNvSpPr/>
      </dsp:nvSpPr>
      <dsp:spPr>
        <a:xfrm>
          <a:off x="5033347" y="4499227"/>
          <a:ext cx="2658668" cy="435371"/>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28CD17A-DB9C-4672-9032-6720047B2200}">
      <dsp:nvSpPr>
        <dsp:cNvPr id="0" name=""/>
        <dsp:cNvSpPr/>
      </dsp:nvSpPr>
      <dsp:spPr>
        <a:xfrm>
          <a:off x="7157348" y="4289179"/>
          <a:ext cx="1069333" cy="855466"/>
        </a:xfrm>
        <a:prstGeom prst="roundRect">
          <a:avLst>
            <a:gd name="adj" fmla="val 10000"/>
          </a:avLst>
        </a:prstGeom>
        <a:solidFill>
          <a:sysClr val="windowText" lastClr="0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Geri Dönüşmeyen</a:t>
          </a:r>
          <a:endParaRPr lang="tr-TR" sz="2000" kern="1200" dirty="0">
            <a:solidFill>
              <a:sysClr val="window" lastClr="FFFFFF"/>
            </a:solidFill>
            <a:latin typeface="Calibri" panose="020F0502020204030204"/>
            <a:ea typeface=""/>
            <a:cs typeface=""/>
          </a:endParaRPr>
        </a:p>
      </dsp:txBody>
      <dsp:txXfrm>
        <a:off x="7182404" y="4314235"/>
        <a:ext cx="1019221" cy="8053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7AC5D-8AA4-49D6-9805-9B9B586ADBE7}">
      <dsp:nvSpPr>
        <dsp:cNvPr id="0" name=""/>
        <dsp:cNvSpPr/>
      </dsp:nvSpPr>
      <dsp:spPr>
        <a:xfrm>
          <a:off x="4180814" y="4759366"/>
          <a:ext cx="965250" cy="965250"/>
        </a:xfrm>
        <a:prstGeom prst="ellipse">
          <a:avLst/>
        </a:prstGeom>
        <a:solidFill>
          <a:srgbClr val="FB2603"/>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b="0" kern="1200" dirty="0" smtClean="0">
              <a:solidFill>
                <a:schemeClr val="tx1"/>
              </a:solidFill>
              <a:latin typeface="Calibri" panose="020F0502020204030204"/>
              <a:ea typeface=""/>
              <a:cs typeface=""/>
            </a:rPr>
            <a:t>TEHLİKELİ ATIKLAR</a:t>
          </a:r>
        </a:p>
      </dsp:txBody>
      <dsp:txXfrm>
        <a:off x="4322172" y="4900724"/>
        <a:ext cx="682534" cy="682534"/>
      </dsp:txXfrm>
    </dsp:sp>
    <dsp:sp modelId="{8C7599E6-D34E-41E6-88CC-FFE670672174}">
      <dsp:nvSpPr>
        <dsp:cNvPr id="0" name=""/>
        <dsp:cNvSpPr/>
      </dsp:nvSpPr>
      <dsp:spPr>
        <a:xfrm rot="10800000">
          <a:off x="344241" y="5104443"/>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73E8A7F3-0F6B-4200-866C-A38BF80DB62E}">
      <dsp:nvSpPr>
        <dsp:cNvPr id="0" name=""/>
        <dsp:cNvSpPr/>
      </dsp:nvSpPr>
      <dsp:spPr>
        <a:xfrm>
          <a:off x="6403" y="4971721"/>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Atık Yağ</a:t>
          </a:r>
          <a:endParaRPr lang="tr-TR" sz="1000" b="0" kern="1200" dirty="0">
            <a:solidFill>
              <a:schemeClr val="tx1"/>
            </a:solidFill>
            <a:latin typeface="Calibri" panose="020F0502020204030204"/>
            <a:ea typeface=""/>
            <a:cs typeface=""/>
          </a:endParaRPr>
        </a:p>
      </dsp:txBody>
      <dsp:txXfrm>
        <a:off x="22235" y="4987553"/>
        <a:ext cx="644011" cy="508876"/>
      </dsp:txXfrm>
    </dsp:sp>
    <dsp:sp modelId="{E627EE78-9ADE-430A-8BF4-D047D47DA723}">
      <dsp:nvSpPr>
        <dsp:cNvPr id="0" name=""/>
        <dsp:cNvSpPr/>
      </dsp:nvSpPr>
      <dsp:spPr>
        <a:xfrm rot="11520000">
          <a:off x="399012" y="4583330"/>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5DF6352B-F6B2-45AA-9DED-E104EF644EA1}">
      <dsp:nvSpPr>
        <dsp:cNvPr id="0" name=""/>
        <dsp:cNvSpPr/>
      </dsp:nvSpPr>
      <dsp:spPr>
        <a:xfrm>
          <a:off x="100788" y="4073709"/>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Atık Motor Yağı</a:t>
          </a:r>
          <a:endParaRPr lang="tr-TR" sz="1000" b="0" kern="1200" dirty="0">
            <a:solidFill>
              <a:schemeClr val="tx1"/>
            </a:solidFill>
            <a:latin typeface="Calibri" panose="020F0502020204030204"/>
            <a:ea typeface=""/>
            <a:cs typeface=""/>
          </a:endParaRPr>
        </a:p>
      </dsp:txBody>
      <dsp:txXfrm>
        <a:off x="116620" y="4089541"/>
        <a:ext cx="644011" cy="508876"/>
      </dsp:txXfrm>
    </dsp:sp>
    <dsp:sp modelId="{38E7DE5B-693D-4349-B827-823527672525}">
      <dsp:nvSpPr>
        <dsp:cNvPr id="0" name=""/>
        <dsp:cNvSpPr/>
      </dsp:nvSpPr>
      <dsp:spPr>
        <a:xfrm rot="12240000">
          <a:off x="560932" y="4084991"/>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86E6AEE9-6619-4DFB-8985-ADEE75BD5D69}">
      <dsp:nvSpPr>
        <dsp:cNvPr id="0" name=""/>
        <dsp:cNvSpPr/>
      </dsp:nvSpPr>
      <dsp:spPr>
        <a:xfrm>
          <a:off x="379817" y="3214945"/>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Bitkisel atık yağ</a:t>
          </a:r>
          <a:endParaRPr lang="tr-TR" sz="1000" b="0" kern="1200" dirty="0">
            <a:solidFill>
              <a:schemeClr val="tx1"/>
            </a:solidFill>
            <a:latin typeface="Calibri" panose="020F0502020204030204"/>
            <a:ea typeface=""/>
            <a:cs typeface=""/>
          </a:endParaRPr>
        </a:p>
      </dsp:txBody>
      <dsp:txXfrm>
        <a:off x="395649" y="3230777"/>
        <a:ext cx="644011" cy="508876"/>
      </dsp:txXfrm>
    </dsp:sp>
    <dsp:sp modelId="{A7B63F82-E39B-4B29-82C5-21818D919F84}">
      <dsp:nvSpPr>
        <dsp:cNvPr id="0" name=""/>
        <dsp:cNvSpPr/>
      </dsp:nvSpPr>
      <dsp:spPr>
        <a:xfrm rot="12960000">
          <a:off x="822924" y="3631208"/>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1A27006E-EF1A-496C-AD1B-054A08ED7432}">
      <dsp:nvSpPr>
        <dsp:cNvPr id="0" name=""/>
        <dsp:cNvSpPr/>
      </dsp:nvSpPr>
      <dsp:spPr>
        <a:xfrm>
          <a:off x="831297" y="2432960"/>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Tıbbi atık</a:t>
          </a:r>
          <a:endParaRPr lang="tr-TR" sz="1000" b="0" kern="1200" dirty="0">
            <a:solidFill>
              <a:schemeClr val="tx1"/>
            </a:solidFill>
            <a:latin typeface="Calibri" panose="020F0502020204030204"/>
            <a:ea typeface=""/>
            <a:cs typeface=""/>
          </a:endParaRPr>
        </a:p>
      </dsp:txBody>
      <dsp:txXfrm>
        <a:off x="847129" y="2448792"/>
        <a:ext cx="644011" cy="508876"/>
      </dsp:txXfrm>
    </dsp:sp>
    <dsp:sp modelId="{CF726F44-1576-4717-8056-A22A9E8AB677}">
      <dsp:nvSpPr>
        <dsp:cNvPr id="0" name=""/>
        <dsp:cNvSpPr/>
      </dsp:nvSpPr>
      <dsp:spPr>
        <a:xfrm rot="13680000">
          <a:off x="1173537" y="3241812"/>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5C4EADEB-4FAC-4652-8EF7-D9F8D9B33A99}">
      <dsp:nvSpPr>
        <dsp:cNvPr id="0" name=""/>
        <dsp:cNvSpPr/>
      </dsp:nvSpPr>
      <dsp:spPr>
        <a:xfrm>
          <a:off x="1435494" y="1761931"/>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Tıbbi Kesici delici</a:t>
          </a:r>
          <a:endParaRPr lang="tr-TR" sz="1000" b="0" kern="1200" dirty="0">
            <a:solidFill>
              <a:schemeClr val="tx1"/>
            </a:solidFill>
            <a:latin typeface="Calibri" panose="020F0502020204030204"/>
            <a:ea typeface=""/>
            <a:cs typeface=""/>
          </a:endParaRPr>
        </a:p>
      </dsp:txBody>
      <dsp:txXfrm>
        <a:off x="1451326" y="1777763"/>
        <a:ext cx="644011" cy="508876"/>
      </dsp:txXfrm>
    </dsp:sp>
    <dsp:sp modelId="{FC89CBC5-EB26-41E0-A715-5EB7B4B8DB3A}">
      <dsp:nvSpPr>
        <dsp:cNvPr id="0" name=""/>
        <dsp:cNvSpPr/>
      </dsp:nvSpPr>
      <dsp:spPr>
        <a:xfrm rot="14400000">
          <a:off x="1597449" y="2933822"/>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51314E7A-391D-4CD9-9846-508342562ABE}">
      <dsp:nvSpPr>
        <dsp:cNvPr id="0" name=""/>
        <dsp:cNvSpPr/>
      </dsp:nvSpPr>
      <dsp:spPr>
        <a:xfrm>
          <a:off x="2166002" y="1231186"/>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Aydınlatma</a:t>
          </a:r>
          <a:endParaRPr lang="tr-TR" sz="1000" b="0" kern="1200" dirty="0">
            <a:solidFill>
              <a:schemeClr val="tx1"/>
            </a:solidFill>
            <a:latin typeface="Calibri" panose="020F0502020204030204"/>
            <a:ea typeface=""/>
            <a:cs typeface=""/>
          </a:endParaRPr>
        </a:p>
      </dsp:txBody>
      <dsp:txXfrm>
        <a:off x="2181834" y="1247018"/>
        <a:ext cx="644011" cy="508876"/>
      </dsp:txXfrm>
    </dsp:sp>
    <dsp:sp modelId="{3E2ECD9B-3283-48C1-9F24-1D059DE783C9}">
      <dsp:nvSpPr>
        <dsp:cNvPr id="0" name=""/>
        <dsp:cNvSpPr/>
      </dsp:nvSpPr>
      <dsp:spPr>
        <a:xfrm rot="15120000">
          <a:off x="2076132" y="2720698"/>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DEE42A27-8465-4790-B961-48C0D9F0D473}">
      <dsp:nvSpPr>
        <dsp:cNvPr id="0" name=""/>
        <dsp:cNvSpPr/>
      </dsp:nvSpPr>
      <dsp:spPr>
        <a:xfrm>
          <a:off x="2990896" y="863919"/>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dirty="0" smtClean="0">
              <a:solidFill>
                <a:schemeClr val="tx1"/>
              </a:solidFill>
              <a:latin typeface="Calibri" panose="020F0502020204030204"/>
              <a:ea typeface=""/>
              <a:cs typeface=""/>
            </a:rPr>
            <a:t>Atık İlaç</a:t>
          </a:r>
          <a:endParaRPr lang="tr-TR" sz="1000" b="0" kern="1200" dirty="0">
            <a:solidFill>
              <a:schemeClr val="tx1"/>
            </a:solidFill>
            <a:latin typeface="Calibri" panose="020F0502020204030204"/>
            <a:ea typeface=""/>
            <a:cs typeface=""/>
          </a:endParaRPr>
        </a:p>
      </dsp:txBody>
      <dsp:txXfrm>
        <a:off x="3006728" y="879751"/>
        <a:ext cx="644011" cy="508876"/>
      </dsp:txXfrm>
    </dsp:sp>
    <dsp:sp modelId="{5ABCC655-A9AE-4EDF-9394-668698CC52F2}">
      <dsp:nvSpPr>
        <dsp:cNvPr id="0" name=""/>
        <dsp:cNvSpPr/>
      </dsp:nvSpPr>
      <dsp:spPr>
        <a:xfrm rot="15840000">
          <a:off x="2588666" y="2611756"/>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A2123471-01B4-4EE4-9F41-A1B01FE2A570}">
      <dsp:nvSpPr>
        <dsp:cNvPr id="0" name=""/>
        <dsp:cNvSpPr/>
      </dsp:nvSpPr>
      <dsp:spPr>
        <a:xfrm>
          <a:off x="3874122" y="676184"/>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Kontamine ambalaj</a:t>
          </a:r>
          <a:endParaRPr lang="tr-TR" sz="1000" b="0" kern="1200" dirty="0">
            <a:solidFill>
              <a:schemeClr val="tx1"/>
            </a:solidFill>
            <a:latin typeface="Calibri" panose="020F0502020204030204"/>
            <a:ea typeface=""/>
            <a:cs typeface=""/>
          </a:endParaRPr>
        </a:p>
      </dsp:txBody>
      <dsp:txXfrm>
        <a:off x="3889954" y="692016"/>
        <a:ext cx="644011" cy="508876"/>
      </dsp:txXfrm>
    </dsp:sp>
    <dsp:sp modelId="{99C89B89-BCA5-4936-81E5-1D4E87A4128B}">
      <dsp:nvSpPr>
        <dsp:cNvPr id="0" name=""/>
        <dsp:cNvSpPr/>
      </dsp:nvSpPr>
      <dsp:spPr>
        <a:xfrm rot="16560000">
          <a:off x="3112650" y="2611756"/>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2B3D8F43-2A31-4E1E-BF5F-00FCC7F23510}">
      <dsp:nvSpPr>
        <dsp:cNvPr id="0" name=""/>
        <dsp:cNvSpPr/>
      </dsp:nvSpPr>
      <dsp:spPr>
        <a:xfrm>
          <a:off x="4777081" y="676184"/>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Ev aletleri</a:t>
          </a:r>
          <a:endParaRPr lang="tr-TR" sz="1000" b="0" kern="1200" dirty="0">
            <a:solidFill>
              <a:schemeClr val="tx1"/>
            </a:solidFill>
            <a:latin typeface="Calibri" panose="020F0502020204030204"/>
            <a:ea typeface=""/>
            <a:cs typeface=""/>
          </a:endParaRPr>
        </a:p>
      </dsp:txBody>
      <dsp:txXfrm>
        <a:off x="4792913" y="692016"/>
        <a:ext cx="644011" cy="508876"/>
      </dsp:txXfrm>
    </dsp:sp>
    <dsp:sp modelId="{61EE2853-2561-485A-94B3-AD1D06E10F80}">
      <dsp:nvSpPr>
        <dsp:cNvPr id="0" name=""/>
        <dsp:cNvSpPr/>
      </dsp:nvSpPr>
      <dsp:spPr>
        <a:xfrm rot="17280000">
          <a:off x="3625184" y="2720698"/>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D3AC7EFA-15F9-411B-BB9A-22D70BEDCC43}">
      <dsp:nvSpPr>
        <dsp:cNvPr id="0" name=""/>
        <dsp:cNvSpPr/>
      </dsp:nvSpPr>
      <dsp:spPr>
        <a:xfrm>
          <a:off x="5660307" y="863919"/>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Kontamine Bez,üstübü</a:t>
          </a:r>
          <a:endParaRPr lang="tr-TR" sz="1000" b="0" kern="1200" dirty="0">
            <a:solidFill>
              <a:schemeClr val="tx1"/>
            </a:solidFill>
            <a:latin typeface="Calibri" panose="020F0502020204030204"/>
            <a:ea typeface=""/>
            <a:cs typeface=""/>
          </a:endParaRPr>
        </a:p>
      </dsp:txBody>
      <dsp:txXfrm>
        <a:off x="5676139" y="879751"/>
        <a:ext cx="644011" cy="508876"/>
      </dsp:txXfrm>
    </dsp:sp>
    <dsp:sp modelId="{526D8ACD-4370-4A5E-AA18-CE132C87DC54}">
      <dsp:nvSpPr>
        <dsp:cNvPr id="0" name=""/>
        <dsp:cNvSpPr/>
      </dsp:nvSpPr>
      <dsp:spPr>
        <a:xfrm rot="18000000">
          <a:off x="4103867" y="2933822"/>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842D82BF-4DD6-4BF1-8BFD-9E329592808D}">
      <dsp:nvSpPr>
        <dsp:cNvPr id="0" name=""/>
        <dsp:cNvSpPr/>
      </dsp:nvSpPr>
      <dsp:spPr>
        <a:xfrm>
          <a:off x="6485201" y="1231186"/>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Televizyon, Monitör</a:t>
          </a:r>
          <a:endParaRPr lang="tr-TR" sz="1000" b="0" kern="1200" dirty="0">
            <a:solidFill>
              <a:schemeClr val="tx1"/>
            </a:solidFill>
            <a:latin typeface="Calibri" panose="020F0502020204030204"/>
            <a:ea typeface=""/>
            <a:cs typeface=""/>
          </a:endParaRPr>
        </a:p>
      </dsp:txBody>
      <dsp:txXfrm>
        <a:off x="6501033" y="1247018"/>
        <a:ext cx="644011" cy="508876"/>
      </dsp:txXfrm>
    </dsp:sp>
    <dsp:sp modelId="{90E50DD0-4EAC-4247-BF79-BA0160376E02}">
      <dsp:nvSpPr>
        <dsp:cNvPr id="0" name=""/>
        <dsp:cNvSpPr/>
      </dsp:nvSpPr>
      <dsp:spPr>
        <a:xfrm rot="18720000">
          <a:off x="4527779" y="3241812"/>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4D7B818B-C7D5-47DB-B705-06272F25BDE6}">
      <dsp:nvSpPr>
        <dsp:cNvPr id="0" name=""/>
        <dsp:cNvSpPr/>
      </dsp:nvSpPr>
      <dsp:spPr>
        <a:xfrm>
          <a:off x="7215709" y="1761931"/>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Basınçlı Kaplar</a:t>
          </a:r>
          <a:endParaRPr lang="tr-TR" sz="1000" b="0" kern="1200" dirty="0">
            <a:solidFill>
              <a:schemeClr val="tx1"/>
            </a:solidFill>
            <a:latin typeface="Calibri" panose="020F0502020204030204"/>
            <a:ea typeface=""/>
            <a:cs typeface=""/>
          </a:endParaRPr>
        </a:p>
      </dsp:txBody>
      <dsp:txXfrm>
        <a:off x="7231541" y="1777763"/>
        <a:ext cx="644011" cy="508876"/>
      </dsp:txXfrm>
    </dsp:sp>
    <dsp:sp modelId="{65D192C1-2EC7-4811-ABFA-E5E76509F84A}">
      <dsp:nvSpPr>
        <dsp:cNvPr id="0" name=""/>
        <dsp:cNvSpPr/>
      </dsp:nvSpPr>
      <dsp:spPr>
        <a:xfrm rot="19440000">
          <a:off x="4878392" y="3631208"/>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CC0B0D1E-92C9-40C2-9451-74A7C6E57E78}">
      <dsp:nvSpPr>
        <dsp:cNvPr id="0" name=""/>
        <dsp:cNvSpPr/>
      </dsp:nvSpPr>
      <dsp:spPr>
        <a:xfrm>
          <a:off x="7819906" y="2432960"/>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Bilişim ve Telek.</a:t>
          </a:r>
          <a:endParaRPr lang="tr-TR" sz="1000" b="0" kern="1200" dirty="0">
            <a:solidFill>
              <a:schemeClr val="tx1"/>
            </a:solidFill>
            <a:latin typeface="Calibri" panose="020F0502020204030204"/>
            <a:ea typeface=""/>
            <a:cs typeface=""/>
          </a:endParaRPr>
        </a:p>
      </dsp:txBody>
      <dsp:txXfrm>
        <a:off x="7835738" y="2448792"/>
        <a:ext cx="644011" cy="508876"/>
      </dsp:txXfrm>
    </dsp:sp>
    <dsp:sp modelId="{32BEE793-37B1-4BC4-9BE4-B71DEF187941}">
      <dsp:nvSpPr>
        <dsp:cNvPr id="0" name=""/>
        <dsp:cNvSpPr/>
      </dsp:nvSpPr>
      <dsp:spPr>
        <a:xfrm rot="20160000">
          <a:off x="5140384" y="4084991"/>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10990B18-21AE-4EE0-93C2-D25E3C1FA942}">
      <dsp:nvSpPr>
        <dsp:cNvPr id="0" name=""/>
        <dsp:cNvSpPr/>
      </dsp:nvSpPr>
      <dsp:spPr>
        <a:xfrm>
          <a:off x="8271386" y="3214945"/>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Pil ve akü</a:t>
          </a:r>
          <a:endParaRPr lang="tr-TR" sz="1000" b="0" kern="1200" dirty="0">
            <a:solidFill>
              <a:schemeClr val="tx1"/>
            </a:solidFill>
            <a:latin typeface="Calibri" panose="020F0502020204030204"/>
            <a:ea typeface=""/>
            <a:cs typeface=""/>
          </a:endParaRPr>
        </a:p>
      </dsp:txBody>
      <dsp:txXfrm>
        <a:off x="8287218" y="3230777"/>
        <a:ext cx="644011" cy="508876"/>
      </dsp:txXfrm>
    </dsp:sp>
    <dsp:sp modelId="{65BAD2A4-CFCA-4A36-BA73-498554ED59AD}">
      <dsp:nvSpPr>
        <dsp:cNvPr id="0" name=""/>
        <dsp:cNvSpPr/>
      </dsp:nvSpPr>
      <dsp:spPr>
        <a:xfrm rot="20880000">
          <a:off x="5302304" y="4583330"/>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D8E81AF0-C7B7-413D-939C-28837BFB47CC}">
      <dsp:nvSpPr>
        <dsp:cNvPr id="0" name=""/>
        <dsp:cNvSpPr/>
      </dsp:nvSpPr>
      <dsp:spPr>
        <a:xfrm>
          <a:off x="8550415" y="4073709"/>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Kartuş, toner</a:t>
          </a:r>
          <a:endParaRPr lang="tr-TR" sz="1000" b="0" kern="1200" dirty="0">
            <a:solidFill>
              <a:schemeClr val="tx1"/>
            </a:solidFill>
            <a:latin typeface="Calibri" panose="020F0502020204030204"/>
            <a:ea typeface=""/>
            <a:cs typeface=""/>
          </a:endParaRPr>
        </a:p>
      </dsp:txBody>
      <dsp:txXfrm>
        <a:off x="8566247" y="4089541"/>
        <a:ext cx="644011" cy="508876"/>
      </dsp:txXfrm>
    </dsp:sp>
    <dsp:sp modelId="{53F65A6B-C74C-42C2-928F-E426DB760E63}">
      <dsp:nvSpPr>
        <dsp:cNvPr id="0" name=""/>
        <dsp:cNvSpPr/>
      </dsp:nvSpPr>
      <dsp:spPr>
        <a:xfrm>
          <a:off x="5357076" y="5104443"/>
          <a:ext cx="3625561" cy="275096"/>
        </a:xfrm>
        <a:prstGeom prst="leftArrow">
          <a:avLst>
            <a:gd name="adj1" fmla="val 60000"/>
            <a:gd name="adj2" fmla="val 50000"/>
          </a:avLst>
        </a:prstGeom>
        <a:gradFill rotWithShape="0">
          <a:gsLst>
            <a:gs pos="0">
              <a:schemeClr val="accent2">
                <a:tint val="60000"/>
                <a:hueOff val="0"/>
                <a:satOff val="0"/>
                <a:lumOff val="0"/>
                <a:alphaOff val="0"/>
                <a:tint val="98000"/>
                <a:shade val="25000"/>
                <a:satMod val="250000"/>
              </a:schemeClr>
            </a:gs>
            <a:gs pos="68000">
              <a:schemeClr val="accent2">
                <a:tint val="60000"/>
                <a:hueOff val="0"/>
                <a:satOff val="0"/>
                <a:lumOff val="0"/>
                <a:alphaOff val="0"/>
                <a:tint val="86000"/>
                <a:satMod val="115000"/>
              </a:schemeClr>
            </a:gs>
            <a:gs pos="100000">
              <a:schemeClr val="accent2">
                <a:tint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tint val="60000"/>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sp>
    <dsp:sp modelId="{B9C4424C-CB7F-4F34-BA60-5EAEC037C53B}">
      <dsp:nvSpPr>
        <dsp:cNvPr id="0" name=""/>
        <dsp:cNvSpPr/>
      </dsp:nvSpPr>
      <dsp:spPr>
        <a:xfrm>
          <a:off x="8644800" y="4971721"/>
          <a:ext cx="675675" cy="540540"/>
        </a:xfrm>
        <a:prstGeom prst="roundRect">
          <a:avLst>
            <a:gd name="adj" fmla="val 10000"/>
          </a:avLst>
        </a:prstGeom>
        <a:solidFill>
          <a:srgbClr val="FC2702"/>
        </a:solidFill>
        <a:ln>
          <a:noFill/>
        </a:ln>
        <a:effectLst>
          <a:outerShdw blurRad="57150" dist="19050" dir="5400000" algn="ctr" rotWithShape="0">
            <a:srgbClr val="000000">
              <a:alpha val="63000"/>
            </a:srgb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tr-TR" sz="1000" b="0" kern="1200" smtClean="0">
              <a:solidFill>
                <a:schemeClr val="tx1"/>
              </a:solidFill>
              <a:latin typeface="Calibri" panose="020F0502020204030204"/>
              <a:ea typeface=""/>
              <a:cs typeface=""/>
            </a:rPr>
            <a:t>Yağ Filtreleri</a:t>
          </a:r>
          <a:endParaRPr lang="tr-TR" sz="1000" b="0" kern="1200" dirty="0">
            <a:solidFill>
              <a:schemeClr val="tx1"/>
            </a:solidFill>
            <a:latin typeface="Calibri" panose="020F0502020204030204"/>
            <a:ea typeface=""/>
            <a:cs typeface=""/>
          </a:endParaRPr>
        </a:p>
      </dsp:txBody>
      <dsp:txXfrm>
        <a:off x="8660632" y="4987553"/>
        <a:ext cx="644011" cy="5088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0C2D8-1ED3-46F3-A786-4DBB02A4A51E}">
      <dsp:nvSpPr>
        <dsp:cNvPr id="0" name=""/>
        <dsp:cNvSpPr/>
      </dsp:nvSpPr>
      <dsp:spPr>
        <a:xfrm>
          <a:off x="1816404" y="3717"/>
          <a:ext cx="3931907" cy="1745351"/>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0" kern="1200" dirty="0" smtClean="0">
              <a:solidFill>
                <a:schemeClr val="tx1"/>
              </a:solidFill>
            </a:rPr>
            <a:t>BELEDİYELER</a:t>
          </a:r>
          <a:endParaRPr lang="tr-TR" sz="3200" b="0" kern="1200" dirty="0">
            <a:solidFill>
              <a:schemeClr val="tx1"/>
            </a:solidFill>
          </a:endParaRPr>
        </a:p>
      </dsp:txBody>
      <dsp:txXfrm>
        <a:off x="1867524" y="54837"/>
        <a:ext cx="3829667" cy="1643111"/>
      </dsp:txXfrm>
    </dsp:sp>
    <dsp:sp modelId="{8E948F35-7518-45CC-A495-A95AFAF9A36F}">
      <dsp:nvSpPr>
        <dsp:cNvPr id="0" name=""/>
        <dsp:cNvSpPr/>
      </dsp:nvSpPr>
      <dsp:spPr>
        <a:xfrm rot="5400000">
          <a:off x="2938791" y="1861544"/>
          <a:ext cx="1687134" cy="2024560"/>
        </a:xfrm>
        <a:prstGeom prst="rightArrow">
          <a:avLst>
            <a:gd name="adj1" fmla="val 60000"/>
            <a:gd name="adj2" fmla="val 5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tr-TR" sz="5500" b="0" kern="1200">
            <a:solidFill>
              <a:schemeClr val="tx1"/>
            </a:solidFill>
          </a:endParaRPr>
        </a:p>
      </dsp:txBody>
      <dsp:txXfrm rot="-5400000">
        <a:off x="3174990" y="2030257"/>
        <a:ext cx="1214736" cy="1180994"/>
      </dsp:txXfrm>
    </dsp:sp>
    <dsp:sp modelId="{B9B00CC8-B537-4BC2-84D3-D5E3CFF8A478}">
      <dsp:nvSpPr>
        <dsp:cNvPr id="0" name=""/>
        <dsp:cNvSpPr/>
      </dsp:nvSpPr>
      <dsp:spPr>
        <a:xfrm>
          <a:off x="1780636" y="3998580"/>
          <a:ext cx="4003443" cy="1261976"/>
        </a:xfrm>
        <a:prstGeom prst="roundRect">
          <a:avLst>
            <a:gd name="adj" fmla="val 10000"/>
          </a:avLst>
        </a:prstGeom>
        <a:gradFill rotWithShape="0">
          <a:gsLst>
            <a:gs pos="0">
              <a:schemeClr val="accent5">
                <a:hueOff val="-1837137"/>
                <a:satOff val="270"/>
                <a:lumOff val="-6471"/>
                <a:alphaOff val="0"/>
                <a:tint val="98000"/>
                <a:shade val="25000"/>
                <a:satMod val="250000"/>
              </a:schemeClr>
            </a:gs>
            <a:gs pos="68000">
              <a:schemeClr val="accent5">
                <a:hueOff val="-1837137"/>
                <a:satOff val="270"/>
                <a:lumOff val="-6471"/>
                <a:alphaOff val="0"/>
                <a:tint val="86000"/>
                <a:satMod val="115000"/>
              </a:schemeClr>
            </a:gs>
            <a:gs pos="100000">
              <a:schemeClr val="accent5">
                <a:hueOff val="-1837137"/>
                <a:satOff val="270"/>
                <a:lumOff val="-6471"/>
                <a:alphaOff val="0"/>
                <a:tint val="50000"/>
                <a:satMod val="150000"/>
              </a:schemeClr>
            </a:gs>
          </a:gsLst>
          <a:path path="circle">
            <a:fillToRect l="50000" t="130000" r="50000" b="-30000"/>
          </a:path>
        </a:gradFill>
        <a:ln>
          <a:noFill/>
        </a:ln>
        <a:effectLst>
          <a:outerShdw blurRad="57150" dist="38100" dir="5400000" algn="ctr" rotWithShape="0">
            <a:schemeClr val="accent5">
              <a:hueOff val="-1837137"/>
              <a:satOff val="270"/>
              <a:lumOff val="-6471"/>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0" kern="1200" dirty="0" smtClean="0">
              <a:solidFill>
                <a:schemeClr val="tx1"/>
              </a:solidFill>
            </a:rPr>
            <a:t>LİSANSLI TAT</a:t>
          </a:r>
        </a:p>
        <a:p>
          <a:pPr lvl="0" algn="ctr" defTabSz="1422400">
            <a:lnSpc>
              <a:spcPct val="90000"/>
            </a:lnSpc>
            <a:spcBef>
              <a:spcPct val="0"/>
            </a:spcBef>
            <a:spcAft>
              <a:spcPct val="35000"/>
            </a:spcAft>
          </a:pPr>
          <a:r>
            <a:rPr lang="tr-TR" sz="3200" b="0" kern="1200" dirty="0" smtClean="0">
              <a:solidFill>
                <a:schemeClr val="tx1"/>
              </a:solidFill>
            </a:rPr>
            <a:t> FİRMALARI</a:t>
          </a:r>
          <a:endParaRPr lang="tr-TR" sz="3200" b="0" kern="1200" dirty="0">
            <a:solidFill>
              <a:schemeClr val="tx1"/>
            </a:solidFill>
          </a:endParaRPr>
        </a:p>
      </dsp:txBody>
      <dsp:txXfrm>
        <a:off x="1817598" y="4035542"/>
        <a:ext cx="3929519" cy="118805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EE4B9BB-3BBB-4E65-A050-6CB7916084A6}" type="datetimeFigureOut">
              <a:rPr lang="tr-TR" smtClean="0"/>
              <a:pPr/>
              <a:t>05.11.2018</a:t>
            </a:fld>
            <a:endParaRPr lang="tr-TR"/>
          </a:p>
        </p:txBody>
      </p:sp>
      <p:sp>
        <p:nvSpPr>
          <p:cNvPr id="4" name="Slayt Görüntüsü Yer Tutucusu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69BD996-3DDA-419B-A445-02524A529E8E}" type="slidenum">
              <a:rPr lang="tr-TR" smtClean="0"/>
              <a:pPr/>
              <a:t>‹#›</a:t>
            </a:fld>
            <a:endParaRPr lang="tr-TR"/>
          </a:p>
        </p:txBody>
      </p:sp>
    </p:spTree>
    <p:extLst>
      <p:ext uri="{BB962C8B-B14F-4D97-AF65-F5344CB8AC3E}">
        <p14:creationId xmlns:p14="http://schemas.microsoft.com/office/powerpoint/2010/main" val="276422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69BD996-3DDA-419B-A445-02524A529E8E}" type="slidenum">
              <a:rPr lang="tr-TR" smtClean="0"/>
              <a:pPr/>
              <a:t>7</a:t>
            </a:fld>
            <a:endParaRPr lang="tr-TR"/>
          </a:p>
        </p:txBody>
      </p:sp>
    </p:spTree>
    <p:extLst>
      <p:ext uri="{BB962C8B-B14F-4D97-AF65-F5344CB8AC3E}">
        <p14:creationId xmlns:p14="http://schemas.microsoft.com/office/powerpoint/2010/main" val="213371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CD97F4B2-94E4-4955-B811-7DDD9A6D1745}" type="datetimeFigureOut">
              <a:rPr lang="tr-TR" smtClean="0">
                <a:solidFill>
                  <a:srgbClr val="DBF5F9">
                    <a:shade val="90000"/>
                  </a:srgbClr>
                </a:solidFill>
              </a:rPr>
              <a:pPr/>
              <a:t>05.11.2018</a:t>
            </a:fld>
            <a:endParaRPr lang="tr-TR">
              <a:solidFill>
                <a:srgbClr val="DBF5F9">
                  <a:shade val="90000"/>
                </a:srgbClr>
              </a:solidFill>
            </a:endParaRPr>
          </a:p>
        </p:txBody>
      </p:sp>
      <p:sp>
        <p:nvSpPr>
          <p:cNvPr id="19" name="18 Altbilgi Yer Tutucusu"/>
          <p:cNvSpPr>
            <a:spLocks noGrp="1"/>
          </p:cNvSpPr>
          <p:nvPr>
            <p:ph type="ftr" sz="quarter" idx="11"/>
          </p:nvPr>
        </p:nvSpPr>
        <p:spPr/>
        <p:txBody>
          <a:bodyPr/>
          <a:lstStyle/>
          <a:p>
            <a:endParaRPr lang="tr-TR">
              <a:solidFill>
                <a:srgbClr val="DBF5F9">
                  <a:shade val="90000"/>
                </a:srgbClr>
              </a:solidFill>
            </a:endParaRPr>
          </a:p>
        </p:txBody>
      </p:sp>
      <p:sp>
        <p:nvSpPr>
          <p:cNvPr id="27" name="26 Slayt Numarası Yer Tutucusu"/>
          <p:cNvSpPr>
            <a:spLocks noGrp="1"/>
          </p:cNvSpPr>
          <p:nvPr>
            <p:ph type="sldNum" sz="quarter" idx="12"/>
          </p:nvPr>
        </p:nvSpPr>
        <p:spPr/>
        <p:txBody>
          <a:bodyPr/>
          <a:lstStyle/>
          <a:p>
            <a:fld id="{6682F8FC-7219-4D69-B62F-E0F63F35CBBD}"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34371495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79886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914402"/>
            <a:ext cx="27432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914402"/>
            <a:ext cx="80264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52014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a:solidFill>
                <a:srgbClr val="04617B">
                  <a:shade val="90000"/>
                </a:srgbClr>
              </a:solidFill>
            </a:endParaRPr>
          </a:p>
        </p:txBody>
      </p:sp>
      <p:sp>
        <p:nvSpPr>
          <p:cNvPr id="6" name="5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16960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CD97F4B2-94E4-4955-B811-7DDD9A6D1745}" type="datetimeFigureOut">
              <a:rPr lang="tr-TR" smtClean="0">
                <a:solidFill>
                  <a:srgbClr val="DBF5F9">
                    <a:shade val="90000"/>
                  </a:srgbClr>
                </a:solidFill>
              </a:rPr>
              <a:pPr/>
              <a:t>05.11.2018</a:t>
            </a:fld>
            <a:endParaRPr lang="tr-TR">
              <a:solidFill>
                <a:srgbClr val="DBF5F9">
                  <a:shade val="90000"/>
                </a:srgbClr>
              </a:solidFill>
            </a:endParaRPr>
          </a:p>
        </p:txBody>
      </p:sp>
      <p:sp>
        <p:nvSpPr>
          <p:cNvPr id="5" name="4 Altbilgi Yer Tutucusu"/>
          <p:cNvSpPr>
            <a:spLocks noGrp="1"/>
          </p:cNvSpPr>
          <p:nvPr>
            <p:ph type="ftr" sz="quarter" idx="11"/>
          </p:nvPr>
        </p:nvSpPr>
        <p:spPr/>
        <p:txBody>
          <a:bodyPr/>
          <a:lstStyle/>
          <a:p>
            <a:endParaRPr lang="tr-TR">
              <a:solidFill>
                <a:srgbClr val="DBF5F9">
                  <a:shade val="90000"/>
                </a:srgbClr>
              </a:solidFill>
            </a:endParaRPr>
          </a:p>
        </p:txBody>
      </p:sp>
      <p:sp>
        <p:nvSpPr>
          <p:cNvPr id="6" name="5 Slayt Numarası Yer Tutucusu"/>
          <p:cNvSpPr>
            <a:spLocks noGrp="1"/>
          </p:cNvSpPr>
          <p:nvPr>
            <p:ph type="sldNum" sz="quarter" idx="12"/>
          </p:nvPr>
        </p:nvSpPr>
        <p:spPr/>
        <p:txBody>
          <a:bodyPr/>
          <a:lstStyle/>
          <a:p>
            <a:fld id="{6682F8FC-7219-4D69-B62F-E0F63F35CBBD}"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13928306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09728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904796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09728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8" name="7 Altbilgi Yer Tutucusu"/>
          <p:cNvSpPr>
            <a:spLocks noGrp="1"/>
          </p:cNvSpPr>
          <p:nvPr>
            <p:ph type="ftr" sz="quarter" idx="11"/>
          </p:nvPr>
        </p:nvSpPr>
        <p:spPr/>
        <p:txBody>
          <a:bodyPr/>
          <a:lstStyle/>
          <a:p>
            <a:endParaRPr lang="tr-TR">
              <a:solidFill>
                <a:srgbClr val="04617B">
                  <a:shade val="90000"/>
                </a:srgbClr>
              </a:solidFill>
            </a:endParaRPr>
          </a:p>
        </p:txBody>
      </p:sp>
      <p:sp>
        <p:nvSpPr>
          <p:cNvPr id="9" name="8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399335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4" name="3 Altbilgi Yer Tutucusu"/>
          <p:cNvSpPr>
            <a:spLocks noGrp="1"/>
          </p:cNvSpPr>
          <p:nvPr>
            <p:ph type="ftr" sz="quarter" idx="11"/>
          </p:nvPr>
        </p:nvSpPr>
        <p:spPr/>
        <p:txBody>
          <a:bodyPr/>
          <a:lstStyle/>
          <a:p>
            <a:endParaRPr lang="tr-TR">
              <a:solidFill>
                <a:srgbClr val="04617B">
                  <a:shade val="90000"/>
                </a:srgbClr>
              </a:solidFill>
            </a:endParaRPr>
          </a:p>
        </p:txBody>
      </p:sp>
      <p:sp>
        <p:nvSpPr>
          <p:cNvPr id="5" name="4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83782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3" name="2 Altbilgi Yer Tutucusu"/>
          <p:cNvSpPr>
            <a:spLocks noGrp="1"/>
          </p:cNvSpPr>
          <p:nvPr>
            <p:ph type="ftr" sz="quarter" idx="11"/>
          </p:nvPr>
        </p:nvSpPr>
        <p:spPr/>
        <p:txBody>
          <a:bodyPr/>
          <a:lstStyle/>
          <a:p>
            <a:endParaRPr lang="tr-TR">
              <a:solidFill>
                <a:srgbClr val="04617B">
                  <a:shade val="90000"/>
                </a:srgbClr>
              </a:solidFill>
            </a:endParaRPr>
          </a:p>
        </p:txBody>
      </p:sp>
      <p:sp>
        <p:nvSpPr>
          <p:cNvPr id="4" name="3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76503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98251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11 Dik Üçgen"/>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1 Başlık"/>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a:solidFill>
                <a:srgbClr val="04617B">
                  <a:shade val="90000"/>
                </a:srgbClr>
              </a:solidFill>
            </a:endParaRPr>
          </a:p>
        </p:txBody>
      </p:sp>
      <p:sp>
        <p:nvSpPr>
          <p:cNvPr id="7" name="6 Slayt Numarası Yer Tutucusu"/>
          <p:cNvSpPr>
            <a:spLocks noGrp="1"/>
          </p:cNvSpPr>
          <p:nvPr>
            <p:ph type="sldNum" sz="quarter" idx="12"/>
          </p:nvPr>
        </p:nvSpPr>
        <p:spPr>
          <a:xfrm>
            <a:off x="10769600" y="6356351"/>
            <a:ext cx="812800" cy="365125"/>
          </a:xfrm>
        </p:spPr>
        <p:txBody>
          <a:body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sp>
        <p:nvSpPr>
          <p:cNvPr id="3" name="2 Resim Yer Tutucusu"/>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Serbest Form"/>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12206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Serbest Form"/>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Başlık Yer Tutucusu"/>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D97F4B2-94E4-4955-B811-7DDD9A6D1745}" type="datetimeFigureOut">
              <a:rPr lang="tr-TR" smtClean="0">
                <a:solidFill>
                  <a:srgbClr val="04617B">
                    <a:shade val="90000"/>
                  </a:srgbClr>
                </a:solidFill>
              </a:rPr>
              <a:pPr/>
              <a:t>05.11.2018</a:t>
            </a:fld>
            <a:endParaRPr lang="tr-TR">
              <a:solidFill>
                <a:srgbClr val="04617B">
                  <a:shade val="90000"/>
                </a:srgbClr>
              </a:solidFill>
            </a:endParaRPr>
          </a:p>
        </p:txBody>
      </p:sp>
      <p:sp>
        <p:nvSpPr>
          <p:cNvPr id="22" name="21 Altbilgi Yer Tutucusu"/>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17 Slayt Numarası Yer Tutucusu"/>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682F8FC-7219-4D69-B62F-E0F63F35CBBD}" type="slidenum">
              <a:rPr lang="tr-TR" smtClean="0">
                <a:solidFill>
                  <a:srgbClr val="04617B">
                    <a:shade val="90000"/>
                  </a:srgbClr>
                </a:solidFill>
              </a:rPr>
              <a:pPr/>
              <a:t>‹#›</a:t>
            </a:fld>
            <a:endParaRPr lang="tr-TR">
              <a:solidFill>
                <a:srgbClr val="04617B">
                  <a:shade val="90000"/>
                </a:srgbClr>
              </a:solidFill>
            </a:endParaRPr>
          </a:p>
        </p:txBody>
      </p:sp>
      <p:grpSp>
        <p:nvGrpSpPr>
          <p:cNvPr id="2" name="1 Grup"/>
          <p:cNvGrpSpPr/>
          <p:nvPr/>
        </p:nvGrpSpPr>
        <p:grpSpPr>
          <a:xfrm>
            <a:off x="-25356" y="202408"/>
            <a:ext cx="12240731"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995848662"/>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7.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1.png"/><Relationship Id="rId5" Type="http://schemas.openxmlformats.org/officeDocument/2006/relationships/diagramQuickStyle" Target="../diagrams/quickStyle5.xml"/><Relationship Id="rId10" Type="http://schemas.openxmlformats.org/officeDocument/2006/relationships/image" Target="../media/image3.jpg"/><Relationship Id="rId4" Type="http://schemas.openxmlformats.org/officeDocument/2006/relationships/diagramLayout" Target="../diagrams/layout5.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6.xml"/><Relationship Id="rId7" Type="http://schemas.openxmlformats.org/officeDocument/2006/relationships/image" Target="../media/image50.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11.png"/><Relationship Id="rId4" Type="http://schemas.openxmlformats.org/officeDocument/2006/relationships/diagramQuickStyle" Target="../diagrams/quickStyle6.xml"/><Relationship Id="rId9" Type="http://schemas.openxmlformats.org/officeDocument/2006/relationships/image" Target="../media/image3.jpg"/></Relationships>
</file>

<file path=ppt/slides/_rels/slide1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11.png"/><Relationship Id="rId5" Type="http://schemas.openxmlformats.org/officeDocument/2006/relationships/image" Target="../media/image56.png"/><Relationship Id="rId10" Type="http://schemas.openxmlformats.org/officeDocument/2006/relationships/image" Target="../media/image3.jpg"/><Relationship Id="rId4" Type="http://schemas.openxmlformats.org/officeDocument/2006/relationships/image" Target="../media/image55.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6.png"/><Relationship Id="rId7" Type="http://schemas.openxmlformats.org/officeDocument/2006/relationships/diagramColors" Target="../diagrams/colors9.xm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image" Target="../media/image11.png"/><Relationship Id="rId5" Type="http://schemas.openxmlformats.org/officeDocument/2006/relationships/diagramLayout" Target="../diagrams/layout9.xml"/><Relationship Id="rId10" Type="http://schemas.openxmlformats.org/officeDocument/2006/relationships/image" Target="../media/image3.jpg"/><Relationship Id="rId4" Type="http://schemas.openxmlformats.org/officeDocument/2006/relationships/diagramData" Target="../diagrams/data9.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hyperlink" Target="http://sifiratik.csb.gov.tr/" TargetMode="Externa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0" Type="http://schemas.openxmlformats.org/officeDocument/2006/relationships/image" Target="../media/image3.jpg"/><Relationship Id="rId4" Type="http://schemas.openxmlformats.org/officeDocument/2006/relationships/diagramQuickStyle" Target="../diagrams/quickStyle1.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0.xml"/><Relationship Id="rId7" Type="http://schemas.openxmlformats.org/officeDocument/2006/relationships/image" Target="../media/image69.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11.png"/><Relationship Id="rId4" Type="http://schemas.openxmlformats.org/officeDocument/2006/relationships/diagramQuickStyle" Target="../diagrams/quickStyle10.xml"/><Relationship Id="rId9"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7.jpeg"/><Relationship Id="rId7" Type="http://schemas.openxmlformats.org/officeDocument/2006/relationships/diagramColors" Target="../diagrams/colors11.xml"/><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11.png"/><Relationship Id="rId5" Type="http://schemas.openxmlformats.org/officeDocument/2006/relationships/diagramLayout" Target="../diagrams/layout11.xml"/><Relationship Id="rId10" Type="http://schemas.openxmlformats.org/officeDocument/2006/relationships/image" Target="../media/image3.jpg"/><Relationship Id="rId4" Type="http://schemas.openxmlformats.org/officeDocument/2006/relationships/diagramData" Target="../diagrams/data11.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1.png"/><Relationship Id="rId5" Type="http://schemas.openxmlformats.org/officeDocument/2006/relationships/diagramColors" Target="../diagrams/colors2.xml"/><Relationship Id="rId10" Type="http://schemas.openxmlformats.org/officeDocument/2006/relationships/image" Target="../media/image3.jpg"/><Relationship Id="rId4" Type="http://schemas.openxmlformats.org/officeDocument/2006/relationships/diagramQuickStyle" Target="../diagrams/quickStyle2.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emf"/><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95.png"/><Relationship Id="rId7" Type="http://schemas.openxmlformats.org/officeDocument/2006/relationships/image" Target="../media/image2.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1.png"/><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5.jpeg"/><Relationship Id="rId7" Type="http://schemas.openxmlformats.org/officeDocument/2006/relationships/image" Target="../media/image3.jp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7.jpeg"/><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2.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1.png"/><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3.jpg"/><Relationship Id="rId5" Type="http://schemas.openxmlformats.org/officeDocument/2006/relationships/diagramQuickStyle" Target="../diagrams/quickStyle3.xml"/><Relationship Id="rId10" Type="http://schemas.openxmlformats.org/officeDocument/2006/relationships/image" Target="../media/image2.png"/><Relationship Id="rId4" Type="http://schemas.openxmlformats.org/officeDocument/2006/relationships/diagramLayout" Target="../diagrams/layout3.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11.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2135" y="1815290"/>
            <a:ext cx="8596668" cy="1320800"/>
          </a:xfrm>
        </p:spPr>
        <p:txBody>
          <a:bodyPr>
            <a:normAutofit fontScale="90000"/>
          </a:bodyPr>
          <a:lstStyle/>
          <a:p>
            <a:pPr algn="ct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t/>
            </a:r>
            <a:br>
              <a:rPr lang="tr-TR" dirty="0"/>
            </a:br>
            <a:endParaRPr lang="tr-TR" dirty="0">
              <a:effectLst>
                <a:outerShdw blurRad="38100" dist="38100" dir="2700000" algn="tl">
                  <a:srgbClr val="000000">
                    <a:alpha val="43137"/>
                  </a:srgbClr>
                </a:outerShdw>
              </a:effectLst>
              <a:latin typeface="Arial Black" panose="020B0A0402010202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07" y="-63149"/>
            <a:ext cx="1533002" cy="1007570"/>
          </a:xfrm>
          <a:prstGeom prst="rect">
            <a:avLst/>
          </a:prstGeom>
          <a:ln>
            <a:noFill/>
          </a:ln>
          <a:effectLst>
            <a:softEdge rad="112500"/>
          </a:effectLst>
        </p:spPr>
      </p:pic>
      <p:sp>
        <p:nvSpPr>
          <p:cNvPr id="6" name="Metin kutusu 5"/>
          <p:cNvSpPr txBox="1"/>
          <p:nvPr/>
        </p:nvSpPr>
        <p:spPr>
          <a:xfrm>
            <a:off x="840678" y="1202070"/>
            <a:ext cx="10197737" cy="1200329"/>
          </a:xfrm>
          <a:prstGeom prst="rect">
            <a:avLst/>
          </a:prstGeom>
          <a:noFill/>
        </p:spPr>
        <p:txBody>
          <a:bodyPr wrap="square" rtlCol="0">
            <a:spAutoFit/>
          </a:bodyPr>
          <a:lstStyle/>
          <a:p>
            <a:pPr algn="ctr"/>
            <a:r>
              <a:rPr lang="tr-TR" sz="3600" b="1" dirty="0" smtClean="0">
                <a:solidFill>
                  <a:schemeClr val="accent1"/>
                </a:solidFill>
                <a:cs typeface="Calibri" panose="020F0502020204030204" pitchFamily="34" charset="0"/>
              </a:rPr>
              <a:t>AYDIN ÇEVRE VE ŞEHİRCİLİK İL MÜDÜRLÜĞÜ</a:t>
            </a:r>
            <a:endParaRPr lang="tr-TR" sz="3600" b="1" dirty="0">
              <a:solidFill>
                <a:schemeClr val="accent1"/>
              </a:solidFill>
              <a:cs typeface="Calibri" panose="020F0502020204030204" pitchFamily="34" charset="0"/>
            </a:endParaRPr>
          </a:p>
        </p:txBody>
      </p:sp>
      <p:sp>
        <p:nvSpPr>
          <p:cNvPr id="34818" name="AutoShape 2" descr="http://parquesalegres.org/wp-content/uploads/2017/07/ba7b7a4b482830c2cbe40f945cf01c5f-metal-su-300x24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597" y="-76948"/>
            <a:ext cx="2477637" cy="864096"/>
          </a:xfrm>
          <a:prstGeom prst="rect">
            <a:avLst/>
          </a:prstGeom>
          <a:ln>
            <a:noFill/>
          </a:ln>
          <a:effectLst>
            <a:softEdge rad="112500"/>
          </a:effectLst>
        </p:spPr>
      </p:pic>
      <p:sp>
        <p:nvSpPr>
          <p:cNvPr id="12" name="object 12"/>
          <p:cNvSpPr txBox="1"/>
          <p:nvPr/>
        </p:nvSpPr>
        <p:spPr>
          <a:xfrm>
            <a:off x="3250785" y="6533693"/>
            <a:ext cx="5123561" cy="258404"/>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600" i="1" spc="-60" dirty="0" smtClean="0">
                <a:solidFill>
                  <a:srgbClr val="FFFFFF"/>
                </a:solidFill>
                <a:cs typeface="Georgia"/>
              </a:rPr>
              <a:t>Aydın-</a:t>
            </a:r>
            <a:r>
              <a:rPr sz="1600" i="1" spc="-5" dirty="0" smtClean="0">
                <a:solidFill>
                  <a:srgbClr val="FFFFFF"/>
                </a:solidFill>
                <a:cs typeface="Georgia"/>
              </a:rPr>
              <a:t>2018</a:t>
            </a:r>
            <a:endParaRPr sz="1600" i="1" dirty="0">
              <a:cs typeface="Georgia"/>
            </a:endParaRPr>
          </a:p>
        </p:txBody>
      </p:sp>
      <p:sp>
        <p:nvSpPr>
          <p:cNvPr id="18" name="AutoShape 6" descr="tÃ¼rkiye haritasÄ±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9" name="Resim 18"/>
          <p:cNvPicPr>
            <a:picLocks noChangeAspect="1"/>
          </p:cNvPicPr>
          <p:nvPr/>
        </p:nvPicPr>
        <p:blipFill>
          <a:blip r:embed="rId4"/>
          <a:stretch>
            <a:fillRect/>
          </a:stretch>
        </p:blipFill>
        <p:spPr>
          <a:xfrm>
            <a:off x="2086495" y="2305906"/>
            <a:ext cx="7452139" cy="3638740"/>
          </a:xfrm>
          <a:prstGeom prst="rect">
            <a:avLst/>
          </a:prstGeom>
        </p:spPr>
      </p:pic>
      <p:pic>
        <p:nvPicPr>
          <p:cNvPr id="21" name="Resim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7468" y="2876668"/>
            <a:ext cx="5864956" cy="32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3850" y="0"/>
            <a:ext cx="1023041" cy="787148"/>
          </a:xfrm>
          <a:prstGeom prst="rect">
            <a:avLst/>
          </a:prstGeom>
        </p:spPr>
      </p:pic>
    </p:spTree>
    <p:extLst>
      <p:ext uri="{BB962C8B-B14F-4D97-AF65-F5344CB8AC3E}">
        <p14:creationId xmlns:p14="http://schemas.microsoft.com/office/powerpoint/2010/main" val="782842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6"/>
          <p:cNvSpPr>
            <a:spLocks noGrp="1"/>
          </p:cNvSpPr>
          <p:nvPr>
            <p:ph idx="1"/>
          </p:nvPr>
        </p:nvSpPr>
        <p:spPr>
          <a:xfrm>
            <a:off x="429356" y="1771135"/>
            <a:ext cx="5263464" cy="4660561"/>
          </a:xfrm>
        </p:spPr>
        <p:txBody>
          <a:bodyPr>
            <a:normAutofit fontScale="92500" lnSpcReduction="10000"/>
          </a:bodyPr>
          <a:lstStyle/>
          <a:p>
            <a:pPr marL="0" indent="0" algn="just" defTabSz="180000">
              <a:buNone/>
            </a:pPr>
            <a:r>
              <a:rPr lang="tr-TR" dirty="0" smtClean="0">
                <a:latin typeface="+mj-lt"/>
              </a:rPr>
              <a:t>Cumhurbaşkanlığı Külliyemiz ve Bakanlığımız Ana Hizmet binasında </a:t>
            </a:r>
            <a:r>
              <a:rPr lang="tr-TR" dirty="0">
                <a:latin typeface="+mj-lt"/>
              </a:rPr>
              <a:t>aşamalı olarak uygulamaya </a:t>
            </a:r>
            <a:r>
              <a:rPr lang="tr-TR" dirty="0" smtClean="0">
                <a:latin typeface="+mj-lt"/>
              </a:rPr>
              <a:t>geçmiştir</a:t>
            </a:r>
            <a:r>
              <a:rPr lang="tr-TR" dirty="0">
                <a:latin typeface="+mj-lt"/>
              </a:rPr>
              <a:t>.</a:t>
            </a:r>
          </a:p>
          <a:p>
            <a:pPr marL="0" indent="0" algn="just" defTabSz="180000">
              <a:buNone/>
            </a:pPr>
            <a:endParaRPr lang="tr-TR" dirty="0" smtClean="0">
              <a:latin typeface="+mj-lt"/>
            </a:endParaRPr>
          </a:p>
          <a:p>
            <a:pPr marL="0" indent="0" algn="just" defTabSz="180000">
              <a:buNone/>
            </a:pPr>
            <a:r>
              <a:rPr lang="tr-TR" dirty="0" smtClean="0">
                <a:latin typeface="+mj-lt"/>
              </a:rPr>
              <a:t>Cumhurbaşkanlığı ve Bakanlığımız </a:t>
            </a:r>
            <a:r>
              <a:rPr lang="tr-TR" dirty="0">
                <a:latin typeface="+mj-lt"/>
              </a:rPr>
              <a:t>ofislerinde ve yemekhanesinde </a:t>
            </a:r>
            <a:r>
              <a:rPr lang="tr-TR" dirty="0" smtClean="0">
                <a:latin typeface="+mj-lt"/>
              </a:rPr>
              <a:t>etkin bir  </a:t>
            </a:r>
            <a:r>
              <a:rPr lang="tr-TR" dirty="0">
                <a:latin typeface="+mj-lt"/>
              </a:rPr>
              <a:t>şekilde uygulanan projenin </a:t>
            </a:r>
            <a:r>
              <a:rPr lang="tr-TR" dirty="0" smtClean="0">
                <a:latin typeface="+mj-lt"/>
              </a:rPr>
              <a:t>öncelikli amacı</a:t>
            </a:r>
            <a:r>
              <a:rPr lang="tr-TR" b="1" dirty="0" smtClean="0">
                <a:latin typeface="+mj-lt"/>
              </a:rPr>
              <a:t>; </a:t>
            </a:r>
          </a:p>
          <a:p>
            <a:pPr marL="0" indent="0" algn="just" defTabSz="180000">
              <a:buNone/>
            </a:pPr>
            <a:r>
              <a:rPr lang="tr-TR" b="1" dirty="0">
                <a:latin typeface="+mj-lt"/>
              </a:rPr>
              <a:t> </a:t>
            </a:r>
            <a:r>
              <a:rPr lang="tr-TR" b="1" dirty="0" smtClean="0">
                <a:latin typeface="+mj-lt"/>
              </a:rPr>
              <a:t>              </a:t>
            </a:r>
            <a:r>
              <a:rPr lang="tr-TR" b="1" dirty="0" smtClean="0">
                <a:solidFill>
                  <a:srgbClr val="FF0000"/>
                </a:solidFill>
                <a:latin typeface="+mj-lt"/>
              </a:rPr>
              <a:t>Tüm kamu binalarında uygulamanın başlatılarak sıfır </a:t>
            </a:r>
            <a:r>
              <a:rPr lang="tr-TR" b="1" dirty="0">
                <a:solidFill>
                  <a:srgbClr val="FF0000"/>
                </a:solidFill>
                <a:latin typeface="+mj-lt"/>
              </a:rPr>
              <a:t>atık </a:t>
            </a:r>
            <a:r>
              <a:rPr lang="tr-TR" b="1" dirty="0" smtClean="0">
                <a:solidFill>
                  <a:srgbClr val="FF0000"/>
                </a:solidFill>
                <a:latin typeface="+mj-lt"/>
              </a:rPr>
              <a:t>kültürünün  yaygınlaştırılmasıdır</a:t>
            </a:r>
            <a:r>
              <a:rPr lang="tr-TR" b="1" dirty="0">
                <a:solidFill>
                  <a:srgbClr val="FF0000"/>
                </a:solidFill>
                <a:latin typeface="+mj-lt"/>
              </a:rPr>
              <a:t>.</a:t>
            </a:r>
          </a:p>
          <a:p>
            <a:pPr marL="0" indent="0" algn="just" defTabSz="180000">
              <a:buNone/>
            </a:pPr>
            <a:r>
              <a:rPr lang="tr-TR" b="1" dirty="0" smtClean="0">
                <a:latin typeface="+mj-lt"/>
              </a:rPr>
              <a:t>		</a:t>
            </a:r>
            <a:endParaRPr lang="tr-TR" dirty="0">
              <a:latin typeface="+mj-lt"/>
            </a:endParaRPr>
          </a:p>
        </p:txBody>
      </p:sp>
      <p:pic>
        <p:nvPicPr>
          <p:cNvPr id="8" name="Picture 2" descr="Cumhurbaşkanlığı Külliyesi kapılarını açtı"/>
          <p:cNvPicPr>
            <a:picLocks noChangeAspect="1" noChangeArrowheads="1"/>
          </p:cNvPicPr>
          <p:nvPr/>
        </p:nvPicPr>
        <p:blipFill>
          <a:blip r:embed="rId2" cstate="print"/>
          <a:srcRect/>
          <a:stretch>
            <a:fillRect/>
          </a:stretch>
        </p:blipFill>
        <p:spPr bwMode="auto">
          <a:xfrm>
            <a:off x="7502255" y="1582460"/>
            <a:ext cx="3741794" cy="2472186"/>
          </a:xfrm>
          <a:prstGeom prst="rect">
            <a:avLst/>
          </a:prstGeom>
          <a:ln>
            <a:noFill/>
          </a:ln>
          <a:effectLst>
            <a:softEdge rad="112500"/>
          </a:effec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2947" y="4105556"/>
            <a:ext cx="3705676" cy="2500038"/>
          </a:xfrm>
          <a:prstGeom prst="rect">
            <a:avLst/>
          </a:prstGeom>
          <a:ln>
            <a:noFill/>
          </a:ln>
          <a:effectLst>
            <a:softEdge rad="112500"/>
          </a:effectLst>
        </p:spPr>
      </p:pic>
      <p:sp>
        <p:nvSpPr>
          <p:cNvPr id="3" name="Sağ Ok 2"/>
          <p:cNvSpPr/>
          <p:nvPr/>
        </p:nvSpPr>
        <p:spPr>
          <a:xfrm>
            <a:off x="644436" y="4598362"/>
            <a:ext cx="792480" cy="329184"/>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Unvan 1"/>
          <p:cNvSpPr txBox="1">
            <a:spLocks/>
          </p:cNvSpPr>
          <p:nvPr/>
        </p:nvSpPr>
        <p:spPr>
          <a:xfrm>
            <a:off x="1760417" y="906912"/>
            <a:ext cx="7953952" cy="6755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90000" lnSpcReduction="1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SIFIR ATIK PROJESİ</a:t>
            </a:r>
            <a:endParaRPr lang="tr-TR" dirty="0">
              <a:solidFill>
                <a:schemeClr val="bg1"/>
              </a:solidFill>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7"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1" name="Resim 10"/>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454379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van 1"/>
          <p:cNvSpPr>
            <a:spLocks noGrp="1"/>
          </p:cNvSpPr>
          <p:nvPr>
            <p:ph type="title"/>
          </p:nvPr>
        </p:nvSpPr>
        <p:spPr>
          <a:xfrm>
            <a:off x="1833952" y="842918"/>
            <a:ext cx="7953952" cy="675548"/>
          </a:xfrm>
          <a:ln/>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tr-TR" dirty="0" smtClean="0">
                <a:solidFill>
                  <a:schemeClr val="bg1"/>
                </a:solidFill>
              </a:rPr>
              <a:t>SIFIR ATIK PROJESİ</a:t>
            </a:r>
            <a:endParaRPr lang="tr-TR" dirty="0">
              <a:solidFill>
                <a:schemeClr val="bg1"/>
              </a:solidFill>
            </a:endParaRPr>
          </a:p>
        </p:txBody>
      </p:sp>
      <p:sp>
        <p:nvSpPr>
          <p:cNvPr id="7" name="İçerik Yer Tutucusu 6"/>
          <p:cNvSpPr>
            <a:spLocks noGrp="1"/>
          </p:cNvSpPr>
          <p:nvPr>
            <p:ph idx="1"/>
          </p:nvPr>
        </p:nvSpPr>
        <p:spPr>
          <a:xfrm>
            <a:off x="534710" y="1520564"/>
            <a:ext cx="5276218" cy="5033554"/>
          </a:xfrm>
        </p:spPr>
        <p:txBody>
          <a:bodyPr>
            <a:normAutofit/>
          </a:bodyPr>
          <a:lstStyle/>
          <a:p>
            <a:pPr marL="0" indent="0" algn="just" defTabSz="180000">
              <a:buNone/>
            </a:pPr>
            <a:r>
              <a:rPr lang="tr-TR" sz="1800" dirty="0" smtClean="0">
                <a:latin typeface="+mj-lt"/>
              </a:rPr>
              <a:t>Bakanlığımız tarafından Sıfır Atık Projesi 2018-2023 </a:t>
            </a:r>
            <a:r>
              <a:rPr lang="tr-TR" sz="1800" dirty="0">
                <a:latin typeface="+mj-lt"/>
              </a:rPr>
              <a:t>yılları arasında </a:t>
            </a:r>
            <a:r>
              <a:rPr lang="tr-TR" sz="1800" dirty="0" smtClean="0">
                <a:latin typeface="+mj-lt"/>
              </a:rPr>
              <a:t>kademeli olarak hayata geçirilmesi hedeflenmektedir.</a:t>
            </a:r>
          </a:p>
          <a:p>
            <a:pPr marL="0" indent="0" algn="just" defTabSz="180000">
              <a:buNone/>
            </a:pPr>
            <a:r>
              <a:rPr lang="tr-TR" sz="1800" u="sng" dirty="0" smtClean="0">
                <a:latin typeface="+mj-lt"/>
              </a:rPr>
              <a:t>2018 yılı itibariyle</a:t>
            </a:r>
          </a:p>
          <a:p>
            <a:pPr algn="just" defTabSz="180000"/>
            <a:r>
              <a:rPr lang="tr-TR" sz="1800" dirty="0" smtClean="0">
                <a:latin typeface="+mj-lt"/>
              </a:rPr>
              <a:t>Kamu kurumlarında</a:t>
            </a:r>
          </a:p>
          <a:p>
            <a:pPr algn="just" defTabSz="180000"/>
            <a:r>
              <a:rPr lang="tr-TR" sz="1800" dirty="0">
                <a:latin typeface="+mj-lt"/>
              </a:rPr>
              <a:t>Terminaller (Havaalanı, otogar, gar, liman)</a:t>
            </a:r>
          </a:p>
          <a:p>
            <a:pPr algn="just" defTabSz="180000"/>
            <a:r>
              <a:rPr lang="tr-TR" sz="1800" dirty="0">
                <a:latin typeface="+mj-lt"/>
              </a:rPr>
              <a:t>Eğitim Kurumları (Üniversiteler, okullar, enstitüler, yurtlar)</a:t>
            </a:r>
          </a:p>
          <a:p>
            <a:pPr algn="just" defTabSz="180000"/>
            <a:r>
              <a:rPr lang="tr-TR" sz="1800" dirty="0">
                <a:latin typeface="+mj-lt"/>
              </a:rPr>
              <a:t>Askeri Birlikler</a:t>
            </a:r>
          </a:p>
          <a:p>
            <a:pPr algn="just" defTabSz="180000"/>
            <a:r>
              <a:rPr lang="tr-TR" sz="1800" dirty="0">
                <a:latin typeface="+mj-lt"/>
              </a:rPr>
              <a:t>Sağlık kurumları (Hastaneler, aile sağlığı merkezleri…)</a:t>
            </a:r>
          </a:p>
          <a:p>
            <a:pPr algn="just" defTabSz="180000"/>
            <a:r>
              <a:rPr lang="tr-TR" sz="1800" dirty="0">
                <a:latin typeface="+mj-lt"/>
              </a:rPr>
              <a:t>Eğlence ve dinlenme tesisleri (Otel, restoran, eğlence merkezi  vb.)</a:t>
            </a:r>
          </a:p>
          <a:p>
            <a:pPr algn="just" defTabSz="180000"/>
            <a:r>
              <a:rPr lang="tr-TR" sz="1800" dirty="0" smtClean="0">
                <a:latin typeface="+mj-lt"/>
              </a:rPr>
              <a:t>1000 </a:t>
            </a:r>
            <a:r>
              <a:rPr lang="tr-TR" sz="1800" dirty="0">
                <a:latin typeface="+mj-lt"/>
              </a:rPr>
              <a:t>ve üzeri </a:t>
            </a:r>
            <a:r>
              <a:rPr lang="tr-TR" sz="1800" dirty="0" smtClean="0">
                <a:latin typeface="+mj-lt"/>
              </a:rPr>
              <a:t>çalışanı olan büyük </a:t>
            </a:r>
            <a:r>
              <a:rPr lang="tr-TR" sz="1800" dirty="0">
                <a:latin typeface="+mj-lt"/>
              </a:rPr>
              <a:t>sanayi </a:t>
            </a:r>
            <a:r>
              <a:rPr lang="tr-TR" sz="1800" dirty="0" smtClean="0">
                <a:latin typeface="+mj-lt"/>
              </a:rPr>
              <a:t>tesislerinde</a:t>
            </a:r>
          </a:p>
          <a:p>
            <a:pPr algn="just" defTabSz="180000"/>
            <a:r>
              <a:rPr lang="tr-TR" sz="1800" dirty="0" smtClean="0">
                <a:latin typeface="+mj-lt"/>
              </a:rPr>
              <a:t>proje uygulamaları başlamıştır </a:t>
            </a:r>
            <a:endParaRPr lang="tr-TR" sz="1800" dirty="0">
              <a:latin typeface="+mj-lt"/>
            </a:endParaRPr>
          </a:p>
          <a:p>
            <a:pPr marL="0" indent="0" algn="just" defTabSz="180000">
              <a:buNone/>
            </a:pP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7287" y="1694703"/>
            <a:ext cx="3821343" cy="3651653"/>
          </a:xfrm>
          <a:prstGeom prst="rect">
            <a:avLst/>
          </a:prstGeom>
        </p:spPr>
      </p:pic>
      <p:sp>
        <p:nvSpPr>
          <p:cNvPr id="9" name="Sağ Ok 8"/>
          <p:cNvSpPr/>
          <p:nvPr/>
        </p:nvSpPr>
        <p:spPr>
          <a:xfrm rot="10800000">
            <a:off x="7712580" y="3646051"/>
            <a:ext cx="1054027" cy="2141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6"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6029" y="2772816"/>
            <a:ext cx="3057525" cy="1495425"/>
          </a:xfrm>
          <a:prstGeom prst="rect">
            <a:avLst/>
          </a:prstGeom>
        </p:spPr>
      </p:pic>
      <p:pic>
        <p:nvPicPr>
          <p:cNvPr id="12" name="Resim 11"/>
          <p:cNvPicPr>
            <a:picLocks noChangeAspect="1"/>
          </p:cNvPicPr>
          <p:nvPr/>
        </p:nvPicPr>
        <p:blipFill>
          <a:blip r:embed="rId6"/>
          <a:stretch>
            <a:fillRect/>
          </a:stretch>
        </p:blipFill>
        <p:spPr>
          <a:xfrm>
            <a:off x="9542285" y="-383047"/>
            <a:ext cx="3089721" cy="1999269"/>
          </a:xfrm>
          <a:prstGeom prst="rect">
            <a:avLst/>
          </a:prstGeom>
        </p:spPr>
      </p:pic>
    </p:spTree>
    <p:extLst>
      <p:ext uri="{BB962C8B-B14F-4D97-AF65-F5344CB8AC3E}">
        <p14:creationId xmlns:p14="http://schemas.microsoft.com/office/powerpoint/2010/main" val="3003098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p:cNvGraphicFramePr/>
          <p:nvPr>
            <p:extLst>
              <p:ext uri="{D42A27DB-BD31-4B8C-83A1-F6EECF244321}">
                <p14:modId xmlns:p14="http://schemas.microsoft.com/office/powerpoint/2010/main" val="4114212366"/>
              </p:ext>
            </p:extLst>
          </p:nvPr>
        </p:nvGraphicFramePr>
        <p:xfrm>
          <a:off x="2504301" y="1285104"/>
          <a:ext cx="7075015" cy="5119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Unvan 1"/>
          <p:cNvSpPr txBox="1">
            <a:spLocks/>
          </p:cNvSpPr>
          <p:nvPr/>
        </p:nvSpPr>
        <p:spPr>
          <a:xfrm>
            <a:off x="914400" y="733168"/>
            <a:ext cx="10580218" cy="4293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SIFIR ATIK PROJESİ YOL HARİTASI</a:t>
            </a:r>
            <a:endParaRPr lang="tr-TR" dirty="0">
              <a:solidFill>
                <a:schemeClr val="bg1"/>
              </a:solidFil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5" name="Resi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6"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9" name="Resim 8"/>
          <p:cNvPicPr>
            <a:picLocks noChangeAspect="1"/>
          </p:cNvPicPr>
          <p:nvPr/>
        </p:nvPicPr>
        <p:blipFill>
          <a:blip r:embed="rId9"/>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1163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930D142D-F1D3-4E3D-872A-4910077B8F14}" type="slidenum">
              <a:rPr lang="tr-TR" altLang="tr-TR">
                <a:solidFill>
                  <a:srgbClr val="FFFFFF"/>
                </a:solidFill>
              </a:rPr>
              <a:pPr/>
              <a:t>13</a:t>
            </a:fld>
            <a:endParaRPr lang="tr-TR" altLang="tr-TR">
              <a:solidFill>
                <a:srgbClr val="FFFFFF"/>
              </a:solidFill>
            </a:endParaRPr>
          </a:p>
        </p:txBody>
      </p:sp>
      <p:graphicFrame>
        <p:nvGraphicFramePr>
          <p:cNvPr id="21" name="Tablo 20"/>
          <p:cNvGraphicFramePr>
            <a:graphicFrameLocks noGrp="1"/>
          </p:cNvGraphicFramePr>
          <p:nvPr>
            <p:extLst/>
          </p:nvPr>
        </p:nvGraphicFramePr>
        <p:xfrm>
          <a:off x="3542813" y="4584512"/>
          <a:ext cx="3279775" cy="1628140"/>
        </p:xfrm>
        <a:graphic>
          <a:graphicData uri="http://schemas.openxmlformats.org/drawingml/2006/table">
            <a:tbl>
              <a:tblPr/>
              <a:tblGrid>
                <a:gridCol w="3279775">
                  <a:extLst>
                    <a:ext uri="{9D8B030D-6E8A-4147-A177-3AD203B41FA5}">
                      <a16:colId xmlns:a16="http://schemas.microsoft.com/office/drawing/2014/main" val="20000"/>
                    </a:ext>
                  </a:extLst>
                </a:gridCol>
              </a:tblGrid>
              <a:tr h="45720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altLang="tr-TR" sz="1600" b="1" i="0" u="none" strike="noStrike" cap="none" normalizeH="0" baseline="0" dirty="0" smtClean="0">
                        <a:ln>
                          <a:noFill/>
                        </a:ln>
                        <a:solidFill>
                          <a:srgbClr val="00206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4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altLang="tr-TR" sz="1600" b="1" i="0" u="none" strike="noStrike" cap="none" normalizeH="0" baseline="0" dirty="0" smtClean="0">
                        <a:ln>
                          <a:noFill/>
                        </a:ln>
                        <a:solidFill>
                          <a:srgbClr val="00206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8125">
                <a:tc>
                  <a:txBody>
                    <a:bodyPr/>
                    <a:lstStyle/>
                    <a:p>
                      <a:pPr algn="l">
                        <a:spcAft>
                          <a:spcPts val="0"/>
                        </a:spcAft>
                      </a:pPr>
                      <a:endParaRPr lang="tr-TR" sz="1200" dirty="0">
                        <a:effectLst/>
                        <a:latin typeface="Arial" panose="020B0604020202020204" pitchFamily="34" charset="0"/>
                        <a:ea typeface="Times New Roman" panose="02020603050405020304" pitchFamily="18" charset="0"/>
                      </a:endParaRPr>
                    </a:p>
                  </a:txBody>
                  <a:tcPr marL="24130" marR="2413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81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altLang="tr-TR" sz="1600" b="1" i="0" u="none" strike="noStrike" cap="none" normalizeH="0" baseline="0" dirty="0" smtClean="0">
                        <a:ln>
                          <a:noFill/>
                        </a:ln>
                        <a:solidFill>
                          <a:srgbClr val="002060"/>
                        </a:solidFill>
                        <a:effectLst/>
                        <a:latin typeface="Calibri"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Yuvarlatılmış Dikdörtgen 3"/>
          <p:cNvSpPr/>
          <p:nvPr/>
        </p:nvSpPr>
        <p:spPr>
          <a:xfrm>
            <a:off x="9048206" y="2244242"/>
            <a:ext cx="2838994" cy="248512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smtClean="0"/>
              <a:t>Kurumdaki sıfır atık </a:t>
            </a:r>
            <a:r>
              <a:rPr lang="tr-TR" sz="1600" dirty="0" smtClean="0"/>
              <a:t>yönetiminin</a:t>
            </a:r>
            <a:r>
              <a:rPr lang="tr-TR" dirty="0" smtClean="0"/>
              <a:t> etkin ve verimli bir şekilde uygulanmasından, sistemin kurulmasından, izlenmesinden </a:t>
            </a:r>
            <a:r>
              <a:rPr lang="tr-TR" dirty="0" smtClean="0">
                <a:solidFill>
                  <a:srgbClr val="FF0000"/>
                </a:solidFill>
              </a:rPr>
              <a:t>Odak noktaları</a:t>
            </a:r>
            <a:r>
              <a:rPr lang="tr-TR" dirty="0" smtClean="0"/>
              <a:t> sorumlu olacaktır. </a:t>
            </a:r>
            <a:endParaRPr lang="tr-TR" dirty="0"/>
          </a:p>
        </p:txBody>
      </p:sp>
      <p:sp>
        <p:nvSpPr>
          <p:cNvPr id="59" name="Yuvarlatılmış Dikdörtgen 58"/>
          <p:cNvSpPr/>
          <p:nvPr/>
        </p:nvSpPr>
        <p:spPr>
          <a:xfrm>
            <a:off x="184135" y="1806051"/>
            <a:ext cx="2838994" cy="168075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b="1" dirty="0"/>
              <a:t>Her </a:t>
            </a:r>
            <a:r>
              <a:rPr lang="tr-TR" b="1" dirty="0" smtClean="0"/>
              <a:t>kurumda </a:t>
            </a:r>
            <a:r>
              <a:rPr lang="tr-TR" b="1" dirty="0"/>
              <a:t>sıfır atık </a:t>
            </a:r>
            <a:r>
              <a:rPr lang="tr-TR" b="1" dirty="0" smtClean="0"/>
              <a:t>projesini yürütecek </a:t>
            </a:r>
            <a:r>
              <a:rPr lang="tr-TR" b="1" dirty="0"/>
              <a:t>ve </a:t>
            </a:r>
            <a:r>
              <a:rPr lang="tr-TR" b="1" dirty="0" smtClean="0"/>
              <a:t>yönetecek en az  </a:t>
            </a:r>
            <a:r>
              <a:rPr lang="tr-TR" b="1" dirty="0"/>
              <a:t>bir </a:t>
            </a:r>
            <a:r>
              <a:rPr lang="tr-TR" b="1" dirty="0">
                <a:solidFill>
                  <a:srgbClr val="FB2603"/>
                </a:solidFill>
              </a:rPr>
              <a:t>asil bir de yedek </a:t>
            </a:r>
            <a:r>
              <a:rPr lang="tr-TR" b="1" dirty="0" smtClean="0"/>
              <a:t>üye odak noktası olarak belirlenmelidir.</a:t>
            </a:r>
            <a:endParaRPr lang="tr-TR"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682" y="2209896"/>
            <a:ext cx="5156743" cy="3516164"/>
          </a:xfrm>
          <a:prstGeom prst="rect">
            <a:avLst/>
          </a:prstGeom>
        </p:spPr>
      </p:pic>
      <p:sp>
        <p:nvSpPr>
          <p:cNvPr id="15" name="Unvan 1"/>
          <p:cNvSpPr txBox="1">
            <a:spLocks/>
          </p:cNvSpPr>
          <p:nvPr/>
        </p:nvSpPr>
        <p:spPr>
          <a:xfrm>
            <a:off x="933369" y="883534"/>
            <a:ext cx="4894627" cy="453351"/>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a:normAutofit fontScale="525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1- ODAK NOKTASI</a:t>
            </a:r>
            <a:endParaRPr lang="tr-TR" dirty="0">
              <a:solidFill>
                <a:schemeClr val="bg1"/>
              </a:solidFill>
            </a:endParaRP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3"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4" name="Resim 13"/>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03109788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7612379" y="303276"/>
            <a:ext cx="658368" cy="928115"/>
          </a:xfrm>
          <a:prstGeom prst="rect">
            <a:avLst/>
          </a:prstGeom>
          <a:blipFill>
            <a:blip r:embed="rId2" cstate="print"/>
            <a:stretch>
              <a:fillRect/>
            </a:stretch>
          </a:blipFill>
        </p:spPr>
        <p:txBody>
          <a:bodyPr wrap="square" lIns="0" tIns="0" rIns="0" bIns="0" rtlCol="0"/>
          <a:lstStyle/>
          <a:p>
            <a:endParaRPr/>
          </a:p>
        </p:txBody>
      </p:sp>
      <p:sp>
        <p:nvSpPr>
          <p:cNvPr id="20" name="Unvan 1"/>
          <p:cNvSpPr txBox="1">
            <a:spLocks/>
          </p:cNvSpPr>
          <p:nvPr/>
        </p:nvSpPr>
        <p:spPr>
          <a:xfrm>
            <a:off x="1049995" y="843911"/>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1-ODAK NOKTASI</a:t>
            </a:r>
            <a:endParaRPr lang="tr-TR" dirty="0">
              <a:solidFill>
                <a:schemeClr val="bg1"/>
              </a:solidFill>
            </a:endParaRPr>
          </a:p>
        </p:txBody>
      </p:sp>
      <p:sp>
        <p:nvSpPr>
          <p:cNvPr id="24" name="Yuvarlatılmış Dikdörtgen 23"/>
          <p:cNvSpPr/>
          <p:nvPr/>
        </p:nvSpPr>
        <p:spPr>
          <a:xfrm>
            <a:off x="1650426" y="2504880"/>
            <a:ext cx="2838994" cy="231425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b="1" dirty="0"/>
              <a:t>Odak </a:t>
            </a:r>
            <a:r>
              <a:rPr lang="tr-TR" sz="1600" b="1" dirty="0" smtClean="0"/>
              <a:t>noktaları kurumlarında </a:t>
            </a:r>
            <a:r>
              <a:rPr lang="tr-TR" sz="1600" b="1" dirty="0"/>
              <a:t>“</a:t>
            </a:r>
            <a:r>
              <a:rPr lang="tr-TR" sz="1600" b="1" u="sng" dirty="0">
                <a:solidFill>
                  <a:srgbClr val="FF0000"/>
                </a:solidFill>
              </a:rPr>
              <a:t>Sıfır Atık Proje” ekiplerini </a:t>
            </a:r>
            <a:r>
              <a:rPr lang="tr-TR" sz="1600" b="1" dirty="0" smtClean="0"/>
              <a:t>oluşturur</a:t>
            </a:r>
            <a:r>
              <a:rPr lang="tr-TR" sz="1600" b="1" dirty="0"/>
              <a:t> </a:t>
            </a:r>
            <a:r>
              <a:rPr lang="tr-TR" sz="1600" b="1" dirty="0" smtClean="0"/>
              <a:t>ve Kurumlarda sıfır atık projesinin uygulamasını proje ekibi ile birlikte sağlar</a:t>
            </a:r>
            <a:endParaRPr lang="tr-TR" sz="1600" dirty="0"/>
          </a:p>
          <a:p>
            <a:r>
              <a:rPr lang="tr-TR" dirty="0"/>
              <a:t/>
            </a:r>
            <a:br>
              <a:rPr lang="tr-TR" dirty="0"/>
            </a:br>
            <a:endParaRPr lang="tr-TR" dirty="0"/>
          </a:p>
        </p:txBody>
      </p:sp>
      <p:graphicFrame>
        <p:nvGraphicFramePr>
          <p:cNvPr id="13" name="Diyagram 12"/>
          <p:cNvGraphicFramePr/>
          <p:nvPr>
            <p:extLst>
              <p:ext uri="{D42A27DB-BD31-4B8C-83A1-F6EECF244321}">
                <p14:modId xmlns:p14="http://schemas.microsoft.com/office/powerpoint/2010/main" val="2370560934"/>
              </p:ext>
            </p:extLst>
          </p:nvPr>
        </p:nvGraphicFramePr>
        <p:xfrm>
          <a:off x="3069923" y="1442909"/>
          <a:ext cx="7228293" cy="4842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Resim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92628" y="2483174"/>
            <a:ext cx="4384043" cy="322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5" name="Resim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6"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2" name="Resim 11"/>
          <p:cNvPicPr>
            <a:picLocks noChangeAspect="1"/>
          </p:cNvPicPr>
          <p:nvPr/>
        </p:nvPicPr>
        <p:blipFill>
          <a:blip r:embed="rId11"/>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734728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txBox="1">
            <a:spLocks/>
          </p:cNvSpPr>
          <p:nvPr/>
        </p:nvSpPr>
        <p:spPr>
          <a:xfrm>
            <a:off x="1389102" y="955964"/>
            <a:ext cx="9543288" cy="731448"/>
          </a:xfrm>
          <a:prstGeom prst="rect">
            <a:avLst/>
          </a:prstGeom>
          <a:noFill/>
          <a:ln>
            <a:no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tr-TR" b="1" dirty="0">
              <a:latin typeface="Calibri" panose="020F0502020204030204" pitchFamily="34" charset="0"/>
              <a:cs typeface="Calibri" panose="020F0502020204030204" pitchFamily="34" charset="0"/>
            </a:endParaRPr>
          </a:p>
        </p:txBody>
      </p:sp>
      <p:sp>
        <p:nvSpPr>
          <p:cNvPr id="4" name="Oval 3"/>
          <p:cNvSpPr/>
          <p:nvPr/>
        </p:nvSpPr>
        <p:spPr>
          <a:xfrm>
            <a:off x="2772774" y="3159088"/>
            <a:ext cx="2018923" cy="158435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Mevcut durum</a:t>
            </a:r>
            <a:endParaRPr lang="tr-TR" dirty="0"/>
          </a:p>
        </p:txBody>
      </p:sp>
      <p:sp>
        <p:nvSpPr>
          <p:cNvPr id="10" name="Yuvarlatılmış Dikdörtgen 9"/>
          <p:cNvSpPr/>
          <p:nvPr/>
        </p:nvSpPr>
        <p:spPr>
          <a:xfrm>
            <a:off x="4261540" y="2636977"/>
            <a:ext cx="2128583" cy="6518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2">
                    <a:lumMod val="75000"/>
                  </a:schemeClr>
                </a:solidFill>
              </a:rPr>
              <a:t>Atığın </a:t>
            </a:r>
            <a:r>
              <a:rPr lang="tr-TR" dirty="0" err="1" smtClean="0">
                <a:solidFill>
                  <a:schemeClr val="tx2">
                    <a:lumMod val="75000"/>
                  </a:schemeClr>
                </a:solidFill>
              </a:rPr>
              <a:t>Karakterizasyonu</a:t>
            </a:r>
            <a:endParaRPr lang="tr-TR" dirty="0">
              <a:solidFill>
                <a:schemeClr val="tx2">
                  <a:lumMod val="75000"/>
                </a:schemeClr>
              </a:solidFill>
            </a:endParaRPr>
          </a:p>
        </p:txBody>
      </p:sp>
      <p:sp>
        <p:nvSpPr>
          <p:cNvPr id="11" name="Yuvarlatılmış Dikdörtgen 10"/>
          <p:cNvSpPr/>
          <p:nvPr/>
        </p:nvSpPr>
        <p:spPr>
          <a:xfrm>
            <a:off x="4791697" y="3671491"/>
            <a:ext cx="1819746" cy="559549"/>
          </a:xfrm>
          <a:prstGeom prst="roundRect">
            <a:avLst/>
          </a:prstGeom>
          <a:solidFill>
            <a:srgbClr val="FC4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2">
                    <a:lumMod val="75000"/>
                  </a:schemeClr>
                </a:solidFill>
              </a:rPr>
              <a:t>Atığın Özelliği</a:t>
            </a:r>
            <a:endParaRPr lang="tr-TR" dirty="0">
              <a:solidFill>
                <a:schemeClr val="tx2">
                  <a:lumMod val="75000"/>
                </a:schemeClr>
              </a:solidFill>
            </a:endParaRPr>
          </a:p>
        </p:txBody>
      </p:sp>
      <p:sp>
        <p:nvSpPr>
          <p:cNvPr id="12" name="Yuvarlatılmış Dikdörtgen 11"/>
          <p:cNvSpPr/>
          <p:nvPr/>
        </p:nvSpPr>
        <p:spPr>
          <a:xfrm>
            <a:off x="4355623" y="4599470"/>
            <a:ext cx="1819746" cy="559549"/>
          </a:xfrm>
          <a:prstGeom prst="roundRect">
            <a:avLst/>
          </a:prstGeom>
          <a:solidFill>
            <a:srgbClr val="F78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2">
                    <a:lumMod val="75000"/>
                  </a:schemeClr>
                </a:solidFill>
              </a:rPr>
              <a:t>Kişi başı atık miktarı</a:t>
            </a:r>
            <a:endParaRPr lang="tr-TR" dirty="0">
              <a:solidFill>
                <a:schemeClr val="tx2">
                  <a:lumMod val="75000"/>
                </a:schemeClr>
              </a:solidFill>
            </a:endParaRPr>
          </a:p>
        </p:txBody>
      </p:sp>
      <p:sp>
        <p:nvSpPr>
          <p:cNvPr id="13" name="Yuvarlatılmış Dikdörtgen 12"/>
          <p:cNvSpPr/>
          <p:nvPr/>
        </p:nvSpPr>
        <p:spPr>
          <a:xfrm>
            <a:off x="1295111" y="4558458"/>
            <a:ext cx="1819746" cy="5595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2">
                    <a:lumMod val="75000"/>
                  </a:schemeClr>
                </a:solidFill>
              </a:rPr>
              <a:t>Atığı oluşturan birimler</a:t>
            </a:r>
            <a:endParaRPr lang="tr-TR" dirty="0">
              <a:solidFill>
                <a:schemeClr val="tx2">
                  <a:lumMod val="75000"/>
                </a:schemeClr>
              </a:solidFill>
            </a:endParaRPr>
          </a:p>
        </p:txBody>
      </p:sp>
      <p:sp>
        <p:nvSpPr>
          <p:cNvPr id="14" name="Yuvarlatılmış Dikdörtgen 13"/>
          <p:cNvSpPr/>
          <p:nvPr/>
        </p:nvSpPr>
        <p:spPr>
          <a:xfrm>
            <a:off x="953028" y="3671491"/>
            <a:ext cx="1819746" cy="559549"/>
          </a:xfrm>
          <a:prstGeom prst="roundRect">
            <a:avLst/>
          </a:prstGeom>
          <a:solidFill>
            <a:srgbClr val="F78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2">
                    <a:lumMod val="75000"/>
                  </a:schemeClr>
                </a:solidFill>
              </a:rPr>
              <a:t>Atığın miktarı</a:t>
            </a:r>
            <a:endParaRPr lang="tr-TR" dirty="0">
              <a:solidFill>
                <a:schemeClr val="tx2">
                  <a:lumMod val="75000"/>
                </a:schemeClr>
              </a:solidFill>
            </a:endParaRPr>
          </a:p>
        </p:txBody>
      </p:sp>
      <p:sp>
        <p:nvSpPr>
          <p:cNvPr id="15" name="Yuvarlatılmış Dikdörtgen 14"/>
          <p:cNvSpPr/>
          <p:nvPr/>
        </p:nvSpPr>
        <p:spPr>
          <a:xfrm>
            <a:off x="1389102" y="2636977"/>
            <a:ext cx="1891616" cy="641691"/>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2">
                    <a:lumMod val="75000"/>
                  </a:schemeClr>
                </a:solidFill>
              </a:rPr>
              <a:t>Atığın kaynağı</a:t>
            </a:r>
            <a:endParaRPr lang="tr-TR" dirty="0">
              <a:solidFill>
                <a:schemeClr val="tx2">
                  <a:lumMod val="75000"/>
                </a:schemeClr>
              </a:solidFill>
            </a:endParaRPr>
          </a:p>
        </p:txBody>
      </p:sp>
      <p:sp>
        <p:nvSpPr>
          <p:cNvPr id="16" name="Akış Çizelgesi: Bağlayıcı 15"/>
          <p:cNvSpPr/>
          <p:nvPr/>
        </p:nvSpPr>
        <p:spPr>
          <a:xfrm flipH="1">
            <a:off x="3245062" y="3228875"/>
            <a:ext cx="115736" cy="9958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Akış Çizelgesi: Bağlayıcı 16"/>
          <p:cNvSpPr/>
          <p:nvPr/>
        </p:nvSpPr>
        <p:spPr>
          <a:xfrm flipH="1">
            <a:off x="4203672" y="3228874"/>
            <a:ext cx="115736" cy="9958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Akış Çizelgesi: Bağlayıcı 17"/>
          <p:cNvSpPr/>
          <p:nvPr/>
        </p:nvSpPr>
        <p:spPr>
          <a:xfrm flipH="1">
            <a:off x="4733829" y="3668844"/>
            <a:ext cx="115736" cy="9958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Akış Çizelgesi: Bağlayıcı 18"/>
          <p:cNvSpPr/>
          <p:nvPr/>
        </p:nvSpPr>
        <p:spPr>
          <a:xfrm flipH="1">
            <a:off x="4297755" y="4599468"/>
            <a:ext cx="115736" cy="9958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kış Çizelgesi: Bağlayıcı 19"/>
          <p:cNvSpPr/>
          <p:nvPr/>
        </p:nvSpPr>
        <p:spPr>
          <a:xfrm flipH="1">
            <a:off x="2743835" y="3668844"/>
            <a:ext cx="115736" cy="9958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Akış Çizelgesi: Bağlayıcı 20"/>
          <p:cNvSpPr/>
          <p:nvPr/>
        </p:nvSpPr>
        <p:spPr>
          <a:xfrm flipH="1">
            <a:off x="3129326" y="4575073"/>
            <a:ext cx="115736" cy="9958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Unvan 1"/>
          <p:cNvSpPr txBox="1">
            <a:spLocks/>
          </p:cNvSpPr>
          <p:nvPr/>
        </p:nvSpPr>
        <p:spPr>
          <a:xfrm>
            <a:off x="730657" y="1014750"/>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2-MEVCUT </a:t>
            </a:r>
            <a:r>
              <a:rPr lang="tr-TR" b="1" dirty="0">
                <a:cs typeface="Calibri" panose="020F0502020204030204" pitchFamily="34" charset="0"/>
              </a:rPr>
              <a:t>DURUMUN </a:t>
            </a:r>
            <a:r>
              <a:rPr lang="tr-TR" b="1" dirty="0" smtClean="0">
                <a:cs typeface="Calibri" panose="020F0502020204030204" pitchFamily="34" charset="0"/>
              </a:rPr>
              <a:t>BELİRLENMESİ</a:t>
            </a:r>
            <a:endParaRPr lang="tr-TR" dirty="0">
              <a:solidFill>
                <a:schemeClr val="bg1"/>
              </a:solidFill>
            </a:endParaRPr>
          </a:p>
        </p:txBody>
      </p:sp>
      <p:graphicFrame>
        <p:nvGraphicFramePr>
          <p:cNvPr id="28" name="Tablo 27"/>
          <p:cNvGraphicFramePr>
            <a:graphicFrameLocks noGrp="1"/>
          </p:cNvGraphicFramePr>
          <p:nvPr>
            <p:extLst>
              <p:ext uri="{D42A27DB-BD31-4B8C-83A1-F6EECF244321}">
                <p14:modId xmlns:p14="http://schemas.microsoft.com/office/powerpoint/2010/main" val="1456747007"/>
              </p:ext>
            </p:extLst>
          </p:nvPr>
        </p:nvGraphicFramePr>
        <p:xfrm>
          <a:off x="7121162" y="3247552"/>
          <a:ext cx="4241800" cy="3273661"/>
        </p:xfrm>
        <a:graphic>
          <a:graphicData uri="http://schemas.openxmlformats.org/drawingml/2006/table">
            <a:tbl>
              <a:tblPr firstRow="1" firstCol="1" bandRow="1">
                <a:tableStyleId>{21E4AEA4-8DFA-4A89-87EB-49C32662AFE0}</a:tableStyleId>
              </a:tblPr>
              <a:tblGrid>
                <a:gridCol w="1033173">
                  <a:extLst>
                    <a:ext uri="{9D8B030D-6E8A-4147-A177-3AD203B41FA5}">
                      <a16:colId xmlns:a16="http://schemas.microsoft.com/office/drawing/2014/main" val="20000"/>
                    </a:ext>
                  </a:extLst>
                </a:gridCol>
                <a:gridCol w="1814224">
                  <a:extLst>
                    <a:ext uri="{9D8B030D-6E8A-4147-A177-3AD203B41FA5}">
                      <a16:colId xmlns:a16="http://schemas.microsoft.com/office/drawing/2014/main" val="20001"/>
                    </a:ext>
                  </a:extLst>
                </a:gridCol>
                <a:gridCol w="1394403">
                  <a:extLst>
                    <a:ext uri="{9D8B030D-6E8A-4147-A177-3AD203B41FA5}">
                      <a16:colId xmlns:a16="http://schemas.microsoft.com/office/drawing/2014/main" val="20002"/>
                    </a:ext>
                  </a:extLst>
                </a:gridCol>
              </a:tblGrid>
              <a:tr h="1274967">
                <a:tc>
                  <a:txBody>
                    <a:bodyPr/>
                    <a:lstStyle/>
                    <a:p>
                      <a:pPr>
                        <a:spcAft>
                          <a:spcPts val="0"/>
                        </a:spcAft>
                      </a:pPr>
                      <a:r>
                        <a:rPr lang="tr-TR" sz="2000" dirty="0">
                          <a:effectLst/>
                        </a:rPr>
                        <a:t>Atık </a:t>
                      </a:r>
                      <a:r>
                        <a:rPr lang="tr-TR" sz="2000" dirty="0" smtClean="0">
                          <a:effectLst/>
                        </a:rPr>
                        <a:t>Türü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a:effectLst/>
                        </a:rPr>
                        <a:t>Oluşma Sıklığı </a:t>
                      </a:r>
                      <a:r>
                        <a:rPr lang="tr-TR" sz="2000" dirty="0" smtClean="0">
                          <a:effectLst/>
                        </a:rPr>
                        <a:t>(Gün/Hafta/Ay)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smtClean="0">
                          <a:effectLst/>
                        </a:rPr>
                        <a:t>Atık</a:t>
                      </a:r>
                      <a:r>
                        <a:rPr lang="tr-TR" sz="2000" baseline="0" dirty="0" smtClean="0">
                          <a:effectLst/>
                        </a:rPr>
                        <a:t> </a:t>
                      </a:r>
                      <a:r>
                        <a:rPr lang="tr-TR" sz="2000" dirty="0" smtClean="0">
                          <a:effectLst/>
                        </a:rPr>
                        <a:t>Miktarı </a:t>
                      </a:r>
                      <a:r>
                        <a:rPr lang="tr-TR" sz="2000" dirty="0">
                          <a:effectLst/>
                        </a:rPr>
                        <a:t>(kg)</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extLst>
                  <a:ext uri="{0D108BD9-81ED-4DB2-BD59-A6C34878D82A}">
                    <a16:rowId xmlns:a16="http://schemas.microsoft.com/office/drawing/2014/main" val="10000"/>
                  </a:ext>
                </a:extLst>
              </a:tr>
              <a:tr h="609884">
                <a:tc>
                  <a:txBody>
                    <a:bodyPr/>
                    <a:lstStyle/>
                    <a:p>
                      <a:pPr>
                        <a:spcAft>
                          <a:spcPts val="0"/>
                        </a:spcAft>
                      </a:pPr>
                      <a:r>
                        <a:rPr lang="tr-TR" sz="2000">
                          <a:effectLst/>
                        </a:rPr>
                        <a:t>Kağıt-karton</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a:effectLst/>
                        </a:rPr>
                        <a: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extLst>
                  <a:ext uri="{0D108BD9-81ED-4DB2-BD59-A6C34878D82A}">
                    <a16:rowId xmlns:a16="http://schemas.microsoft.com/office/drawing/2014/main" val="10001"/>
                  </a:ext>
                </a:extLst>
              </a:tr>
              <a:tr h="527252">
                <a:tc>
                  <a:txBody>
                    <a:bodyPr/>
                    <a:lstStyle/>
                    <a:p>
                      <a:pPr>
                        <a:spcAft>
                          <a:spcPts val="0"/>
                        </a:spcAft>
                      </a:pPr>
                      <a:r>
                        <a:rPr lang="tr-TR" sz="2000">
                          <a:effectLst/>
                        </a:rPr>
                        <a:t>Plastik</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extLst>
                  <a:ext uri="{0D108BD9-81ED-4DB2-BD59-A6C34878D82A}">
                    <a16:rowId xmlns:a16="http://schemas.microsoft.com/office/drawing/2014/main" val="10002"/>
                  </a:ext>
                </a:extLst>
              </a:tr>
              <a:tr h="430779">
                <a:tc>
                  <a:txBody>
                    <a:bodyPr/>
                    <a:lstStyle/>
                    <a:p>
                      <a:pPr>
                        <a:spcAft>
                          <a:spcPts val="0"/>
                        </a:spcAft>
                      </a:pPr>
                      <a:r>
                        <a:rPr lang="tr-TR" sz="2000">
                          <a:effectLst/>
                        </a:rPr>
                        <a:t>Cam</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a:effectLst/>
                        </a:rPr>
                        <a: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extLst>
                  <a:ext uri="{0D108BD9-81ED-4DB2-BD59-A6C34878D82A}">
                    <a16:rowId xmlns:a16="http://schemas.microsoft.com/office/drawing/2014/main" val="10003"/>
                  </a:ext>
                </a:extLst>
              </a:tr>
              <a:tr h="430779">
                <a:tc>
                  <a:txBody>
                    <a:bodyPr/>
                    <a:lstStyle/>
                    <a:p>
                      <a:pPr>
                        <a:spcAft>
                          <a:spcPts val="0"/>
                        </a:spcAft>
                      </a:pPr>
                      <a:r>
                        <a:rPr lang="tr-TR" sz="2000" dirty="0" smtClean="0">
                          <a:effectLst/>
                        </a:rPr>
                        <a:t>………</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028" marR="51028" marT="0" marB="0" anchor="ctr"/>
                </a:tc>
                <a:extLst>
                  <a:ext uri="{0D108BD9-81ED-4DB2-BD59-A6C34878D82A}">
                    <a16:rowId xmlns:a16="http://schemas.microsoft.com/office/drawing/2014/main" val="10004"/>
                  </a:ext>
                </a:extLst>
              </a:tr>
            </a:tbl>
          </a:graphicData>
        </a:graphic>
      </p:graphicFrame>
      <p:graphicFrame>
        <p:nvGraphicFramePr>
          <p:cNvPr id="29" name="Tablo 28"/>
          <p:cNvGraphicFramePr>
            <a:graphicFrameLocks noGrp="1"/>
          </p:cNvGraphicFramePr>
          <p:nvPr>
            <p:extLst>
              <p:ext uri="{D42A27DB-BD31-4B8C-83A1-F6EECF244321}">
                <p14:modId xmlns:p14="http://schemas.microsoft.com/office/powerpoint/2010/main" val="4059316796"/>
              </p:ext>
            </p:extLst>
          </p:nvPr>
        </p:nvGraphicFramePr>
        <p:xfrm>
          <a:off x="7838514" y="1732373"/>
          <a:ext cx="4007694" cy="1493520"/>
        </p:xfrm>
        <a:graphic>
          <a:graphicData uri="http://schemas.openxmlformats.org/drawingml/2006/table">
            <a:tbl>
              <a:tblPr firstRow="1" bandRow="1">
                <a:tableStyleId>{638B1855-1B75-4FBE-930C-398BA8C253C6}</a:tableStyleId>
              </a:tblPr>
              <a:tblGrid>
                <a:gridCol w="2148913">
                  <a:extLst>
                    <a:ext uri="{9D8B030D-6E8A-4147-A177-3AD203B41FA5}">
                      <a16:colId xmlns:a16="http://schemas.microsoft.com/office/drawing/2014/main" val="20000"/>
                    </a:ext>
                  </a:extLst>
                </a:gridCol>
                <a:gridCol w="1858781">
                  <a:extLst>
                    <a:ext uri="{9D8B030D-6E8A-4147-A177-3AD203B41FA5}">
                      <a16:colId xmlns:a16="http://schemas.microsoft.com/office/drawing/2014/main" val="20001"/>
                    </a:ext>
                  </a:extLst>
                </a:gridCol>
              </a:tblGrid>
              <a:tr h="641924">
                <a:tc>
                  <a:txBody>
                    <a:bodyPr/>
                    <a:lstStyle/>
                    <a:p>
                      <a:pPr algn="ctr"/>
                      <a:r>
                        <a:rPr lang="tr-TR" sz="2000" b="1" dirty="0" smtClean="0"/>
                        <a:t>Yemek Hazırlama</a:t>
                      </a:r>
                      <a:endParaRPr lang="tr-TR" sz="2000" b="1" dirty="0"/>
                    </a:p>
                  </a:txBody>
                  <a:tcPr>
                    <a:lnL w="12700" cap="flat" cmpd="sng" algn="ctr">
                      <a:noFill/>
                      <a:prstDash val="solid"/>
                    </a:lnL>
                    <a:lnR>
                      <a:noFill/>
                    </a:lnR>
                    <a:lnT w="12700" cap="flat" cmpd="sng" algn="ctr">
                      <a:noFill/>
                      <a:prstDash val="solid"/>
                    </a:lnT>
                    <a:lnB w="25400" cap="flat" cmpd="sng" algn="ctr">
                      <a:noFill/>
                      <a:prstDash val="solid"/>
                    </a:lnB>
                    <a:lnTlToBr w="12700" cmpd="sng">
                      <a:noFill/>
                      <a:prstDash val="solid"/>
                    </a:lnTlToBr>
                    <a:lnBlToTr w="12700" cmpd="sng">
                      <a:noFill/>
                      <a:prstDash val="solid"/>
                    </a:lnBlToTr>
                    <a:solidFill>
                      <a:srgbClr val="4DB3D0"/>
                    </a:solidFill>
                  </a:tcPr>
                </a:tc>
                <a:tc>
                  <a:txBody>
                    <a:bodyPr/>
                    <a:lstStyle/>
                    <a:p>
                      <a:pPr algn="ctr"/>
                      <a:r>
                        <a:rPr lang="tr-TR" sz="2000" b="1" dirty="0" smtClean="0"/>
                        <a:t>Bakım-Onarım</a:t>
                      </a:r>
                      <a:endParaRPr lang="tr-TR" sz="2000" b="1" dirty="0"/>
                    </a:p>
                  </a:txBody>
                  <a:tcPr>
                    <a:lnL>
                      <a:noFill/>
                    </a:lnL>
                    <a:lnR w="12700" cap="flat" cmpd="sng" algn="ctr">
                      <a:noFill/>
                      <a:prstDash val="solid"/>
                    </a:lnR>
                    <a:lnT w="12700" cap="flat" cmpd="sng" algn="ctr">
                      <a:noFill/>
                      <a:prstDash val="solid"/>
                    </a:lnT>
                    <a:lnB w="25400" cap="flat" cmpd="sng" algn="ctr">
                      <a:noFill/>
                      <a:prstDash val="solid"/>
                    </a:lnB>
                    <a:lnTlToBr w="12700" cmpd="sng">
                      <a:noFill/>
                      <a:prstDash val="solid"/>
                    </a:lnTlToBr>
                    <a:lnBlToTr w="12700" cmpd="sng">
                      <a:noFill/>
                      <a:prstDash val="solid"/>
                    </a:lnBlToTr>
                    <a:solidFill>
                      <a:srgbClr val="4DB3D0"/>
                    </a:solidFill>
                  </a:tcPr>
                </a:tc>
                <a:extLst>
                  <a:ext uri="{0D108BD9-81ED-4DB2-BD59-A6C34878D82A}">
                    <a16:rowId xmlns:a16="http://schemas.microsoft.com/office/drawing/2014/main" val="10000"/>
                  </a:ext>
                </a:extLst>
              </a:tr>
              <a:tr h="355266">
                <a:tc>
                  <a:txBody>
                    <a:bodyPr/>
                    <a:lstStyle/>
                    <a:p>
                      <a:pPr algn="ctr"/>
                      <a:r>
                        <a:rPr lang="tr-TR" sz="2000" b="1" dirty="0" smtClean="0"/>
                        <a:t>Ofis</a:t>
                      </a:r>
                      <a:endParaRPr lang="tr-TR" sz="2000" b="1" dirty="0"/>
                    </a:p>
                  </a:txBody>
                  <a:tcPr>
                    <a:lnL w="12700" cap="flat" cmpd="sng" algn="ctr">
                      <a:noFill/>
                      <a:prstDash val="solid"/>
                    </a:lnL>
                    <a:lnR>
                      <a:noFill/>
                    </a:lnR>
                    <a:lnT w="25400" cap="flat" cmpd="sng" algn="ctr">
                      <a:noFill/>
                      <a:prstDash val="solid"/>
                    </a:lnT>
                    <a:lnB>
                      <a:noFill/>
                    </a:lnB>
                    <a:lnTlToBr w="12700" cmpd="sng">
                      <a:noFill/>
                      <a:prstDash val="solid"/>
                    </a:lnTlToBr>
                    <a:lnBlToTr w="12700" cmpd="sng">
                      <a:noFill/>
                      <a:prstDash val="solid"/>
                    </a:lnBlToTr>
                    <a:solidFill>
                      <a:srgbClr val="4DB3D0"/>
                    </a:solidFill>
                  </a:tcPr>
                </a:tc>
                <a:tc>
                  <a:txBody>
                    <a:bodyPr/>
                    <a:lstStyle/>
                    <a:p>
                      <a:pPr algn="ctr"/>
                      <a:r>
                        <a:rPr lang="tr-TR" sz="2000" b="1" dirty="0" smtClean="0"/>
                        <a:t>Bilişim</a:t>
                      </a:r>
                      <a:endParaRPr lang="tr-TR" sz="2000" b="1" dirty="0"/>
                    </a:p>
                  </a:txBody>
                  <a:tcPr>
                    <a:lnL>
                      <a:noFill/>
                    </a:lnL>
                    <a:lnR w="12700" cap="flat" cmpd="sng" algn="ctr">
                      <a:noFill/>
                      <a:prstDash val="solid"/>
                    </a:lnR>
                    <a:lnT w="25400" cap="flat" cmpd="sng" algn="ctr">
                      <a:noFill/>
                      <a:prstDash val="solid"/>
                    </a:lnT>
                    <a:lnB>
                      <a:noFill/>
                    </a:lnB>
                    <a:lnTlToBr w="12700" cmpd="sng">
                      <a:noFill/>
                      <a:prstDash val="solid"/>
                    </a:lnTlToBr>
                    <a:lnBlToTr w="12700" cmpd="sng">
                      <a:noFill/>
                      <a:prstDash val="solid"/>
                    </a:lnBlToTr>
                    <a:solidFill>
                      <a:srgbClr val="4DB3D0"/>
                    </a:solidFill>
                  </a:tcPr>
                </a:tc>
                <a:extLst>
                  <a:ext uri="{0D108BD9-81ED-4DB2-BD59-A6C34878D82A}">
                    <a16:rowId xmlns:a16="http://schemas.microsoft.com/office/drawing/2014/main" val="10001"/>
                  </a:ext>
                </a:extLst>
              </a:tr>
              <a:tr h="3102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b="1" dirty="0" smtClean="0"/>
                        <a:t>Laboratuvar</a:t>
                      </a:r>
                    </a:p>
                  </a:txBody>
                  <a:tcPr>
                    <a:lnL w="12700" cap="flat" cmpd="sng" algn="ctr">
                      <a:noFill/>
                      <a:prstDash val="solid"/>
                    </a:lnL>
                    <a:lnR>
                      <a:noFill/>
                    </a:lnR>
                    <a:lnT>
                      <a:noFill/>
                    </a:lnT>
                    <a:lnB w="12700" cap="flat" cmpd="sng" algn="ctr">
                      <a:noFill/>
                      <a:prstDash val="solid"/>
                    </a:lnB>
                    <a:lnTlToBr w="12700" cmpd="sng">
                      <a:noFill/>
                      <a:prstDash val="solid"/>
                    </a:lnTlToBr>
                    <a:lnBlToTr w="12700" cmpd="sng">
                      <a:noFill/>
                      <a:prstDash val="solid"/>
                    </a:lnBlToTr>
                    <a:solidFill>
                      <a:srgbClr val="4DB3D0"/>
                    </a:solidFill>
                  </a:tcPr>
                </a:tc>
                <a:tc>
                  <a:txBody>
                    <a:bodyPr/>
                    <a:lstStyle/>
                    <a:p>
                      <a:pPr algn="ctr"/>
                      <a:r>
                        <a:rPr lang="tr-TR" sz="2000" b="1" dirty="0" smtClean="0"/>
                        <a:t>Diğer</a:t>
                      </a:r>
                      <a:endParaRPr lang="tr-TR" sz="2000" b="1" dirty="0"/>
                    </a:p>
                  </a:txBody>
                  <a:tcPr>
                    <a:lnL>
                      <a:noFill/>
                    </a:lnL>
                    <a:lnR w="12700" cap="flat" cmpd="sng" algn="ctr">
                      <a:noFill/>
                      <a:prstDash val="solid"/>
                    </a:lnR>
                    <a:lnT>
                      <a:noFill/>
                    </a:lnT>
                    <a:lnB w="12700" cap="flat" cmpd="sng" algn="ctr">
                      <a:noFill/>
                      <a:prstDash val="solid"/>
                    </a:lnB>
                    <a:lnTlToBr w="12700" cmpd="sng">
                      <a:noFill/>
                      <a:prstDash val="solid"/>
                    </a:lnTlToBr>
                    <a:lnBlToTr w="12700" cmpd="sng">
                      <a:noFill/>
                      <a:prstDash val="solid"/>
                    </a:lnBlToTr>
                    <a:solidFill>
                      <a:srgbClr val="4DB3D0"/>
                    </a:solidFill>
                  </a:tcPr>
                </a:tc>
                <a:extLst>
                  <a:ext uri="{0D108BD9-81ED-4DB2-BD59-A6C34878D82A}">
                    <a16:rowId xmlns:a16="http://schemas.microsoft.com/office/drawing/2014/main" val="10002"/>
                  </a:ext>
                </a:extLst>
              </a:tr>
            </a:tbl>
          </a:graphicData>
        </a:graphic>
      </p:graphicFrame>
      <p:pic>
        <p:nvPicPr>
          <p:cNvPr id="30" name="Resim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32" name="Resim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33"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24" name="Resim 23"/>
          <p:cNvPicPr>
            <a:picLocks noChangeAspect="1"/>
          </p:cNvPicPr>
          <p:nvPr/>
        </p:nvPicPr>
        <p:blipFill>
          <a:blip r:embed="rId4"/>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831142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extLst>
              <p:ext uri="{D42A27DB-BD31-4B8C-83A1-F6EECF244321}">
                <p14:modId xmlns:p14="http://schemas.microsoft.com/office/powerpoint/2010/main" val="3899916071"/>
              </p:ext>
            </p:extLst>
          </p:nvPr>
        </p:nvGraphicFramePr>
        <p:xfrm>
          <a:off x="5427677" y="1446200"/>
          <a:ext cx="7029285" cy="5239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up 3"/>
          <p:cNvGrpSpPr>
            <a:grpSpLocks/>
          </p:cNvGrpSpPr>
          <p:nvPr/>
        </p:nvGrpSpPr>
        <p:grpSpPr bwMode="auto">
          <a:xfrm>
            <a:off x="39801" y="1870744"/>
            <a:ext cx="6058994" cy="3438191"/>
            <a:chOff x="-1339663" y="1410802"/>
            <a:chExt cx="7727633" cy="3543413"/>
          </a:xfrm>
        </p:grpSpPr>
        <p:pic>
          <p:nvPicPr>
            <p:cNvPr id="12" name="Resim 4"/>
            <p:cNvPicPr>
              <a:picLocks noChangeAspect="1"/>
            </p:cNvPicPr>
            <p:nvPr/>
          </p:nvPicPr>
          <p:blipFill>
            <a:blip r:embed="rId7" cstate="print"/>
            <a:srcRect/>
            <a:stretch>
              <a:fillRect/>
            </a:stretch>
          </p:blipFill>
          <p:spPr bwMode="auto">
            <a:xfrm>
              <a:off x="-1339663" y="1410802"/>
              <a:ext cx="5730657" cy="3223495"/>
            </a:xfrm>
            <a:prstGeom prst="rect">
              <a:avLst/>
            </a:prstGeom>
            <a:noFill/>
            <a:ln w="9525">
              <a:noFill/>
              <a:miter lim="800000"/>
              <a:headEnd/>
              <a:tailEnd/>
            </a:ln>
          </p:spPr>
        </p:pic>
        <p:sp>
          <p:nvSpPr>
            <p:cNvPr id="13" name="Metin kutusu 5"/>
            <p:cNvSpPr txBox="1">
              <a:spLocks noChangeArrowheads="1"/>
            </p:cNvSpPr>
            <p:nvPr/>
          </p:nvSpPr>
          <p:spPr bwMode="auto">
            <a:xfrm>
              <a:off x="-1240637" y="3970909"/>
              <a:ext cx="7628607" cy="983306"/>
            </a:xfrm>
            <a:prstGeom prst="rect">
              <a:avLst/>
            </a:prstGeom>
            <a:noFill/>
            <a:ln w="9525">
              <a:noFill/>
              <a:miter lim="800000"/>
              <a:headEnd/>
              <a:tailEnd/>
            </a:ln>
          </p:spPr>
          <p:txBody>
            <a:bodyPr wrap="square">
              <a:spAutoFit/>
            </a:bodyPr>
            <a:lstStyle/>
            <a:p>
              <a:pPr algn="ctr" eaLnBrk="1" hangingPunct="1"/>
              <a:r>
                <a:rPr lang="tr-TR" altLang="tr-TR" sz="2800" b="1" dirty="0" smtClean="0">
                  <a:solidFill>
                    <a:srgbClr val="FF9800"/>
                  </a:solidFill>
                  <a:latin typeface="+mj-lt"/>
                </a:rPr>
                <a:t>ATIKLARIN  KATEGORİLERİNİN BELİRLENMESİ</a:t>
              </a:r>
              <a:endParaRPr lang="tr-TR" altLang="tr-TR" sz="2800" b="1" dirty="0">
                <a:solidFill>
                  <a:srgbClr val="FF9800"/>
                </a:solidFill>
                <a:latin typeface="+mj-lt"/>
              </a:endParaRPr>
            </a:p>
          </p:txBody>
        </p:sp>
      </p:grpSp>
      <p:sp>
        <p:nvSpPr>
          <p:cNvPr id="17" name="Unvan 1"/>
          <p:cNvSpPr txBox="1">
            <a:spLocks/>
          </p:cNvSpPr>
          <p:nvPr/>
        </p:nvSpPr>
        <p:spPr>
          <a:xfrm>
            <a:off x="598851" y="869418"/>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2-MEVCUT </a:t>
            </a:r>
            <a:r>
              <a:rPr lang="tr-TR" b="1" dirty="0">
                <a:cs typeface="Calibri" panose="020F0502020204030204" pitchFamily="34" charset="0"/>
              </a:rPr>
              <a:t>DURUMUN </a:t>
            </a:r>
            <a:r>
              <a:rPr lang="tr-TR" b="1" dirty="0" smtClean="0">
                <a:cs typeface="Calibri" panose="020F0502020204030204" pitchFamily="34" charset="0"/>
              </a:rPr>
              <a:t>BELİRLENMESİ</a:t>
            </a:r>
            <a:endParaRPr lang="tr-TR" dirty="0">
              <a:solidFill>
                <a:schemeClr val="bg1"/>
              </a:solidFill>
            </a:endParaRPr>
          </a:p>
        </p:txBody>
      </p:sp>
      <p:pic>
        <p:nvPicPr>
          <p:cNvPr id="18" name="Resi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20" name="Resim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21"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4" name="Resim 13"/>
          <p:cNvPicPr>
            <a:picLocks noChangeAspect="1"/>
          </p:cNvPicPr>
          <p:nvPr/>
        </p:nvPicPr>
        <p:blipFill>
          <a:blip r:embed="rId10"/>
          <a:stretch>
            <a:fillRect/>
          </a:stretch>
        </p:blipFill>
        <p:spPr>
          <a:xfrm>
            <a:off x="9551323" y="-304568"/>
            <a:ext cx="3089721" cy="154925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5"/>
          <p:cNvGraphicFramePr>
            <a:graphicFrameLocks/>
          </p:cNvGraphicFramePr>
          <p:nvPr>
            <p:extLst>
              <p:ext uri="{D42A27DB-BD31-4B8C-83A1-F6EECF244321}">
                <p14:modId xmlns:p14="http://schemas.microsoft.com/office/powerpoint/2010/main" val="2794519870"/>
              </p:ext>
            </p:extLst>
          </p:nvPr>
        </p:nvGraphicFramePr>
        <p:xfrm>
          <a:off x="1549910" y="801695"/>
          <a:ext cx="8229600" cy="619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Unvan 1"/>
          <p:cNvSpPr txBox="1">
            <a:spLocks/>
          </p:cNvSpPr>
          <p:nvPr/>
        </p:nvSpPr>
        <p:spPr>
          <a:xfrm>
            <a:off x="598851" y="869418"/>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2-MEVCUT </a:t>
            </a:r>
            <a:r>
              <a:rPr lang="tr-TR" b="1" dirty="0">
                <a:cs typeface="Calibri" panose="020F0502020204030204" pitchFamily="34" charset="0"/>
              </a:rPr>
              <a:t>DURUMUN </a:t>
            </a:r>
            <a:r>
              <a:rPr lang="tr-TR" b="1" dirty="0" smtClean="0">
                <a:cs typeface="Calibri" panose="020F0502020204030204" pitchFamily="34" charset="0"/>
              </a:rPr>
              <a:t>BELİRLENMESİ</a:t>
            </a:r>
            <a:endParaRPr lang="tr-TR" dirty="0">
              <a:solidFill>
                <a:schemeClr val="bg1"/>
              </a:solidFill>
            </a:endParaRPr>
          </a:p>
        </p:txBody>
      </p:sp>
      <p:pic>
        <p:nvPicPr>
          <p:cNvPr id="12" name="Resi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4" name="Resi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5"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6" name="Resim 15"/>
          <p:cNvPicPr>
            <a:picLocks noChangeAspect="1"/>
          </p:cNvPicPr>
          <p:nvPr/>
        </p:nvPicPr>
        <p:blipFill>
          <a:blip r:embed="rId9"/>
          <a:stretch>
            <a:fillRect/>
          </a:stretch>
        </p:blipFill>
        <p:spPr>
          <a:xfrm>
            <a:off x="9551323" y="-304568"/>
            <a:ext cx="3089721" cy="154925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İçerik Yer Tutucusu 5"/>
          <p:cNvGraphicFramePr>
            <a:graphicFrameLocks/>
          </p:cNvGraphicFramePr>
          <p:nvPr>
            <p:extLst>
              <p:ext uri="{D42A27DB-BD31-4B8C-83A1-F6EECF244321}">
                <p14:modId xmlns:p14="http://schemas.microsoft.com/office/powerpoint/2010/main" val="2098434919"/>
              </p:ext>
            </p:extLst>
          </p:nvPr>
        </p:nvGraphicFramePr>
        <p:xfrm>
          <a:off x="1050602" y="738262"/>
          <a:ext cx="9326879" cy="6400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Unvan 1"/>
          <p:cNvSpPr txBox="1">
            <a:spLocks/>
          </p:cNvSpPr>
          <p:nvPr/>
        </p:nvSpPr>
        <p:spPr>
          <a:xfrm>
            <a:off x="598851" y="869418"/>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2-MEVCUT </a:t>
            </a:r>
            <a:r>
              <a:rPr lang="tr-TR" b="1" dirty="0">
                <a:cs typeface="Calibri" panose="020F0502020204030204" pitchFamily="34" charset="0"/>
              </a:rPr>
              <a:t>DURUMUN </a:t>
            </a:r>
            <a:r>
              <a:rPr lang="tr-TR" b="1" dirty="0" smtClean="0">
                <a:cs typeface="Calibri" panose="020F0502020204030204" pitchFamily="34" charset="0"/>
              </a:rPr>
              <a:t>BELİRLENMESİ</a:t>
            </a:r>
            <a:endParaRPr lang="tr-TR" dirty="0">
              <a:solidFill>
                <a:schemeClr val="bg1"/>
              </a:solidFill>
            </a:endParaRPr>
          </a:p>
        </p:txBody>
      </p:sp>
      <p:pic>
        <p:nvPicPr>
          <p:cNvPr id="12" name="Resi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4" name="Resi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5"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0" name="Resim 9"/>
          <p:cNvPicPr>
            <a:picLocks noChangeAspect="1"/>
          </p:cNvPicPr>
          <p:nvPr/>
        </p:nvPicPr>
        <p:blipFill>
          <a:blip r:embed="rId9"/>
          <a:stretch>
            <a:fillRect/>
          </a:stretch>
        </p:blipFill>
        <p:spPr>
          <a:xfrm>
            <a:off x="9551323" y="-304568"/>
            <a:ext cx="3089721" cy="154925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txBox="1">
            <a:spLocks/>
          </p:cNvSpPr>
          <p:nvPr/>
        </p:nvSpPr>
        <p:spPr>
          <a:xfrm>
            <a:off x="1367683" y="615107"/>
            <a:ext cx="9496192" cy="681714"/>
          </a:xfrm>
          <a:prstGeom prst="rect">
            <a:avLst/>
          </a:prstGeom>
          <a:noFill/>
          <a:ln>
            <a:no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tr-TR" b="1" dirty="0">
              <a:latin typeface="Calibri" panose="020F0502020204030204" pitchFamily="34" charset="0"/>
              <a:cs typeface="Calibri" panose="020F0502020204030204" pitchFamily="34" charset="0"/>
            </a:endParaRPr>
          </a:p>
        </p:txBody>
      </p:sp>
      <p:sp>
        <p:nvSpPr>
          <p:cNvPr id="2" name="Yuvarlatılmış Dikdörtgen 1"/>
          <p:cNvSpPr/>
          <p:nvPr/>
        </p:nvSpPr>
        <p:spPr>
          <a:xfrm>
            <a:off x="784605" y="1391848"/>
            <a:ext cx="5225655" cy="1305053"/>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tr-TR" sz="1600" b="1" dirty="0"/>
              <a:t>Mevcut durum esas alınarak kuruma özgü </a:t>
            </a:r>
            <a:r>
              <a:rPr lang="tr-TR" sz="1600" b="1" u="sng" dirty="0"/>
              <a:t>TERMİN </a:t>
            </a:r>
            <a:r>
              <a:rPr lang="tr-TR" sz="1600" b="1" u="sng" dirty="0" smtClean="0"/>
              <a:t>PLANI </a:t>
            </a:r>
            <a:r>
              <a:rPr lang="tr-TR" sz="1600" b="1" dirty="0" smtClean="0"/>
              <a:t>hazırlanır</a:t>
            </a:r>
            <a:r>
              <a:rPr lang="tr-TR" sz="1600" b="1" dirty="0"/>
              <a:t>. </a:t>
            </a:r>
            <a:r>
              <a:rPr lang="tr-TR" sz="1600" b="1" dirty="0" err="1"/>
              <a:t>Termin</a:t>
            </a:r>
            <a:r>
              <a:rPr lang="tr-TR" sz="1600" b="1" dirty="0"/>
              <a:t> Planında ihtiyaçların belirlenme ve temin edilme süresine, eğitim takvimine ve uygulama başlangıcına yer verilir.</a:t>
            </a:r>
            <a:endParaRPr lang="tr-TR" sz="1600" dirty="0"/>
          </a:p>
        </p:txBody>
      </p:sp>
      <p:sp>
        <p:nvSpPr>
          <p:cNvPr id="4" name="Yuvarlatılmış Dikdörtgen 3"/>
          <p:cNvSpPr/>
          <p:nvPr/>
        </p:nvSpPr>
        <p:spPr>
          <a:xfrm>
            <a:off x="2824221" y="2963120"/>
            <a:ext cx="1981429" cy="11632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smtClean="0">
                <a:ln>
                  <a:solidFill>
                    <a:schemeClr val="tx1"/>
                  </a:solidFill>
                </a:ln>
                <a:solidFill>
                  <a:schemeClr val="accent3">
                    <a:lumMod val="75000"/>
                  </a:schemeClr>
                </a:solidFill>
              </a:rPr>
              <a:t>Mevzuata</a:t>
            </a:r>
            <a:endParaRPr lang="tr-TR" dirty="0">
              <a:ln>
                <a:solidFill>
                  <a:schemeClr val="tx1"/>
                </a:solidFill>
              </a:ln>
              <a:solidFill>
                <a:schemeClr val="accent3">
                  <a:lumMod val="75000"/>
                </a:schemeClr>
              </a:solidFill>
            </a:endParaRPr>
          </a:p>
          <a:p>
            <a:r>
              <a:rPr lang="tr-TR" b="1" dirty="0">
                <a:ln>
                  <a:solidFill>
                    <a:schemeClr val="tx1"/>
                  </a:solidFill>
                </a:ln>
                <a:solidFill>
                  <a:schemeClr val="accent3">
                    <a:lumMod val="75000"/>
                  </a:schemeClr>
                </a:solidFill>
              </a:rPr>
              <a:t>göre verilen</a:t>
            </a:r>
            <a:endParaRPr lang="tr-TR" dirty="0">
              <a:ln>
                <a:solidFill>
                  <a:schemeClr val="tx1"/>
                </a:solidFill>
              </a:ln>
              <a:solidFill>
                <a:schemeClr val="accent3">
                  <a:lumMod val="75000"/>
                </a:schemeClr>
              </a:solidFill>
            </a:endParaRPr>
          </a:p>
          <a:p>
            <a:r>
              <a:rPr lang="tr-TR" b="1" dirty="0" smtClean="0">
                <a:ln>
                  <a:solidFill>
                    <a:schemeClr val="tx1"/>
                  </a:solidFill>
                </a:ln>
                <a:solidFill>
                  <a:schemeClr val="accent3">
                    <a:lumMod val="75000"/>
                  </a:schemeClr>
                </a:solidFill>
              </a:rPr>
              <a:t>sorumluluklar</a:t>
            </a:r>
            <a:endParaRPr lang="tr-TR" dirty="0"/>
          </a:p>
        </p:txBody>
      </p:sp>
      <p:sp>
        <p:nvSpPr>
          <p:cNvPr id="8" name="Yuvarlatılmış Dikdörtgen 7"/>
          <p:cNvSpPr/>
          <p:nvPr/>
        </p:nvSpPr>
        <p:spPr>
          <a:xfrm>
            <a:off x="5356183" y="2963120"/>
            <a:ext cx="2479878" cy="10880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b="1" dirty="0" smtClean="0">
                <a:ln>
                  <a:solidFill>
                    <a:schemeClr val="tx1"/>
                  </a:solidFill>
                </a:ln>
                <a:solidFill>
                  <a:schemeClr val="accent3">
                    <a:lumMod val="75000"/>
                  </a:schemeClr>
                </a:solidFill>
              </a:rPr>
              <a:t>Öncelikler</a:t>
            </a:r>
          </a:p>
          <a:p>
            <a:pPr marL="285750" indent="-285750">
              <a:buFont typeface="Arial" panose="020B0604020202020204" pitchFamily="34" charset="0"/>
              <a:buChar char="•"/>
            </a:pPr>
            <a:r>
              <a:rPr lang="tr-TR" b="1" dirty="0" smtClean="0">
                <a:ln>
                  <a:solidFill>
                    <a:schemeClr val="tx1"/>
                  </a:solidFill>
                </a:ln>
                <a:solidFill>
                  <a:schemeClr val="accent3">
                    <a:lumMod val="75000"/>
                  </a:schemeClr>
                </a:solidFill>
              </a:rPr>
              <a:t>Engeller</a:t>
            </a:r>
          </a:p>
          <a:p>
            <a:pPr marL="285750" indent="-285750">
              <a:buFont typeface="Arial" panose="020B0604020202020204" pitchFamily="34" charset="0"/>
              <a:buChar char="•"/>
            </a:pPr>
            <a:r>
              <a:rPr lang="tr-TR" b="1" dirty="0" smtClean="0">
                <a:ln>
                  <a:solidFill>
                    <a:schemeClr val="tx1"/>
                  </a:solidFill>
                </a:ln>
                <a:solidFill>
                  <a:schemeClr val="accent3">
                    <a:lumMod val="75000"/>
                  </a:schemeClr>
                </a:solidFill>
              </a:rPr>
              <a:t>Olası Zorluklar</a:t>
            </a:r>
          </a:p>
          <a:p>
            <a:endParaRPr lang="tr-TR" dirty="0"/>
          </a:p>
        </p:txBody>
      </p:sp>
      <p:sp>
        <p:nvSpPr>
          <p:cNvPr id="10" name="Yuvarlatılmış Dikdörtgen 9"/>
          <p:cNvSpPr/>
          <p:nvPr/>
        </p:nvSpPr>
        <p:spPr>
          <a:xfrm>
            <a:off x="8445765" y="2886358"/>
            <a:ext cx="2758529" cy="12400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b="1" dirty="0" smtClean="0">
                <a:ln>
                  <a:solidFill>
                    <a:schemeClr val="tx1"/>
                  </a:solidFill>
                </a:ln>
                <a:solidFill>
                  <a:schemeClr val="accent3">
                    <a:lumMod val="75000"/>
                  </a:schemeClr>
                </a:solidFill>
              </a:rPr>
              <a:t>Geri dönüşüm</a:t>
            </a:r>
          </a:p>
          <a:p>
            <a:pPr marL="285750" indent="-285750">
              <a:buFont typeface="Arial" panose="020B0604020202020204" pitchFamily="34" charset="0"/>
              <a:buChar char="•"/>
            </a:pPr>
            <a:r>
              <a:rPr lang="tr-TR" b="1" dirty="0" smtClean="0">
                <a:ln>
                  <a:solidFill>
                    <a:schemeClr val="tx1"/>
                  </a:solidFill>
                </a:ln>
                <a:solidFill>
                  <a:schemeClr val="accent3">
                    <a:lumMod val="75000"/>
                  </a:schemeClr>
                </a:solidFill>
              </a:rPr>
              <a:t>Atık önleme çalışmaları</a:t>
            </a:r>
          </a:p>
          <a:p>
            <a:pPr marL="285750" indent="-285750">
              <a:buFont typeface="Arial" panose="020B0604020202020204" pitchFamily="34" charset="0"/>
              <a:buChar char="•"/>
            </a:pPr>
            <a:r>
              <a:rPr lang="tr-TR" b="1" dirty="0" smtClean="0">
                <a:ln>
                  <a:solidFill>
                    <a:schemeClr val="tx1"/>
                  </a:solidFill>
                </a:ln>
                <a:solidFill>
                  <a:schemeClr val="accent3">
                    <a:lumMod val="75000"/>
                  </a:schemeClr>
                </a:solidFill>
              </a:rPr>
              <a:t>Kaynak verimliliği</a:t>
            </a:r>
            <a:endParaRPr lang="tr-TR" dirty="0"/>
          </a:p>
        </p:txBody>
      </p:sp>
      <p:sp>
        <p:nvSpPr>
          <p:cNvPr id="11" name="Yuvarlatılmış Dikdörtgen 10"/>
          <p:cNvSpPr/>
          <p:nvPr/>
        </p:nvSpPr>
        <p:spPr>
          <a:xfrm>
            <a:off x="3717631" y="4051141"/>
            <a:ext cx="1088020" cy="42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1.Aşama</a:t>
            </a:r>
            <a:endParaRPr lang="tr-TR" dirty="0"/>
          </a:p>
        </p:txBody>
      </p:sp>
      <p:sp>
        <p:nvSpPr>
          <p:cNvPr id="12" name="Yuvarlatılmış Dikdörtgen 11"/>
          <p:cNvSpPr/>
          <p:nvPr/>
        </p:nvSpPr>
        <p:spPr>
          <a:xfrm>
            <a:off x="6917372" y="2592731"/>
            <a:ext cx="1169043" cy="42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Belirleme</a:t>
            </a:r>
            <a:endParaRPr lang="tr-TR" dirty="0"/>
          </a:p>
        </p:txBody>
      </p:sp>
      <p:sp>
        <p:nvSpPr>
          <p:cNvPr id="13" name="Yuvarlatılmış Dikdörtgen 12"/>
          <p:cNvSpPr/>
          <p:nvPr/>
        </p:nvSpPr>
        <p:spPr>
          <a:xfrm>
            <a:off x="10243594" y="4051140"/>
            <a:ext cx="1088020" cy="42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a:t>
            </a:r>
            <a:r>
              <a:rPr lang="tr-TR" dirty="0" smtClean="0"/>
              <a:t>.Aşama</a:t>
            </a:r>
            <a:endParaRPr lang="tr-TR" dirty="0"/>
          </a:p>
        </p:txBody>
      </p:sp>
      <p:sp>
        <p:nvSpPr>
          <p:cNvPr id="15" name="Dikdörtgen 14"/>
          <p:cNvSpPr/>
          <p:nvPr/>
        </p:nvSpPr>
        <p:spPr>
          <a:xfrm>
            <a:off x="1481559" y="2712648"/>
            <a:ext cx="87652" cy="887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ağ Ok 15"/>
          <p:cNvSpPr/>
          <p:nvPr/>
        </p:nvSpPr>
        <p:spPr>
          <a:xfrm>
            <a:off x="1586750" y="3436120"/>
            <a:ext cx="1255533" cy="217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1" name="Resim 20"/>
          <p:cNvPicPr>
            <a:picLocks noChangeAspect="1"/>
          </p:cNvPicPr>
          <p:nvPr/>
        </p:nvPicPr>
        <p:blipFill>
          <a:blip r:embed="rId2"/>
          <a:stretch>
            <a:fillRect/>
          </a:stretch>
        </p:blipFill>
        <p:spPr>
          <a:xfrm>
            <a:off x="4805651" y="4124798"/>
            <a:ext cx="2111722" cy="1291372"/>
          </a:xfrm>
          <a:prstGeom prst="rect">
            <a:avLst/>
          </a:prstGeom>
        </p:spPr>
      </p:pic>
      <p:sp>
        <p:nvSpPr>
          <p:cNvPr id="3" name="Aşağı Bükülü Ok 2"/>
          <p:cNvSpPr/>
          <p:nvPr/>
        </p:nvSpPr>
        <p:spPr>
          <a:xfrm>
            <a:off x="8086415" y="2266379"/>
            <a:ext cx="2258291" cy="540483"/>
          </a:xfrm>
          <a:prstGeom prst="curved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9" name="Unvan 1"/>
          <p:cNvSpPr txBox="1">
            <a:spLocks/>
          </p:cNvSpPr>
          <p:nvPr/>
        </p:nvSpPr>
        <p:spPr>
          <a:xfrm>
            <a:off x="867580" y="853375"/>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3-PLANLAMA</a:t>
            </a:r>
            <a:endParaRPr lang="tr-TR" b="1" dirty="0">
              <a:cs typeface="Calibri" panose="020F0502020204030204" pitchFamily="34" charset="0"/>
            </a:endParaRPr>
          </a:p>
        </p:txBody>
      </p:sp>
      <p:pic>
        <p:nvPicPr>
          <p:cNvPr id="20" name="Resim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23" name="Resi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24"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26" name="Resim 25"/>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991504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0" y="1814513"/>
            <a:ext cx="8596313" cy="1320800"/>
          </a:xfrm>
        </p:spPr>
        <p:txBody>
          <a:bodyPr>
            <a:normAutofit fontScale="90000"/>
          </a:bodyPr>
          <a:lstStyle/>
          <a:p>
            <a:pPr algn="ct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t/>
            </a:r>
            <a:br>
              <a:rPr lang="tr-TR" dirty="0"/>
            </a:br>
            <a:endParaRPr lang="tr-TR" dirty="0">
              <a:effectLst>
                <a:outerShdw blurRad="38100" dist="38100" dir="2700000" algn="tl">
                  <a:srgbClr val="000000">
                    <a:alpha val="43137"/>
                  </a:srgbClr>
                </a:outerShdw>
              </a:effectLst>
              <a:latin typeface="Arial Black" panose="020B0A04020102020204" pitchFamily="34" charset="0"/>
            </a:endParaRPr>
          </a:p>
        </p:txBody>
      </p:sp>
      <p:sp>
        <p:nvSpPr>
          <p:cNvPr id="34818" name="AutoShape 2" descr="http://parquesalegres.org/wp-content/uploads/2017/07/ba7b7a4b482830c2cbe40f945cf01c5f-metal-su-300x24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 name="object 7"/>
          <p:cNvSpPr/>
          <p:nvPr/>
        </p:nvSpPr>
        <p:spPr>
          <a:xfrm>
            <a:off x="920496" y="2196529"/>
            <a:ext cx="1962912" cy="1877567"/>
          </a:xfrm>
          <a:prstGeom prst="rect">
            <a:avLst/>
          </a:prstGeom>
          <a:blipFill>
            <a:blip r:embed="rId2" cstate="print"/>
            <a:stretch>
              <a:fillRect/>
            </a:stretch>
          </a:blipFill>
        </p:spPr>
        <p:txBody>
          <a:bodyPr wrap="square" lIns="0" tIns="0" rIns="0" bIns="0" rtlCol="0"/>
          <a:lstStyle/>
          <a:p>
            <a:endParaRPr>
              <a:latin typeface="+mj-lt"/>
            </a:endParaRPr>
          </a:p>
        </p:txBody>
      </p:sp>
      <p:sp>
        <p:nvSpPr>
          <p:cNvPr id="17" name="object 8"/>
          <p:cNvSpPr txBox="1"/>
          <p:nvPr/>
        </p:nvSpPr>
        <p:spPr>
          <a:xfrm>
            <a:off x="1316799" y="2742692"/>
            <a:ext cx="1170305" cy="574675"/>
          </a:xfrm>
          <a:prstGeom prst="rect">
            <a:avLst/>
          </a:prstGeom>
        </p:spPr>
        <p:txBody>
          <a:bodyPr vert="horz" wrap="square" lIns="0" tIns="12700" rIns="0" bIns="0" rtlCol="0">
            <a:spAutoFit/>
          </a:bodyPr>
          <a:lstStyle/>
          <a:p>
            <a:pPr marL="12700">
              <a:lnSpc>
                <a:spcPct val="100000"/>
              </a:lnSpc>
              <a:spcBef>
                <a:spcPts val="100"/>
              </a:spcBef>
            </a:pPr>
            <a:r>
              <a:rPr sz="3600" spc="-40" dirty="0">
                <a:solidFill>
                  <a:srgbClr val="FFFFFF"/>
                </a:solidFill>
                <a:latin typeface="+mj-lt"/>
                <a:cs typeface="Georgia"/>
              </a:rPr>
              <a:t>İçerik</a:t>
            </a:r>
            <a:endParaRPr sz="3600" dirty="0">
              <a:latin typeface="+mj-lt"/>
              <a:cs typeface="Georgia"/>
            </a:endParaRPr>
          </a:p>
        </p:txBody>
      </p:sp>
      <p:sp>
        <p:nvSpPr>
          <p:cNvPr id="18" name="object 9"/>
          <p:cNvSpPr/>
          <p:nvPr/>
        </p:nvSpPr>
        <p:spPr>
          <a:xfrm>
            <a:off x="3304985" y="1536192"/>
            <a:ext cx="6877811" cy="2948500"/>
          </a:xfrm>
          <a:prstGeom prst="rect">
            <a:avLst/>
          </a:prstGeom>
          <a:blipFill>
            <a:blip r:embed="rId3" cstate="print"/>
            <a:stretch>
              <a:fillRect/>
            </a:stretch>
          </a:blipFill>
        </p:spPr>
        <p:txBody>
          <a:bodyPr wrap="square" lIns="0" tIns="0" rIns="0" bIns="0" rtlCol="0"/>
          <a:lstStyle/>
          <a:p>
            <a:endParaRPr>
              <a:latin typeface="+mj-lt"/>
            </a:endParaRPr>
          </a:p>
        </p:txBody>
      </p:sp>
      <p:sp>
        <p:nvSpPr>
          <p:cNvPr id="19" name="object 10"/>
          <p:cNvSpPr txBox="1"/>
          <p:nvPr/>
        </p:nvSpPr>
        <p:spPr>
          <a:xfrm>
            <a:off x="3537330" y="1704409"/>
            <a:ext cx="3423920" cy="888365"/>
          </a:xfrm>
          <a:prstGeom prst="rect">
            <a:avLst/>
          </a:prstGeom>
        </p:spPr>
        <p:txBody>
          <a:bodyPr vert="horz" wrap="square" lIns="0" tIns="78105" rIns="0" bIns="0" rtlCol="0">
            <a:spAutoFit/>
          </a:bodyPr>
          <a:lstStyle/>
          <a:p>
            <a:pPr marL="241300" indent="-228600">
              <a:lnSpc>
                <a:spcPct val="100000"/>
              </a:lnSpc>
              <a:spcBef>
                <a:spcPts val="615"/>
              </a:spcBef>
              <a:buChar char="•"/>
              <a:tabLst>
                <a:tab pos="241300" algn="l"/>
              </a:tabLst>
            </a:pPr>
            <a:r>
              <a:rPr sz="2400" spc="5" dirty="0">
                <a:solidFill>
                  <a:srgbClr val="FFFFFF"/>
                </a:solidFill>
                <a:latin typeface="+mj-lt"/>
                <a:cs typeface="Georgia"/>
              </a:rPr>
              <a:t>Genel</a:t>
            </a:r>
            <a:r>
              <a:rPr sz="2400" spc="15" dirty="0">
                <a:solidFill>
                  <a:srgbClr val="FFFFFF"/>
                </a:solidFill>
                <a:latin typeface="+mj-lt"/>
                <a:cs typeface="Georgia"/>
              </a:rPr>
              <a:t> </a:t>
            </a:r>
            <a:r>
              <a:rPr sz="2400" spc="-10" dirty="0">
                <a:solidFill>
                  <a:srgbClr val="FFFFFF"/>
                </a:solidFill>
                <a:latin typeface="+mj-lt"/>
                <a:cs typeface="Georgia"/>
              </a:rPr>
              <a:t>Bilgiler</a:t>
            </a:r>
            <a:endParaRPr sz="2400" dirty="0">
              <a:latin typeface="+mj-lt"/>
              <a:cs typeface="Georgia"/>
            </a:endParaRPr>
          </a:p>
          <a:p>
            <a:pPr marL="241300" indent="-228600">
              <a:lnSpc>
                <a:spcPct val="100000"/>
              </a:lnSpc>
              <a:spcBef>
                <a:spcPts val="515"/>
              </a:spcBef>
              <a:buChar char="•"/>
              <a:tabLst>
                <a:tab pos="241300" algn="l"/>
              </a:tabLst>
            </a:pPr>
            <a:r>
              <a:rPr lang="tr-TR" sz="2400" spc="-25" dirty="0" smtClean="0">
                <a:solidFill>
                  <a:srgbClr val="FFFFFF"/>
                </a:solidFill>
                <a:latin typeface="+mj-lt"/>
                <a:cs typeface="Georgia"/>
              </a:rPr>
              <a:t>Sıfır Atık Yol Haritası</a:t>
            </a:r>
            <a:endParaRPr sz="2400" dirty="0">
              <a:latin typeface="+mj-lt"/>
              <a:cs typeface="Georgia"/>
            </a:endParaRPr>
          </a:p>
        </p:txBody>
      </p:sp>
      <p:sp>
        <p:nvSpPr>
          <p:cNvPr id="20" name="object 11"/>
          <p:cNvSpPr txBox="1"/>
          <p:nvPr/>
        </p:nvSpPr>
        <p:spPr>
          <a:xfrm>
            <a:off x="3537330" y="2568262"/>
            <a:ext cx="6049645" cy="1761380"/>
          </a:xfrm>
          <a:prstGeom prst="rect">
            <a:avLst/>
          </a:prstGeom>
        </p:spPr>
        <p:txBody>
          <a:bodyPr vert="horz" wrap="square" lIns="0" tIns="78105" rIns="0" bIns="0" rtlCol="0">
            <a:spAutoFit/>
          </a:bodyPr>
          <a:lstStyle/>
          <a:p>
            <a:pPr marL="241300" indent="-228600">
              <a:lnSpc>
                <a:spcPct val="100000"/>
              </a:lnSpc>
              <a:spcBef>
                <a:spcPts val="615"/>
              </a:spcBef>
              <a:buChar char="•"/>
              <a:tabLst>
                <a:tab pos="241300" algn="l"/>
              </a:tabLst>
            </a:pPr>
            <a:r>
              <a:rPr sz="2400" spc="15" dirty="0" err="1" smtClean="0">
                <a:solidFill>
                  <a:srgbClr val="FFFFFF"/>
                </a:solidFill>
                <a:latin typeface="+mj-lt"/>
                <a:cs typeface="Georgia"/>
              </a:rPr>
              <a:t>Bakanlığımızdaki</a:t>
            </a:r>
            <a:r>
              <a:rPr sz="2400" spc="15" dirty="0" smtClean="0">
                <a:solidFill>
                  <a:srgbClr val="FFFFFF"/>
                </a:solidFill>
                <a:latin typeface="+mj-lt"/>
                <a:cs typeface="Georgia"/>
              </a:rPr>
              <a:t> </a:t>
            </a:r>
            <a:r>
              <a:rPr sz="2400" spc="40" dirty="0" err="1">
                <a:solidFill>
                  <a:srgbClr val="FFFFFF"/>
                </a:solidFill>
                <a:latin typeface="+mj-lt"/>
                <a:cs typeface="Georgia"/>
              </a:rPr>
              <a:t>Uygulamadan</a:t>
            </a:r>
            <a:r>
              <a:rPr sz="2400" dirty="0">
                <a:solidFill>
                  <a:srgbClr val="FFFFFF"/>
                </a:solidFill>
                <a:latin typeface="+mj-lt"/>
                <a:cs typeface="Georgia"/>
              </a:rPr>
              <a:t> </a:t>
            </a:r>
            <a:r>
              <a:rPr sz="2400" dirty="0" err="1" smtClean="0">
                <a:solidFill>
                  <a:srgbClr val="FFFFFF"/>
                </a:solidFill>
                <a:latin typeface="+mj-lt"/>
                <a:cs typeface="Georgia"/>
              </a:rPr>
              <a:t>Örnekler</a:t>
            </a:r>
            <a:endParaRPr lang="tr-TR" sz="2400" dirty="0" smtClean="0">
              <a:solidFill>
                <a:srgbClr val="FFFFFF"/>
              </a:solidFill>
              <a:latin typeface="+mj-lt"/>
              <a:cs typeface="Georgia"/>
            </a:endParaRPr>
          </a:p>
          <a:p>
            <a:pPr marL="241300" indent="-228600">
              <a:lnSpc>
                <a:spcPct val="100000"/>
              </a:lnSpc>
              <a:spcBef>
                <a:spcPts val="520"/>
              </a:spcBef>
              <a:buChar char="•"/>
              <a:tabLst>
                <a:tab pos="241300" algn="l"/>
              </a:tabLst>
            </a:pPr>
            <a:r>
              <a:rPr sz="2400" spc="-60" dirty="0" smtClean="0">
                <a:solidFill>
                  <a:srgbClr val="FFFFFF"/>
                </a:solidFill>
                <a:latin typeface="+mj-lt"/>
                <a:cs typeface="Georgia"/>
              </a:rPr>
              <a:t>İl </a:t>
            </a:r>
            <a:r>
              <a:rPr sz="2400" spc="50" dirty="0">
                <a:solidFill>
                  <a:srgbClr val="FFFFFF"/>
                </a:solidFill>
                <a:latin typeface="+mj-lt"/>
                <a:cs typeface="Georgia"/>
              </a:rPr>
              <a:t>Müdürlüğümüzdeki </a:t>
            </a:r>
            <a:r>
              <a:rPr sz="2400" spc="30" dirty="0" err="1">
                <a:solidFill>
                  <a:srgbClr val="FFFFFF"/>
                </a:solidFill>
                <a:latin typeface="+mj-lt"/>
                <a:cs typeface="Georgia"/>
              </a:rPr>
              <a:t>Mevcut</a:t>
            </a:r>
            <a:r>
              <a:rPr sz="2400" spc="-15" dirty="0">
                <a:solidFill>
                  <a:srgbClr val="FFFFFF"/>
                </a:solidFill>
                <a:latin typeface="+mj-lt"/>
                <a:cs typeface="Georgia"/>
              </a:rPr>
              <a:t> </a:t>
            </a:r>
            <a:r>
              <a:rPr sz="2400" spc="10" dirty="0" err="1" smtClean="0">
                <a:solidFill>
                  <a:srgbClr val="FFFFFF"/>
                </a:solidFill>
                <a:latin typeface="+mj-lt"/>
                <a:cs typeface="Georgia"/>
              </a:rPr>
              <a:t>Çalışmalar</a:t>
            </a:r>
            <a:endParaRPr lang="tr-TR" sz="2400" spc="10" dirty="0" smtClean="0">
              <a:solidFill>
                <a:srgbClr val="FFFFFF"/>
              </a:solidFill>
              <a:latin typeface="+mj-lt"/>
              <a:cs typeface="Georgia"/>
            </a:endParaRPr>
          </a:p>
          <a:p>
            <a:pPr marL="241300" indent="-228600">
              <a:spcBef>
                <a:spcPts val="520"/>
              </a:spcBef>
              <a:buFontTx/>
              <a:buChar char="•"/>
              <a:tabLst>
                <a:tab pos="241300" algn="l"/>
              </a:tabLst>
            </a:pPr>
            <a:r>
              <a:rPr lang="tr-TR" sz="2400" spc="15" dirty="0">
                <a:solidFill>
                  <a:srgbClr val="FFFFFF"/>
                </a:solidFill>
                <a:latin typeface="+mj-lt"/>
                <a:cs typeface="Georgia"/>
              </a:rPr>
              <a:t>Kurumlar </a:t>
            </a:r>
            <a:r>
              <a:rPr lang="tr-TR" sz="2400" spc="-25" dirty="0">
                <a:solidFill>
                  <a:srgbClr val="FFFFFF"/>
                </a:solidFill>
                <a:latin typeface="+mj-lt"/>
                <a:cs typeface="Georgia"/>
              </a:rPr>
              <a:t>Tarafından </a:t>
            </a:r>
            <a:r>
              <a:rPr lang="tr-TR" sz="2400" spc="-5" dirty="0">
                <a:solidFill>
                  <a:srgbClr val="FFFFFF"/>
                </a:solidFill>
                <a:latin typeface="+mj-lt"/>
                <a:cs typeface="Georgia"/>
              </a:rPr>
              <a:t>Yapılacak</a:t>
            </a:r>
            <a:r>
              <a:rPr lang="tr-TR" sz="2400" spc="20" dirty="0">
                <a:solidFill>
                  <a:srgbClr val="FFFFFF"/>
                </a:solidFill>
                <a:latin typeface="+mj-lt"/>
                <a:cs typeface="Georgia"/>
              </a:rPr>
              <a:t> </a:t>
            </a:r>
            <a:r>
              <a:rPr lang="tr-TR" sz="2400" spc="10" dirty="0">
                <a:solidFill>
                  <a:srgbClr val="FFFFFF"/>
                </a:solidFill>
                <a:latin typeface="+mj-lt"/>
                <a:cs typeface="Georgia"/>
              </a:rPr>
              <a:t>Çalışmalar</a:t>
            </a:r>
            <a:endParaRPr lang="tr-TR" sz="2400" spc="15" dirty="0">
              <a:solidFill>
                <a:srgbClr val="FFFFFF"/>
              </a:solidFill>
              <a:latin typeface="+mj-lt"/>
              <a:cs typeface="Georgia"/>
            </a:endParaRPr>
          </a:p>
          <a:p>
            <a:pPr marL="12700">
              <a:lnSpc>
                <a:spcPct val="100000"/>
              </a:lnSpc>
              <a:spcBef>
                <a:spcPts val="520"/>
              </a:spcBef>
              <a:tabLst>
                <a:tab pos="241300" algn="l"/>
              </a:tabLst>
            </a:pPr>
            <a:endParaRPr sz="2400" dirty="0">
              <a:latin typeface="+mj-lt"/>
              <a:cs typeface="Georgia"/>
            </a:endParaRPr>
          </a:p>
        </p:txBody>
      </p:sp>
      <p:pic>
        <p:nvPicPr>
          <p:cNvPr id="5" name="Resim 4"/>
          <p:cNvPicPr>
            <a:picLocks noChangeAspect="1"/>
          </p:cNvPicPr>
          <p:nvPr/>
        </p:nvPicPr>
        <p:blipFill>
          <a:blip r:embed="rId4"/>
          <a:stretch>
            <a:fillRect/>
          </a:stretch>
        </p:blipFill>
        <p:spPr>
          <a:xfrm>
            <a:off x="6900290" y="4649939"/>
            <a:ext cx="2280102" cy="1938696"/>
          </a:xfrm>
          <a:prstGeom prst="rect">
            <a:avLst/>
          </a:prstGeom>
        </p:spPr>
      </p:pic>
      <p:sp>
        <p:nvSpPr>
          <p:cNvPr id="13" name="object 12"/>
          <p:cNvSpPr/>
          <p:nvPr/>
        </p:nvSpPr>
        <p:spPr>
          <a:xfrm>
            <a:off x="2999232" y="4602869"/>
            <a:ext cx="1990344" cy="2208058"/>
          </a:xfrm>
          <a:prstGeom prst="rect">
            <a:avLst/>
          </a:prstGeom>
          <a:blipFill>
            <a:blip r:embed="rId5" cstate="print"/>
            <a:stretch>
              <a:fillRect/>
            </a:stretch>
          </a:blipFill>
        </p:spPr>
        <p:txBody>
          <a:bodyPr wrap="square" lIns="0" tIns="0" rIns="0" bIns="0" rtlCol="0"/>
          <a:lstStyle/>
          <a:p>
            <a:endParaRPr/>
          </a:p>
        </p:txBody>
      </p:sp>
      <p:pic>
        <p:nvPicPr>
          <p:cNvPr id="15" name="Resi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07" y="-63149"/>
            <a:ext cx="1533002" cy="1007570"/>
          </a:xfrm>
          <a:prstGeom prst="rect">
            <a:avLst/>
          </a:prstGeom>
          <a:ln>
            <a:noFill/>
          </a:ln>
          <a:effectLst>
            <a:softEdge rad="112500"/>
          </a:effectLst>
        </p:spPr>
      </p:pic>
      <p:pic>
        <p:nvPicPr>
          <p:cNvPr id="22" name="Resim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3613" y="-61682"/>
            <a:ext cx="2477637" cy="864096"/>
          </a:xfrm>
          <a:prstGeom prst="rect">
            <a:avLst/>
          </a:prstGeom>
          <a:ln>
            <a:noFill/>
          </a:ln>
          <a:effectLst>
            <a:softEdge rad="112500"/>
          </a:effectLst>
        </p:spPr>
      </p:pic>
      <p:sp>
        <p:nvSpPr>
          <p:cNvPr id="23" name="object 12"/>
          <p:cNvSpPr txBox="1"/>
          <p:nvPr/>
        </p:nvSpPr>
        <p:spPr>
          <a:xfrm>
            <a:off x="3304985" y="6631093"/>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24" name="Resim 23"/>
          <p:cNvPicPr>
            <a:picLocks noChangeAspect="1"/>
          </p:cNvPicPr>
          <p:nvPr/>
        </p:nvPicPr>
        <p:blipFill>
          <a:blip r:embed="rId8"/>
          <a:stretch>
            <a:fillRect/>
          </a:stretch>
        </p:blipFill>
        <p:spPr>
          <a:xfrm>
            <a:off x="9252064" y="-460286"/>
            <a:ext cx="3430543" cy="1878302"/>
          </a:xfrm>
          <a:prstGeom prst="rect">
            <a:avLst/>
          </a:prstGeom>
        </p:spPr>
      </p:pic>
    </p:spTree>
    <p:extLst>
      <p:ext uri="{BB962C8B-B14F-4D97-AF65-F5344CB8AC3E}">
        <p14:creationId xmlns:p14="http://schemas.microsoft.com/office/powerpoint/2010/main" val="1058728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 Köşesi Yuvarlatılmış Dikdörtgen 5"/>
          <p:cNvSpPr/>
          <p:nvPr/>
        </p:nvSpPr>
        <p:spPr>
          <a:xfrm>
            <a:off x="2178811" y="1246910"/>
            <a:ext cx="2573298" cy="405130"/>
          </a:xfrm>
          <a:prstGeom prst="round1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İHTİYAÇLAR</a:t>
            </a:r>
            <a:endParaRPr lang="tr-TR" dirty="0"/>
          </a:p>
        </p:txBody>
      </p:sp>
      <p:sp>
        <p:nvSpPr>
          <p:cNvPr id="18" name="Tek Köşesi Yuvarlatılmış Dikdörtgen 17"/>
          <p:cNvSpPr/>
          <p:nvPr/>
        </p:nvSpPr>
        <p:spPr>
          <a:xfrm>
            <a:off x="4163670" y="1708657"/>
            <a:ext cx="3622597" cy="609600"/>
          </a:xfrm>
          <a:prstGeom prst="round1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POŞET</a:t>
            </a:r>
            <a:endParaRPr lang="tr-TR" dirty="0"/>
          </a:p>
        </p:txBody>
      </p:sp>
      <p:sp>
        <p:nvSpPr>
          <p:cNvPr id="19" name="Tek Köşesi Yuvarlatılmış Dikdörtgen 18"/>
          <p:cNvSpPr/>
          <p:nvPr/>
        </p:nvSpPr>
        <p:spPr>
          <a:xfrm>
            <a:off x="4163670" y="6014077"/>
            <a:ext cx="3622596" cy="511418"/>
          </a:xfrm>
          <a:prstGeom prst="round1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RAPORLAMA TABLOLARI</a:t>
            </a:r>
            <a:endParaRPr lang="tr-TR" dirty="0"/>
          </a:p>
        </p:txBody>
      </p:sp>
      <p:sp>
        <p:nvSpPr>
          <p:cNvPr id="20" name="Tek Köşesi Yuvarlatılmış Dikdörtgen 19"/>
          <p:cNvSpPr/>
          <p:nvPr/>
        </p:nvSpPr>
        <p:spPr>
          <a:xfrm>
            <a:off x="4163671" y="4507274"/>
            <a:ext cx="3622596" cy="609600"/>
          </a:xfrm>
          <a:prstGeom prst="round1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KOMPOST MAKİNESİ</a:t>
            </a:r>
            <a:endParaRPr lang="tr-TR" dirty="0"/>
          </a:p>
        </p:txBody>
      </p:sp>
      <p:sp>
        <p:nvSpPr>
          <p:cNvPr id="22" name="Tek Köşesi Yuvarlatılmış Dikdörtgen 21"/>
          <p:cNvSpPr/>
          <p:nvPr/>
        </p:nvSpPr>
        <p:spPr>
          <a:xfrm>
            <a:off x="4163670" y="5237023"/>
            <a:ext cx="3622596" cy="609600"/>
          </a:xfrm>
          <a:prstGeom prst="round1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EĞİTİM MATERYALLERİ</a:t>
            </a:r>
            <a:endParaRPr lang="tr-TR" dirty="0"/>
          </a:p>
        </p:txBody>
      </p:sp>
      <p:sp>
        <p:nvSpPr>
          <p:cNvPr id="23" name="Tek Köşesi Yuvarlatılmış Dikdörtgen 22"/>
          <p:cNvSpPr/>
          <p:nvPr/>
        </p:nvSpPr>
        <p:spPr>
          <a:xfrm>
            <a:off x="4163671" y="3800694"/>
            <a:ext cx="3622596" cy="609600"/>
          </a:xfrm>
          <a:prstGeom prst="round1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GEÇİCİ ATIK DEPOLAMA ALANI</a:t>
            </a:r>
            <a:endParaRPr lang="tr-TR" dirty="0"/>
          </a:p>
        </p:txBody>
      </p:sp>
      <p:sp>
        <p:nvSpPr>
          <p:cNvPr id="24" name="Tek Köşesi Yuvarlatılmış Dikdörtgen 23"/>
          <p:cNvSpPr/>
          <p:nvPr/>
        </p:nvSpPr>
        <p:spPr>
          <a:xfrm>
            <a:off x="4163671" y="3107966"/>
            <a:ext cx="3622596" cy="609600"/>
          </a:xfrm>
          <a:prstGeom prst="round1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KONTEYNER</a:t>
            </a:r>
            <a:endParaRPr lang="tr-TR" dirty="0"/>
          </a:p>
        </p:txBody>
      </p:sp>
      <p:sp>
        <p:nvSpPr>
          <p:cNvPr id="25" name="Tek Köşesi Yuvarlatılmış Dikdörtgen 24"/>
          <p:cNvSpPr/>
          <p:nvPr/>
        </p:nvSpPr>
        <p:spPr>
          <a:xfrm>
            <a:off x="4163671" y="2429093"/>
            <a:ext cx="3622596" cy="609600"/>
          </a:xfrm>
          <a:prstGeom prst="round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KUMBARA</a:t>
            </a:r>
            <a:endParaRPr lang="tr-TR" dirty="0"/>
          </a:p>
        </p:txBody>
      </p:sp>
      <p:cxnSp>
        <p:nvCxnSpPr>
          <p:cNvPr id="26" name="Düz Bağlayıcı 25"/>
          <p:cNvCxnSpPr/>
          <p:nvPr/>
        </p:nvCxnSpPr>
        <p:spPr>
          <a:xfrm>
            <a:off x="3643763" y="1652040"/>
            <a:ext cx="0" cy="468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3643763" y="1999602"/>
            <a:ext cx="51990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Düz Bağlayıcı 38"/>
          <p:cNvCxnSpPr>
            <a:endCxn id="25" idx="1"/>
          </p:cNvCxnSpPr>
          <p:nvPr/>
        </p:nvCxnSpPr>
        <p:spPr>
          <a:xfrm>
            <a:off x="3643763" y="2733893"/>
            <a:ext cx="5199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Düz Bağlayıcı 40"/>
          <p:cNvCxnSpPr>
            <a:endCxn id="24" idx="1"/>
          </p:cNvCxnSpPr>
          <p:nvPr/>
        </p:nvCxnSpPr>
        <p:spPr>
          <a:xfrm>
            <a:off x="3643763" y="3412766"/>
            <a:ext cx="5199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Düz Bağlayıcı 43"/>
          <p:cNvCxnSpPr>
            <a:endCxn id="23" idx="1"/>
          </p:cNvCxnSpPr>
          <p:nvPr/>
        </p:nvCxnSpPr>
        <p:spPr>
          <a:xfrm>
            <a:off x="3643763" y="4105494"/>
            <a:ext cx="5199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Düz Bağlayıcı 47"/>
          <p:cNvCxnSpPr/>
          <p:nvPr/>
        </p:nvCxnSpPr>
        <p:spPr>
          <a:xfrm>
            <a:off x="3643763" y="4820312"/>
            <a:ext cx="5337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Düz Bağlayıcı 49"/>
          <p:cNvCxnSpPr/>
          <p:nvPr/>
        </p:nvCxnSpPr>
        <p:spPr>
          <a:xfrm>
            <a:off x="3642745" y="5541823"/>
            <a:ext cx="54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Düz Bağlayıcı 51"/>
          <p:cNvCxnSpPr/>
          <p:nvPr/>
        </p:nvCxnSpPr>
        <p:spPr>
          <a:xfrm flipV="1">
            <a:off x="3642745" y="6277964"/>
            <a:ext cx="519908" cy="49092"/>
          </a:xfrm>
          <a:prstGeom prst="line">
            <a:avLst/>
          </a:prstGeom>
        </p:spPr>
        <p:style>
          <a:lnRef idx="1">
            <a:schemeClr val="accent1"/>
          </a:lnRef>
          <a:fillRef idx="0">
            <a:schemeClr val="accent1"/>
          </a:fillRef>
          <a:effectRef idx="0">
            <a:schemeClr val="accent1"/>
          </a:effectRef>
          <a:fontRef idx="minor">
            <a:schemeClr val="tx1"/>
          </a:fontRef>
        </p:style>
      </p:cxnSp>
      <p:sp>
        <p:nvSpPr>
          <p:cNvPr id="27" name="Unvan 1"/>
          <p:cNvSpPr txBox="1">
            <a:spLocks/>
          </p:cNvSpPr>
          <p:nvPr/>
        </p:nvSpPr>
        <p:spPr>
          <a:xfrm>
            <a:off x="867580" y="787944"/>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4-İHTİYAÇLARIN </a:t>
            </a:r>
            <a:r>
              <a:rPr lang="tr-TR" b="1" dirty="0">
                <a:cs typeface="Calibri" panose="020F0502020204030204" pitchFamily="34" charset="0"/>
              </a:rPr>
              <a:t>BELİRLENMESİ</a:t>
            </a:r>
          </a:p>
        </p:txBody>
      </p:sp>
      <p:pic>
        <p:nvPicPr>
          <p:cNvPr id="28" name="Resim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30" name="Resim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31"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32" name="Resim 31"/>
          <p:cNvPicPr>
            <a:picLocks noChangeAspect="1"/>
          </p:cNvPicPr>
          <p:nvPr/>
        </p:nvPicPr>
        <p:blipFill>
          <a:blip r:embed="rId4"/>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204250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084820" y="280416"/>
            <a:ext cx="559307" cy="789431"/>
          </a:xfrm>
          <a:prstGeom prst="rect">
            <a:avLst/>
          </a:prstGeom>
          <a:blipFill>
            <a:blip r:embed="rId2" cstate="print"/>
            <a:stretch>
              <a:fillRect/>
            </a:stretch>
          </a:blipFill>
        </p:spPr>
        <p:txBody>
          <a:bodyPr wrap="square" lIns="0" tIns="0" rIns="0" bIns="0" rtlCol="0"/>
          <a:lstStyle/>
          <a:p>
            <a:endParaRPr/>
          </a:p>
        </p:txBody>
      </p:sp>
      <p:pic>
        <p:nvPicPr>
          <p:cNvPr id="14" name="Resim 1"/>
          <p:cNvPicPr>
            <a:picLocks noChangeAspect="1"/>
          </p:cNvPicPr>
          <p:nvPr/>
        </p:nvPicPr>
        <p:blipFill>
          <a:blip r:embed="rId3" cstate="print"/>
          <a:srcRect/>
          <a:stretch>
            <a:fillRect/>
          </a:stretch>
        </p:blipFill>
        <p:spPr bwMode="auto">
          <a:xfrm>
            <a:off x="294871" y="1549469"/>
            <a:ext cx="11421280" cy="4996811"/>
          </a:xfrm>
          <a:prstGeom prst="rect">
            <a:avLst/>
          </a:prstGeom>
          <a:noFill/>
          <a:ln w="9525">
            <a:noFill/>
            <a:miter lim="800000"/>
            <a:headEnd/>
            <a:tailEnd/>
          </a:ln>
        </p:spPr>
      </p:pic>
      <p:sp>
        <p:nvSpPr>
          <p:cNvPr id="15" name="object 12"/>
          <p:cNvSpPr txBox="1"/>
          <p:nvPr/>
        </p:nvSpPr>
        <p:spPr>
          <a:xfrm>
            <a:off x="1260389" y="1369919"/>
            <a:ext cx="6161901" cy="197490"/>
          </a:xfrm>
          <a:prstGeom prst="rect">
            <a:avLst/>
          </a:prstGeom>
        </p:spPr>
        <p:txBody>
          <a:bodyPr vert="horz" wrap="square" lIns="0" tIns="27305" rIns="0" bIns="0" rtlCol="0">
            <a:spAutoFit/>
          </a:bodyPr>
          <a:lstStyle/>
          <a:p>
            <a:pPr marL="12700" marR="5080" indent="-1270" algn="ctr">
              <a:lnSpc>
                <a:spcPct val="91800"/>
              </a:lnSpc>
              <a:spcBef>
                <a:spcPts val="215"/>
              </a:spcBef>
            </a:pPr>
            <a:r>
              <a:rPr lang="tr-TR" sz="1200" b="1" spc="-20" dirty="0" smtClean="0">
                <a:latin typeface="+mj-lt"/>
                <a:cs typeface="Times New Roman"/>
              </a:rPr>
              <a:t>*      İhtiyaçların Belirlenmesi Noktasında Sıfır Atık Projesinde uygulanacak Renk Skalası</a:t>
            </a:r>
            <a:endParaRPr sz="1200" dirty="0">
              <a:latin typeface="+mj-lt"/>
              <a:cs typeface="Times New Roman"/>
            </a:endParaRPr>
          </a:p>
        </p:txBody>
      </p:sp>
      <p:sp>
        <p:nvSpPr>
          <p:cNvPr id="17" name="Unvan 1"/>
          <p:cNvSpPr txBox="1">
            <a:spLocks/>
          </p:cNvSpPr>
          <p:nvPr/>
        </p:nvSpPr>
        <p:spPr>
          <a:xfrm>
            <a:off x="685405" y="891252"/>
            <a:ext cx="7441257" cy="441512"/>
          </a:xfrm>
          <a:prstGeom prst="rect">
            <a:avLst/>
          </a:prstGeom>
          <a:solidFill>
            <a:srgbClr val="FB2603"/>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dirty="0" smtClean="0"/>
              <a:t>POSET/KUMBARA /KONTEYNER</a:t>
            </a:r>
            <a:endParaRPr lang="tr-TR" dirty="0"/>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9"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1" name="Resim 10"/>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4128683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7816597" y="280416"/>
            <a:ext cx="559307" cy="789431"/>
          </a:xfrm>
          <a:prstGeom prst="rect">
            <a:avLst/>
          </a:prstGeom>
          <a:blipFill>
            <a:blip r:embed="rId2" cstate="print"/>
            <a:stretch>
              <a:fillRect/>
            </a:stretch>
          </a:blipFill>
        </p:spPr>
        <p:txBody>
          <a:bodyPr wrap="square" lIns="0" tIns="0" rIns="0" bIns="0" rtlCol="0"/>
          <a:lstStyle/>
          <a:p>
            <a:endParaRPr/>
          </a:p>
        </p:txBody>
      </p:sp>
      <p:sp>
        <p:nvSpPr>
          <p:cNvPr id="15" name="object 2"/>
          <p:cNvSpPr/>
          <p:nvPr/>
        </p:nvSpPr>
        <p:spPr>
          <a:xfrm>
            <a:off x="1347841" y="4209158"/>
            <a:ext cx="127635" cy="661670"/>
          </a:xfrm>
          <a:custGeom>
            <a:avLst/>
            <a:gdLst/>
            <a:ahLst/>
            <a:cxnLst/>
            <a:rect l="l" t="t" r="r" b="b"/>
            <a:pathLst>
              <a:path w="127635" h="661670">
                <a:moveTo>
                  <a:pt x="0" y="661669"/>
                </a:moveTo>
                <a:lnTo>
                  <a:pt x="127139" y="661669"/>
                </a:lnTo>
                <a:lnTo>
                  <a:pt x="127139" y="0"/>
                </a:lnTo>
                <a:lnTo>
                  <a:pt x="0" y="0"/>
                </a:lnTo>
                <a:lnTo>
                  <a:pt x="0" y="661669"/>
                </a:lnTo>
                <a:close/>
              </a:path>
            </a:pathLst>
          </a:custGeom>
          <a:solidFill>
            <a:srgbClr val="0E6EC5"/>
          </a:solidFill>
        </p:spPr>
        <p:txBody>
          <a:bodyPr wrap="square" lIns="0" tIns="0" rIns="0" bIns="0" rtlCol="0"/>
          <a:lstStyle/>
          <a:p>
            <a:endParaRPr>
              <a:latin typeface="+mj-lt"/>
            </a:endParaRPr>
          </a:p>
        </p:txBody>
      </p:sp>
      <p:sp>
        <p:nvSpPr>
          <p:cNvPr id="16" name="object 3"/>
          <p:cNvSpPr/>
          <p:nvPr/>
        </p:nvSpPr>
        <p:spPr>
          <a:xfrm>
            <a:off x="1347841" y="4082158"/>
            <a:ext cx="1312545" cy="127000"/>
          </a:xfrm>
          <a:custGeom>
            <a:avLst/>
            <a:gdLst/>
            <a:ahLst/>
            <a:cxnLst/>
            <a:rect l="l" t="t" r="r" b="b"/>
            <a:pathLst>
              <a:path w="1312545" h="127000">
                <a:moveTo>
                  <a:pt x="0" y="127000"/>
                </a:moveTo>
                <a:lnTo>
                  <a:pt x="1312430" y="127000"/>
                </a:lnTo>
                <a:lnTo>
                  <a:pt x="1312430" y="0"/>
                </a:lnTo>
                <a:lnTo>
                  <a:pt x="0" y="0"/>
                </a:lnTo>
                <a:lnTo>
                  <a:pt x="0" y="127000"/>
                </a:lnTo>
                <a:close/>
              </a:path>
            </a:pathLst>
          </a:custGeom>
          <a:solidFill>
            <a:srgbClr val="0E6EC5"/>
          </a:solidFill>
        </p:spPr>
        <p:txBody>
          <a:bodyPr wrap="square" lIns="0" tIns="0" rIns="0" bIns="0" rtlCol="0"/>
          <a:lstStyle/>
          <a:p>
            <a:endParaRPr>
              <a:latin typeface="+mj-lt"/>
            </a:endParaRPr>
          </a:p>
        </p:txBody>
      </p:sp>
      <p:sp>
        <p:nvSpPr>
          <p:cNvPr id="17" name="object 4"/>
          <p:cNvSpPr/>
          <p:nvPr/>
        </p:nvSpPr>
        <p:spPr>
          <a:xfrm>
            <a:off x="1347841" y="4081522"/>
            <a:ext cx="1312545" cy="788670"/>
          </a:xfrm>
          <a:custGeom>
            <a:avLst/>
            <a:gdLst/>
            <a:ahLst/>
            <a:cxnLst/>
            <a:rect l="l" t="t" r="r" b="b"/>
            <a:pathLst>
              <a:path w="1312545" h="788670">
                <a:moveTo>
                  <a:pt x="1312430" y="0"/>
                </a:moveTo>
                <a:lnTo>
                  <a:pt x="1312430" y="127000"/>
                </a:lnTo>
                <a:lnTo>
                  <a:pt x="127139" y="127000"/>
                </a:lnTo>
                <a:lnTo>
                  <a:pt x="127139" y="788670"/>
                </a:lnTo>
                <a:lnTo>
                  <a:pt x="0" y="788670"/>
                </a:lnTo>
                <a:lnTo>
                  <a:pt x="0" y="0"/>
                </a:lnTo>
                <a:lnTo>
                  <a:pt x="1312430" y="0"/>
                </a:lnTo>
                <a:close/>
              </a:path>
            </a:pathLst>
          </a:custGeom>
          <a:ln w="25400">
            <a:solidFill>
              <a:srgbClr val="0E6EC5"/>
            </a:solidFill>
          </a:ln>
        </p:spPr>
        <p:txBody>
          <a:bodyPr wrap="square" lIns="0" tIns="0" rIns="0" bIns="0" rtlCol="0"/>
          <a:lstStyle/>
          <a:p>
            <a:endParaRPr>
              <a:latin typeface="+mj-lt"/>
            </a:endParaRPr>
          </a:p>
        </p:txBody>
      </p:sp>
      <p:sp>
        <p:nvSpPr>
          <p:cNvPr id="18" name="object 5"/>
          <p:cNvSpPr/>
          <p:nvPr/>
        </p:nvSpPr>
        <p:spPr>
          <a:xfrm>
            <a:off x="2426592" y="3710302"/>
            <a:ext cx="249047" cy="248919"/>
          </a:xfrm>
          <a:prstGeom prst="rect">
            <a:avLst/>
          </a:prstGeom>
          <a:blipFill>
            <a:blip r:embed="rId3" cstate="print"/>
            <a:stretch>
              <a:fillRect/>
            </a:stretch>
          </a:blipFill>
        </p:spPr>
        <p:txBody>
          <a:bodyPr wrap="square" lIns="0" tIns="0" rIns="0" bIns="0" rtlCol="0"/>
          <a:lstStyle/>
          <a:p>
            <a:endParaRPr>
              <a:latin typeface="+mj-lt"/>
            </a:endParaRPr>
          </a:p>
        </p:txBody>
      </p:sp>
      <p:sp>
        <p:nvSpPr>
          <p:cNvPr id="19" name="object 6"/>
          <p:cNvSpPr/>
          <p:nvPr/>
        </p:nvSpPr>
        <p:spPr>
          <a:xfrm>
            <a:off x="2798321" y="3849747"/>
            <a:ext cx="127635" cy="661670"/>
          </a:xfrm>
          <a:custGeom>
            <a:avLst/>
            <a:gdLst/>
            <a:ahLst/>
            <a:cxnLst/>
            <a:rect l="l" t="t" r="r" b="b"/>
            <a:pathLst>
              <a:path w="127635" h="661670">
                <a:moveTo>
                  <a:pt x="0" y="661670"/>
                </a:moveTo>
                <a:lnTo>
                  <a:pt x="127127" y="661670"/>
                </a:lnTo>
                <a:lnTo>
                  <a:pt x="127127" y="0"/>
                </a:lnTo>
                <a:lnTo>
                  <a:pt x="0" y="0"/>
                </a:lnTo>
                <a:lnTo>
                  <a:pt x="0" y="661670"/>
                </a:lnTo>
                <a:close/>
              </a:path>
            </a:pathLst>
          </a:custGeom>
          <a:solidFill>
            <a:srgbClr val="0E6EC5"/>
          </a:solidFill>
        </p:spPr>
        <p:txBody>
          <a:bodyPr wrap="square" lIns="0" tIns="0" rIns="0" bIns="0" rtlCol="0"/>
          <a:lstStyle/>
          <a:p>
            <a:endParaRPr>
              <a:latin typeface="+mj-lt"/>
            </a:endParaRPr>
          </a:p>
        </p:txBody>
      </p:sp>
      <p:sp>
        <p:nvSpPr>
          <p:cNvPr id="20" name="object 7"/>
          <p:cNvSpPr/>
          <p:nvPr/>
        </p:nvSpPr>
        <p:spPr>
          <a:xfrm>
            <a:off x="2798321" y="3722747"/>
            <a:ext cx="1312545" cy="127000"/>
          </a:xfrm>
          <a:custGeom>
            <a:avLst/>
            <a:gdLst/>
            <a:ahLst/>
            <a:cxnLst/>
            <a:rect l="l" t="t" r="r" b="b"/>
            <a:pathLst>
              <a:path w="1312545" h="127000">
                <a:moveTo>
                  <a:pt x="0" y="127000"/>
                </a:moveTo>
                <a:lnTo>
                  <a:pt x="1312418" y="127000"/>
                </a:lnTo>
                <a:lnTo>
                  <a:pt x="1312418" y="0"/>
                </a:lnTo>
                <a:lnTo>
                  <a:pt x="0" y="0"/>
                </a:lnTo>
                <a:lnTo>
                  <a:pt x="0" y="127000"/>
                </a:lnTo>
                <a:close/>
              </a:path>
            </a:pathLst>
          </a:custGeom>
          <a:solidFill>
            <a:srgbClr val="0E6EC5"/>
          </a:solidFill>
        </p:spPr>
        <p:txBody>
          <a:bodyPr wrap="square" lIns="0" tIns="0" rIns="0" bIns="0" rtlCol="0"/>
          <a:lstStyle/>
          <a:p>
            <a:endParaRPr>
              <a:latin typeface="+mj-lt"/>
            </a:endParaRPr>
          </a:p>
        </p:txBody>
      </p:sp>
      <p:sp>
        <p:nvSpPr>
          <p:cNvPr id="21" name="object 8"/>
          <p:cNvSpPr/>
          <p:nvPr/>
        </p:nvSpPr>
        <p:spPr>
          <a:xfrm>
            <a:off x="2798321" y="3722494"/>
            <a:ext cx="1312545" cy="789305"/>
          </a:xfrm>
          <a:custGeom>
            <a:avLst/>
            <a:gdLst/>
            <a:ahLst/>
            <a:cxnLst/>
            <a:rect l="l" t="t" r="r" b="b"/>
            <a:pathLst>
              <a:path w="1312545" h="789304">
                <a:moveTo>
                  <a:pt x="1312418" y="0"/>
                </a:moveTo>
                <a:lnTo>
                  <a:pt x="1312418" y="127126"/>
                </a:lnTo>
                <a:lnTo>
                  <a:pt x="127127" y="127126"/>
                </a:lnTo>
                <a:lnTo>
                  <a:pt x="127127" y="788797"/>
                </a:lnTo>
                <a:lnTo>
                  <a:pt x="0" y="788797"/>
                </a:lnTo>
                <a:lnTo>
                  <a:pt x="0" y="0"/>
                </a:lnTo>
                <a:lnTo>
                  <a:pt x="1312418" y="0"/>
                </a:lnTo>
                <a:close/>
              </a:path>
            </a:pathLst>
          </a:custGeom>
          <a:ln w="25400">
            <a:solidFill>
              <a:srgbClr val="0E6EC5"/>
            </a:solidFill>
          </a:ln>
        </p:spPr>
        <p:txBody>
          <a:bodyPr wrap="square" lIns="0" tIns="0" rIns="0" bIns="0" rtlCol="0"/>
          <a:lstStyle/>
          <a:p>
            <a:endParaRPr>
              <a:latin typeface="+mj-lt"/>
            </a:endParaRPr>
          </a:p>
        </p:txBody>
      </p:sp>
      <p:sp>
        <p:nvSpPr>
          <p:cNvPr id="22" name="object 9"/>
          <p:cNvSpPr txBox="1"/>
          <p:nvPr/>
        </p:nvSpPr>
        <p:spPr>
          <a:xfrm>
            <a:off x="1518795" y="3863845"/>
            <a:ext cx="2181225" cy="1183640"/>
          </a:xfrm>
          <a:prstGeom prst="rect">
            <a:avLst/>
          </a:prstGeom>
        </p:spPr>
        <p:txBody>
          <a:bodyPr vert="horz" wrap="square" lIns="0" tIns="34290" rIns="0" bIns="0" rtlCol="0">
            <a:spAutoFit/>
          </a:bodyPr>
          <a:lstStyle/>
          <a:p>
            <a:pPr marL="1463040" marR="5080" indent="40640">
              <a:lnSpc>
                <a:spcPts val="1540"/>
              </a:lnSpc>
              <a:spcBef>
                <a:spcPts val="270"/>
              </a:spcBef>
            </a:pPr>
            <a:r>
              <a:rPr sz="1400" spc="-105" dirty="0">
                <a:latin typeface="+mj-lt"/>
                <a:cs typeface="Georgia"/>
              </a:rPr>
              <a:t>T</a:t>
            </a:r>
            <a:r>
              <a:rPr sz="1400" spc="-40" dirty="0">
                <a:latin typeface="+mj-lt"/>
                <a:cs typeface="Georgia"/>
              </a:rPr>
              <a:t>a</a:t>
            </a:r>
            <a:r>
              <a:rPr sz="1400" spc="-45" dirty="0">
                <a:latin typeface="+mj-lt"/>
                <a:cs typeface="Georgia"/>
              </a:rPr>
              <a:t>s</a:t>
            </a:r>
            <a:r>
              <a:rPr sz="1400" spc="-20" dirty="0">
                <a:latin typeface="+mj-lt"/>
                <a:cs typeface="Georgia"/>
              </a:rPr>
              <a:t>arı</a:t>
            </a:r>
            <a:r>
              <a:rPr sz="1400" spc="-50" dirty="0">
                <a:latin typeface="+mj-lt"/>
                <a:cs typeface="Georgia"/>
              </a:rPr>
              <a:t>m</a:t>
            </a:r>
            <a:r>
              <a:rPr sz="1400" spc="-15" dirty="0">
                <a:latin typeface="+mj-lt"/>
                <a:cs typeface="Georgia"/>
              </a:rPr>
              <a:t>ı  </a:t>
            </a:r>
            <a:r>
              <a:rPr sz="1400" spc="-30" dirty="0">
                <a:latin typeface="+mj-lt"/>
                <a:cs typeface="Georgia"/>
              </a:rPr>
              <a:t>yapılır</a:t>
            </a:r>
            <a:endParaRPr sz="1400">
              <a:latin typeface="+mj-lt"/>
              <a:cs typeface="Georgia"/>
            </a:endParaRPr>
          </a:p>
          <a:p>
            <a:pPr marL="12700">
              <a:lnSpc>
                <a:spcPts val="1185"/>
              </a:lnSpc>
            </a:pPr>
            <a:r>
              <a:rPr sz="1400" spc="-10" dirty="0">
                <a:latin typeface="+mj-lt"/>
                <a:cs typeface="Georgia"/>
              </a:rPr>
              <a:t>Geçici</a:t>
            </a:r>
            <a:endParaRPr sz="1400">
              <a:latin typeface="+mj-lt"/>
              <a:cs typeface="Georgia"/>
            </a:endParaRPr>
          </a:p>
          <a:p>
            <a:pPr marL="12700">
              <a:lnSpc>
                <a:spcPts val="1535"/>
              </a:lnSpc>
            </a:pPr>
            <a:r>
              <a:rPr sz="1400" spc="-20" dirty="0">
                <a:latin typeface="+mj-lt"/>
                <a:cs typeface="Georgia"/>
              </a:rPr>
              <a:t>depolama</a:t>
            </a:r>
            <a:endParaRPr sz="1400">
              <a:latin typeface="+mj-lt"/>
              <a:cs typeface="Georgia"/>
            </a:endParaRPr>
          </a:p>
          <a:p>
            <a:pPr marL="12700" marR="1205865">
              <a:lnSpc>
                <a:spcPts val="1540"/>
              </a:lnSpc>
              <a:spcBef>
                <a:spcPts val="95"/>
              </a:spcBef>
            </a:pPr>
            <a:r>
              <a:rPr sz="1400" spc="-20" dirty="0">
                <a:latin typeface="+mj-lt"/>
                <a:cs typeface="Georgia"/>
              </a:rPr>
              <a:t>alanının</a:t>
            </a:r>
            <a:r>
              <a:rPr sz="1400" spc="-110" dirty="0">
                <a:latin typeface="+mj-lt"/>
                <a:cs typeface="Georgia"/>
              </a:rPr>
              <a:t> </a:t>
            </a:r>
            <a:r>
              <a:rPr sz="1400" spc="-30" dirty="0">
                <a:latin typeface="+mj-lt"/>
                <a:cs typeface="Georgia"/>
              </a:rPr>
              <a:t>yeri  </a:t>
            </a:r>
            <a:r>
              <a:rPr sz="1400" spc="-20" dirty="0">
                <a:latin typeface="+mj-lt"/>
                <a:cs typeface="Georgia"/>
              </a:rPr>
              <a:t>belirlenir</a:t>
            </a:r>
            <a:endParaRPr sz="1400">
              <a:latin typeface="+mj-lt"/>
              <a:cs typeface="Georgia"/>
            </a:endParaRPr>
          </a:p>
        </p:txBody>
      </p:sp>
      <p:sp>
        <p:nvSpPr>
          <p:cNvPr id="23" name="object 10"/>
          <p:cNvSpPr/>
          <p:nvPr/>
        </p:nvSpPr>
        <p:spPr>
          <a:xfrm>
            <a:off x="3877186" y="3351400"/>
            <a:ext cx="248919" cy="248919"/>
          </a:xfrm>
          <a:prstGeom prst="rect">
            <a:avLst/>
          </a:prstGeom>
          <a:blipFill>
            <a:blip r:embed="rId4" cstate="print"/>
            <a:stretch>
              <a:fillRect/>
            </a:stretch>
          </a:blipFill>
        </p:spPr>
        <p:txBody>
          <a:bodyPr wrap="square" lIns="0" tIns="0" rIns="0" bIns="0" rtlCol="0"/>
          <a:lstStyle/>
          <a:p>
            <a:endParaRPr>
              <a:latin typeface="+mj-lt"/>
            </a:endParaRPr>
          </a:p>
        </p:txBody>
      </p:sp>
      <p:sp>
        <p:nvSpPr>
          <p:cNvPr id="24" name="object 11"/>
          <p:cNvSpPr/>
          <p:nvPr/>
        </p:nvSpPr>
        <p:spPr>
          <a:xfrm>
            <a:off x="4248787" y="3490338"/>
            <a:ext cx="127635" cy="661670"/>
          </a:xfrm>
          <a:custGeom>
            <a:avLst/>
            <a:gdLst/>
            <a:ahLst/>
            <a:cxnLst/>
            <a:rect l="l" t="t" r="r" b="b"/>
            <a:pathLst>
              <a:path w="127635" h="661670">
                <a:moveTo>
                  <a:pt x="0" y="661670"/>
                </a:moveTo>
                <a:lnTo>
                  <a:pt x="127254" y="661670"/>
                </a:lnTo>
                <a:lnTo>
                  <a:pt x="127254" y="0"/>
                </a:lnTo>
                <a:lnTo>
                  <a:pt x="0" y="0"/>
                </a:lnTo>
                <a:lnTo>
                  <a:pt x="0" y="661670"/>
                </a:lnTo>
                <a:close/>
              </a:path>
            </a:pathLst>
          </a:custGeom>
          <a:solidFill>
            <a:srgbClr val="0E6EC5"/>
          </a:solidFill>
        </p:spPr>
        <p:txBody>
          <a:bodyPr wrap="square" lIns="0" tIns="0" rIns="0" bIns="0" rtlCol="0"/>
          <a:lstStyle/>
          <a:p>
            <a:endParaRPr>
              <a:latin typeface="+mj-lt"/>
            </a:endParaRPr>
          </a:p>
        </p:txBody>
      </p:sp>
      <p:sp>
        <p:nvSpPr>
          <p:cNvPr id="25" name="object 12"/>
          <p:cNvSpPr/>
          <p:nvPr/>
        </p:nvSpPr>
        <p:spPr>
          <a:xfrm>
            <a:off x="4264027" y="3371561"/>
            <a:ext cx="1312545" cy="127000"/>
          </a:xfrm>
          <a:custGeom>
            <a:avLst/>
            <a:gdLst/>
            <a:ahLst/>
            <a:cxnLst/>
            <a:rect l="l" t="t" r="r" b="b"/>
            <a:pathLst>
              <a:path w="1312545" h="127000">
                <a:moveTo>
                  <a:pt x="0" y="127000"/>
                </a:moveTo>
                <a:lnTo>
                  <a:pt x="1312545" y="127000"/>
                </a:lnTo>
                <a:lnTo>
                  <a:pt x="1312545" y="0"/>
                </a:lnTo>
                <a:lnTo>
                  <a:pt x="0" y="0"/>
                </a:lnTo>
                <a:lnTo>
                  <a:pt x="0" y="127000"/>
                </a:lnTo>
                <a:close/>
              </a:path>
            </a:pathLst>
          </a:custGeom>
          <a:solidFill>
            <a:srgbClr val="0E6EC5"/>
          </a:solidFill>
        </p:spPr>
        <p:txBody>
          <a:bodyPr wrap="square" lIns="0" tIns="0" rIns="0" bIns="0" rtlCol="0"/>
          <a:lstStyle/>
          <a:p>
            <a:endParaRPr>
              <a:latin typeface="+mj-lt"/>
            </a:endParaRPr>
          </a:p>
        </p:txBody>
      </p:sp>
      <p:sp>
        <p:nvSpPr>
          <p:cNvPr id="26" name="object 13"/>
          <p:cNvSpPr/>
          <p:nvPr/>
        </p:nvSpPr>
        <p:spPr>
          <a:xfrm>
            <a:off x="4248787" y="3363591"/>
            <a:ext cx="1312545" cy="789305"/>
          </a:xfrm>
          <a:custGeom>
            <a:avLst/>
            <a:gdLst/>
            <a:ahLst/>
            <a:cxnLst/>
            <a:rect l="l" t="t" r="r" b="b"/>
            <a:pathLst>
              <a:path w="1312545" h="789304">
                <a:moveTo>
                  <a:pt x="1312545" y="0"/>
                </a:moveTo>
                <a:lnTo>
                  <a:pt x="1312545" y="127126"/>
                </a:lnTo>
                <a:lnTo>
                  <a:pt x="127254" y="127126"/>
                </a:lnTo>
                <a:lnTo>
                  <a:pt x="127254" y="788796"/>
                </a:lnTo>
                <a:lnTo>
                  <a:pt x="0" y="788796"/>
                </a:lnTo>
                <a:lnTo>
                  <a:pt x="0" y="0"/>
                </a:lnTo>
                <a:lnTo>
                  <a:pt x="1312545" y="0"/>
                </a:lnTo>
                <a:close/>
              </a:path>
            </a:pathLst>
          </a:custGeom>
          <a:ln w="25400">
            <a:solidFill>
              <a:srgbClr val="0E6EC5"/>
            </a:solidFill>
          </a:ln>
        </p:spPr>
        <p:txBody>
          <a:bodyPr wrap="square" lIns="0" tIns="0" rIns="0" bIns="0" rtlCol="0"/>
          <a:lstStyle/>
          <a:p>
            <a:endParaRPr>
              <a:latin typeface="+mj-lt"/>
            </a:endParaRPr>
          </a:p>
        </p:txBody>
      </p:sp>
      <p:sp>
        <p:nvSpPr>
          <p:cNvPr id="27" name="object 14"/>
          <p:cNvSpPr txBox="1"/>
          <p:nvPr/>
        </p:nvSpPr>
        <p:spPr>
          <a:xfrm>
            <a:off x="4420237" y="3504815"/>
            <a:ext cx="924560" cy="434975"/>
          </a:xfrm>
          <a:prstGeom prst="rect">
            <a:avLst/>
          </a:prstGeom>
        </p:spPr>
        <p:txBody>
          <a:bodyPr vert="horz" wrap="square" lIns="0" tIns="34290" rIns="0" bIns="0" rtlCol="0">
            <a:spAutoFit/>
          </a:bodyPr>
          <a:lstStyle/>
          <a:p>
            <a:pPr marL="12700" marR="5080" indent="43815">
              <a:lnSpc>
                <a:spcPts val="1540"/>
              </a:lnSpc>
              <a:spcBef>
                <a:spcPts val="270"/>
              </a:spcBef>
            </a:pPr>
            <a:r>
              <a:rPr sz="1400" spc="-30" dirty="0">
                <a:latin typeface="+mj-lt"/>
                <a:cs typeface="Georgia"/>
              </a:rPr>
              <a:t>İnşaatı  </a:t>
            </a:r>
            <a:r>
              <a:rPr sz="1400" spc="-10" dirty="0">
                <a:latin typeface="+mj-lt"/>
                <a:cs typeface="Georgia"/>
              </a:rPr>
              <a:t>t</a:t>
            </a:r>
            <a:r>
              <a:rPr sz="1400" spc="-25" dirty="0">
                <a:latin typeface="+mj-lt"/>
                <a:cs typeface="Georgia"/>
              </a:rPr>
              <a:t>a</a:t>
            </a:r>
            <a:r>
              <a:rPr sz="1400" spc="-40" dirty="0">
                <a:latin typeface="+mj-lt"/>
                <a:cs typeface="Georgia"/>
              </a:rPr>
              <a:t>m</a:t>
            </a:r>
            <a:r>
              <a:rPr sz="1400" spc="-30" dirty="0">
                <a:latin typeface="+mj-lt"/>
                <a:cs typeface="Georgia"/>
              </a:rPr>
              <a:t>a</a:t>
            </a:r>
            <a:r>
              <a:rPr sz="1400" spc="-25" dirty="0">
                <a:latin typeface="+mj-lt"/>
                <a:cs typeface="Georgia"/>
              </a:rPr>
              <a:t>mla</a:t>
            </a:r>
            <a:r>
              <a:rPr sz="1400" spc="-20" dirty="0">
                <a:latin typeface="+mj-lt"/>
                <a:cs typeface="Georgia"/>
              </a:rPr>
              <a:t>nır</a:t>
            </a:r>
            <a:endParaRPr sz="1400" dirty="0">
              <a:latin typeface="+mj-lt"/>
              <a:cs typeface="Georgia"/>
            </a:endParaRPr>
          </a:p>
        </p:txBody>
      </p:sp>
      <p:sp>
        <p:nvSpPr>
          <p:cNvPr id="28" name="object 15"/>
          <p:cNvSpPr/>
          <p:nvPr/>
        </p:nvSpPr>
        <p:spPr>
          <a:xfrm>
            <a:off x="5327653" y="2992497"/>
            <a:ext cx="248919" cy="248920"/>
          </a:xfrm>
          <a:prstGeom prst="rect">
            <a:avLst/>
          </a:prstGeom>
          <a:blipFill>
            <a:blip r:embed="rId5" cstate="print"/>
            <a:stretch>
              <a:fillRect/>
            </a:stretch>
          </a:blipFill>
        </p:spPr>
        <p:txBody>
          <a:bodyPr wrap="square" lIns="0" tIns="0" rIns="0" bIns="0" rtlCol="0"/>
          <a:lstStyle/>
          <a:p>
            <a:endParaRPr>
              <a:latin typeface="+mj-lt"/>
            </a:endParaRPr>
          </a:p>
        </p:txBody>
      </p:sp>
      <p:sp>
        <p:nvSpPr>
          <p:cNvPr id="29" name="object 16"/>
          <p:cNvSpPr/>
          <p:nvPr/>
        </p:nvSpPr>
        <p:spPr>
          <a:xfrm>
            <a:off x="5699382" y="3132197"/>
            <a:ext cx="127635" cy="661670"/>
          </a:xfrm>
          <a:custGeom>
            <a:avLst/>
            <a:gdLst/>
            <a:ahLst/>
            <a:cxnLst/>
            <a:rect l="l" t="t" r="r" b="b"/>
            <a:pathLst>
              <a:path w="127635" h="661670">
                <a:moveTo>
                  <a:pt x="0" y="661670"/>
                </a:moveTo>
                <a:lnTo>
                  <a:pt x="127126" y="661670"/>
                </a:lnTo>
                <a:lnTo>
                  <a:pt x="127126" y="0"/>
                </a:lnTo>
                <a:lnTo>
                  <a:pt x="0" y="0"/>
                </a:lnTo>
                <a:lnTo>
                  <a:pt x="0" y="661670"/>
                </a:lnTo>
                <a:close/>
              </a:path>
            </a:pathLst>
          </a:custGeom>
          <a:solidFill>
            <a:srgbClr val="0E6EC5"/>
          </a:solidFill>
        </p:spPr>
        <p:txBody>
          <a:bodyPr wrap="square" lIns="0" tIns="0" rIns="0" bIns="0" rtlCol="0"/>
          <a:lstStyle/>
          <a:p>
            <a:endParaRPr>
              <a:latin typeface="+mj-lt"/>
            </a:endParaRPr>
          </a:p>
        </p:txBody>
      </p:sp>
      <p:sp>
        <p:nvSpPr>
          <p:cNvPr id="30" name="object 17"/>
          <p:cNvSpPr/>
          <p:nvPr/>
        </p:nvSpPr>
        <p:spPr>
          <a:xfrm>
            <a:off x="5699382" y="3005197"/>
            <a:ext cx="1312545" cy="127000"/>
          </a:xfrm>
          <a:custGeom>
            <a:avLst/>
            <a:gdLst/>
            <a:ahLst/>
            <a:cxnLst/>
            <a:rect l="l" t="t" r="r" b="b"/>
            <a:pathLst>
              <a:path w="1312545" h="127000">
                <a:moveTo>
                  <a:pt x="0" y="127000"/>
                </a:moveTo>
                <a:lnTo>
                  <a:pt x="1312417" y="127000"/>
                </a:lnTo>
                <a:lnTo>
                  <a:pt x="1312417" y="0"/>
                </a:lnTo>
                <a:lnTo>
                  <a:pt x="0" y="0"/>
                </a:lnTo>
                <a:lnTo>
                  <a:pt x="0" y="127000"/>
                </a:lnTo>
                <a:close/>
              </a:path>
            </a:pathLst>
          </a:custGeom>
          <a:solidFill>
            <a:srgbClr val="0E6EC5"/>
          </a:solidFill>
        </p:spPr>
        <p:txBody>
          <a:bodyPr wrap="square" lIns="0" tIns="0" rIns="0" bIns="0" rtlCol="0"/>
          <a:lstStyle/>
          <a:p>
            <a:endParaRPr>
              <a:latin typeface="+mj-lt"/>
            </a:endParaRPr>
          </a:p>
        </p:txBody>
      </p:sp>
      <p:sp>
        <p:nvSpPr>
          <p:cNvPr id="31" name="object 18"/>
          <p:cNvSpPr/>
          <p:nvPr/>
        </p:nvSpPr>
        <p:spPr>
          <a:xfrm>
            <a:off x="5699382" y="3004690"/>
            <a:ext cx="1312545" cy="788670"/>
          </a:xfrm>
          <a:custGeom>
            <a:avLst/>
            <a:gdLst/>
            <a:ahLst/>
            <a:cxnLst/>
            <a:rect l="l" t="t" r="r" b="b"/>
            <a:pathLst>
              <a:path w="1312545" h="788670">
                <a:moveTo>
                  <a:pt x="1312417" y="0"/>
                </a:moveTo>
                <a:lnTo>
                  <a:pt x="1312417" y="127000"/>
                </a:lnTo>
                <a:lnTo>
                  <a:pt x="127126" y="127000"/>
                </a:lnTo>
                <a:lnTo>
                  <a:pt x="127126" y="788669"/>
                </a:lnTo>
                <a:lnTo>
                  <a:pt x="0" y="788669"/>
                </a:lnTo>
                <a:lnTo>
                  <a:pt x="0" y="0"/>
                </a:lnTo>
                <a:lnTo>
                  <a:pt x="1312417" y="0"/>
                </a:lnTo>
                <a:close/>
              </a:path>
            </a:pathLst>
          </a:custGeom>
          <a:ln w="25400">
            <a:solidFill>
              <a:srgbClr val="0E6EC5"/>
            </a:solidFill>
          </a:ln>
        </p:spPr>
        <p:txBody>
          <a:bodyPr wrap="square" lIns="0" tIns="0" rIns="0" bIns="0" rtlCol="0"/>
          <a:lstStyle/>
          <a:p>
            <a:endParaRPr>
              <a:latin typeface="+mj-lt"/>
            </a:endParaRPr>
          </a:p>
        </p:txBody>
      </p:sp>
      <p:sp>
        <p:nvSpPr>
          <p:cNvPr id="32" name="object 19"/>
          <p:cNvSpPr txBox="1"/>
          <p:nvPr/>
        </p:nvSpPr>
        <p:spPr>
          <a:xfrm>
            <a:off x="5871085" y="3145787"/>
            <a:ext cx="1059815" cy="629920"/>
          </a:xfrm>
          <a:prstGeom prst="rect">
            <a:avLst/>
          </a:prstGeom>
        </p:spPr>
        <p:txBody>
          <a:bodyPr vert="horz" wrap="square" lIns="0" tIns="31115" rIns="0" bIns="0" rtlCol="0">
            <a:spAutoFit/>
          </a:bodyPr>
          <a:lstStyle/>
          <a:p>
            <a:pPr marL="12700" marR="5080">
              <a:lnSpc>
                <a:spcPct val="91500"/>
              </a:lnSpc>
              <a:spcBef>
                <a:spcPts val="245"/>
              </a:spcBef>
            </a:pPr>
            <a:r>
              <a:rPr sz="1400" spc="-15" dirty="0">
                <a:latin typeface="+mj-lt"/>
                <a:cs typeface="Georgia"/>
              </a:rPr>
              <a:t>Depolama  </a:t>
            </a:r>
            <a:r>
              <a:rPr sz="1400" spc="-25" dirty="0">
                <a:latin typeface="+mj-lt"/>
                <a:cs typeface="Georgia"/>
              </a:rPr>
              <a:t>k</a:t>
            </a:r>
            <a:r>
              <a:rPr sz="1400" dirty="0">
                <a:latin typeface="+mj-lt"/>
                <a:cs typeface="Georgia"/>
              </a:rPr>
              <a:t>on</a:t>
            </a:r>
            <a:r>
              <a:rPr sz="1400" spc="-35" dirty="0">
                <a:latin typeface="+mj-lt"/>
                <a:cs typeface="Georgia"/>
              </a:rPr>
              <a:t>t</a:t>
            </a:r>
            <a:r>
              <a:rPr sz="1400" spc="-10" dirty="0">
                <a:latin typeface="+mj-lt"/>
                <a:cs typeface="Georgia"/>
              </a:rPr>
              <a:t>e</a:t>
            </a:r>
            <a:r>
              <a:rPr sz="1400" spc="-20" dirty="0">
                <a:latin typeface="+mj-lt"/>
                <a:cs typeface="Georgia"/>
              </a:rPr>
              <a:t>yne</a:t>
            </a:r>
            <a:r>
              <a:rPr sz="1400" spc="-35" dirty="0">
                <a:latin typeface="+mj-lt"/>
                <a:cs typeface="Georgia"/>
              </a:rPr>
              <a:t>r</a:t>
            </a:r>
            <a:r>
              <a:rPr sz="1400" spc="-15" dirty="0">
                <a:latin typeface="+mj-lt"/>
                <a:cs typeface="Georgia"/>
              </a:rPr>
              <a:t>leri  </a:t>
            </a:r>
            <a:r>
              <a:rPr sz="1400" spc="-25" dirty="0">
                <a:latin typeface="+mj-lt"/>
                <a:cs typeface="Georgia"/>
              </a:rPr>
              <a:t>yerleştirilir</a:t>
            </a:r>
            <a:endParaRPr sz="1400">
              <a:latin typeface="+mj-lt"/>
              <a:cs typeface="Georgia"/>
            </a:endParaRPr>
          </a:p>
        </p:txBody>
      </p:sp>
      <p:sp>
        <p:nvSpPr>
          <p:cNvPr id="33" name="object 20"/>
          <p:cNvSpPr/>
          <p:nvPr/>
        </p:nvSpPr>
        <p:spPr>
          <a:xfrm>
            <a:off x="6778120" y="2633469"/>
            <a:ext cx="249047" cy="249047"/>
          </a:xfrm>
          <a:prstGeom prst="rect">
            <a:avLst/>
          </a:prstGeom>
          <a:blipFill>
            <a:blip r:embed="rId6" cstate="print"/>
            <a:stretch>
              <a:fillRect/>
            </a:stretch>
          </a:blipFill>
        </p:spPr>
        <p:txBody>
          <a:bodyPr wrap="square" lIns="0" tIns="0" rIns="0" bIns="0" rtlCol="0"/>
          <a:lstStyle/>
          <a:p>
            <a:endParaRPr>
              <a:latin typeface="+mj-lt"/>
            </a:endParaRPr>
          </a:p>
        </p:txBody>
      </p:sp>
      <p:sp>
        <p:nvSpPr>
          <p:cNvPr id="34" name="object 21"/>
          <p:cNvSpPr/>
          <p:nvPr/>
        </p:nvSpPr>
        <p:spPr>
          <a:xfrm>
            <a:off x="7149848" y="2772788"/>
            <a:ext cx="127635" cy="661670"/>
          </a:xfrm>
          <a:custGeom>
            <a:avLst/>
            <a:gdLst/>
            <a:ahLst/>
            <a:cxnLst/>
            <a:rect l="l" t="t" r="r" b="b"/>
            <a:pathLst>
              <a:path w="127635" h="661670">
                <a:moveTo>
                  <a:pt x="0" y="661670"/>
                </a:moveTo>
                <a:lnTo>
                  <a:pt x="127127" y="661670"/>
                </a:lnTo>
                <a:lnTo>
                  <a:pt x="127127" y="0"/>
                </a:lnTo>
                <a:lnTo>
                  <a:pt x="0" y="0"/>
                </a:lnTo>
                <a:lnTo>
                  <a:pt x="0" y="661670"/>
                </a:lnTo>
                <a:close/>
              </a:path>
            </a:pathLst>
          </a:custGeom>
          <a:solidFill>
            <a:srgbClr val="0E6EC5"/>
          </a:solidFill>
        </p:spPr>
        <p:txBody>
          <a:bodyPr wrap="square" lIns="0" tIns="0" rIns="0" bIns="0" rtlCol="0"/>
          <a:lstStyle/>
          <a:p>
            <a:endParaRPr>
              <a:latin typeface="+mj-lt"/>
            </a:endParaRPr>
          </a:p>
        </p:txBody>
      </p:sp>
      <p:sp>
        <p:nvSpPr>
          <p:cNvPr id="35" name="object 22"/>
          <p:cNvSpPr/>
          <p:nvPr/>
        </p:nvSpPr>
        <p:spPr>
          <a:xfrm>
            <a:off x="7149848" y="2645788"/>
            <a:ext cx="1312545" cy="127000"/>
          </a:xfrm>
          <a:custGeom>
            <a:avLst/>
            <a:gdLst/>
            <a:ahLst/>
            <a:cxnLst/>
            <a:rect l="l" t="t" r="r" b="b"/>
            <a:pathLst>
              <a:path w="1312545" h="127000">
                <a:moveTo>
                  <a:pt x="0" y="127000"/>
                </a:moveTo>
                <a:lnTo>
                  <a:pt x="1312417" y="127000"/>
                </a:lnTo>
                <a:lnTo>
                  <a:pt x="1312417" y="0"/>
                </a:lnTo>
                <a:lnTo>
                  <a:pt x="0" y="0"/>
                </a:lnTo>
                <a:lnTo>
                  <a:pt x="0" y="127000"/>
                </a:lnTo>
                <a:close/>
              </a:path>
            </a:pathLst>
          </a:custGeom>
          <a:solidFill>
            <a:srgbClr val="0E6EC5"/>
          </a:solidFill>
        </p:spPr>
        <p:txBody>
          <a:bodyPr wrap="square" lIns="0" tIns="0" rIns="0" bIns="0" rtlCol="0"/>
          <a:lstStyle/>
          <a:p>
            <a:endParaRPr>
              <a:latin typeface="+mj-lt"/>
            </a:endParaRPr>
          </a:p>
        </p:txBody>
      </p:sp>
      <p:sp>
        <p:nvSpPr>
          <p:cNvPr id="36" name="object 23"/>
          <p:cNvSpPr/>
          <p:nvPr/>
        </p:nvSpPr>
        <p:spPr>
          <a:xfrm>
            <a:off x="7149848" y="2645788"/>
            <a:ext cx="1312545" cy="788670"/>
          </a:xfrm>
          <a:custGeom>
            <a:avLst/>
            <a:gdLst/>
            <a:ahLst/>
            <a:cxnLst/>
            <a:rect l="l" t="t" r="r" b="b"/>
            <a:pathLst>
              <a:path w="1312545" h="788670">
                <a:moveTo>
                  <a:pt x="1312417" y="0"/>
                </a:moveTo>
                <a:lnTo>
                  <a:pt x="1312417" y="127000"/>
                </a:lnTo>
                <a:lnTo>
                  <a:pt x="127127" y="127000"/>
                </a:lnTo>
                <a:lnTo>
                  <a:pt x="127127" y="788669"/>
                </a:lnTo>
                <a:lnTo>
                  <a:pt x="0" y="788669"/>
                </a:lnTo>
                <a:lnTo>
                  <a:pt x="0" y="0"/>
                </a:lnTo>
                <a:lnTo>
                  <a:pt x="1312417" y="0"/>
                </a:lnTo>
                <a:close/>
              </a:path>
            </a:pathLst>
          </a:custGeom>
          <a:ln w="25400">
            <a:solidFill>
              <a:srgbClr val="0E6EC5"/>
            </a:solidFill>
          </a:ln>
        </p:spPr>
        <p:txBody>
          <a:bodyPr wrap="square" lIns="0" tIns="0" rIns="0" bIns="0" rtlCol="0"/>
          <a:lstStyle/>
          <a:p>
            <a:endParaRPr>
              <a:latin typeface="+mj-lt"/>
            </a:endParaRPr>
          </a:p>
        </p:txBody>
      </p:sp>
      <p:sp>
        <p:nvSpPr>
          <p:cNvPr id="37" name="object 24"/>
          <p:cNvSpPr txBox="1"/>
          <p:nvPr/>
        </p:nvSpPr>
        <p:spPr>
          <a:xfrm>
            <a:off x="7321553" y="2786707"/>
            <a:ext cx="732790" cy="434975"/>
          </a:xfrm>
          <a:prstGeom prst="rect">
            <a:avLst/>
          </a:prstGeom>
        </p:spPr>
        <p:txBody>
          <a:bodyPr vert="horz" wrap="square" lIns="0" tIns="13335" rIns="0" bIns="0" rtlCol="0">
            <a:spAutoFit/>
          </a:bodyPr>
          <a:lstStyle/>
          <a:p>
            <a:pPr marL="12700">
              <a:lnSpc>
                <a:spcPts val="1610"/>
              </a:lnSpc>
              <a:spcBef>
                <a:spcPts val="105"/>
              </a:spcBef>
            </a:pPr>
            <a:r>
              <a:rPr sz="1400" spc="-100" dirty="0">
                <a:latin typeface="+mj-lt"/>
                <a:cs typeface="Georgia"/>
              </a:rPr>
              <a:t>T</a:t>
            </a:r>
            <a:r>
              <a:rPr sz="1400" spc="-15" dirty="0">
                <a:latin typeface="+mj-lt"/>
                <a:cs typeface="Georgia"/>
              </a:rPr>
              <a:t>a</a:t>
            </a:r>
            <a:r>
              <a:rPr sz="1400" spc="-30" dirty="0">
                <a:latin typeface="+mj-lt"/>
                <a:cs typeface="Georgia"/>
              </a:rPr>
              <a:t>b</a:t>
            </a:r>
            <a:r>
              <a:rPr sz="1400" spc="-15" dirty="0">
                <a:latin typeface="+mj-lt"/>
                <a:cs typeface="Georgia"/>
              </a:rPr>
              <a:t>elal</a:t>
            </a:r>
            <a:r>
              <a:rPr sz="1400" spc="-30" dirty="0">
                <a:latin typeface="+mj-lt"/>
                <a:cs typeface="Georgia"/>
              </a:rPr>
              <a:t>a</a:t>
            </a:r>
            <a:r>
              <a:rPr sz="1400" spc="-35" dirty="0">
                <a:latin typeface="+mj-lt"/>
                <a:cs typeface="Georgia"/>
              </a:rPr>
              <a:t>r</a:t>
            </a:r>
            <a:endParaRPr sz="1400">
              <a:latin typeface="+mj-lt"/>
              <a:cs typeface="Georgia"/>
            </a:endParaRPr>
          </a:p>
          <a:p>
            <a:pPr marL="12700">
              <a:lnSpc>
                <a:spcPts val="1610"/>
              </a:lnSpc>
            </a:pPr>
            <a:r>
              <a:rPr sz="1400" spc="-45" dirty="0">
                <a:latin typeface="+mj-lt"/>
                <a:cs typeface="Georgia"/>
              </a:rPr>
              <a:t>asılır.</a:t>
            </a:r>
            <a:endParaRPr sz="1400">
              <a:latin typeface="+mj-lt"/>
              <a:cs typeface="Georgia"/>
            </a:endParaRPr>
          </a:p>
        </p:txBody>
      </p:sp>
      <p:sp>
        <p:nvSpPr>
          <p:cNvPr id="38" name="object 25"/>
          <p:cNvSpPr/>
          <p:nvPr/>
        </p:nvSpPr>
        <p:spPr>
          <a:xfrm>
            <a:off x="8228713" y="2274566"/>
            <a:ext cx="248920" cy="248920"/>
          </a:xfrm>
          <a:prstGeom prst="rect">
            <a:avLst/>
          </a:prstGeom>
          <a:blipFill>
            <a:blip r:embed="rId4" cstate="print"/>
            <a:stretch>
              <a:fillRect/>
            </a:stretch>
          </a:blipFill>
        </p:spPr>
        <p:txBody>
          <a:bodyPr wrap="square" lIns="0" tIns="0" rIns="0" bIns="0" rtlCol="0"/>
          <a:lstStyle/>
          <a:p>
            <a:endParaRPr>
              <a:latin typeface="+mj-lt"/>
            </a:endParaRPr>
          </a:p>
        </p:txBody>
      </p:sp>
      <p:sp>
        <p:nvSpPr>
          <p:cNvPr id="39" name="object 26"/>
          <p:cNvSpPr/>
          <p:nvPr/>
        </p:nvSpPr>
        <p:spPr>
          <a:xfrm>
            <a:off x="8600315" y="2413378"/>
            <a:ext cx="127635" cy="661670"/>
          </a:xfrm>
          <a:custGeom>
            <a:avLst/>
            <a:gdLst/>
            <a:ahLst/>
            <a:cxnLst/>
            <a:rect l="l" t="t" r="r" b="b"/>
            <a:pathLst>
              <a:path w="127634" h="661669">
                <a:moveTo>
                  <a:pt x="0" y="661670"/>
                </a:moveTo>
                <a:lnTo>
                  <a:pt x="127126" y="661670"/>
                </a:lnTo>
                <a:lnTo>
                  <a:pt x="127126" y="0"/>
                </a:lnTo>
                <a:lnTo>
                  <a:pt x="0" y="0"/>
                </a:lnTo>
                <a:lnTo>
                  <a:pt x="0" y="661670"/>
                </a:lnTo>
                <a:close/>
              </a:path>
            </a:pathLst>
          </a:custGeom>
          <a:solidFill>
            <a:srgbClr val="0E6EC5"/>
          </a:solidFill>
        </p:spPr>
        <p:txBody>
          <a:bodyPr wrap="square" lIns="0" tIns="0" rIns="0" bIns="0" rtlCol="0"/>
          <a:lstStyle/>
          <a:p>
            <a:endParaRPr>
              <a:latin typeface="+mj-lt"/>
            </a:endParaRPr>
          </a:p>
        </p:txBody>
      </p:sp>
      <p:sp>
        <p:nvSpPr>
          <p:cNvPr id="40" name="object 27"/>
          <p:cNvSpPr/>
          <p:nvPr/>
        </p:nvSpPr>
        <p:spPr>
          <a:xfrm>
            <a:off x="8600315" y="2286378"/>
            <a:ext cx="1312545" cy="127000"/>
          </a:xfrm>
          <a:custGeom>
            <a:avLst/>
            <a:gdLst/>
            <a:ahLst/>
            <a:cxnLst/>
            <a:rect l="l" t="t" r="r" b="b"/>
            <a:pathLst>
              <a:path w="1312545" h="127000">
                <a:moveTo>
                  <a:pt x="0" y="127000"/>
                </a:moveTo>
                <a:lnTo>
                  <a:pt x="1312418" y="127000"/>
                </a:lnTo>
                <a:lnTo>
                  <a:pt x="1312418" y="0"/>
                </a:lnTo>
                <a:lnTo>
                  <a:pt x="0" y="0"/>
                </a:lnTo>
                <a:lnTo>
                  <a:pt x="0" y="127000"/>
                </a:lnTo>
                <a:close/>
              </a:path>
            </a:pathLst>
          </a:custGeom>
          <a:solidFill>
            <a:srgbClr val="0E6EC5"/>
          </a:solidFill>
        </p:spPr>
        <p:txBody>
          <a:bodyPr wrap="square" lIns="0" tIns="0" rIns="0" bIns="0" rtlCol="0"/>
          <a:lstStyle/>
          <a:p>
            <a:endParaRPr>
              <a:latin typeface="+mj-lt"/>
            </a:endParaRPr>
          </a:p>
        </p:txBody>
      </p:sp>
      <p:sp>
        <p:nvSpPr>
          <p:cNvPr id="41" name="object 28"/>
          <p:cNvSpPr/>
          <p:nvPr/>
        </p:nvSpPr>
        <p:spPr>
          <a:xfrm>
            <a:off x="8600315" y="2286885"/>
            <a:ext cx="1312545" cy="788670"/>
          </a:xfrm>
          <a:custGeom>
            <a:avLst/>
            <a:gdLst/>
            <a:ahLst/>
            <a:cxnLst/>
            <a:rect l="l" t="t" r="r" b="b"/>
            <a:pathLst>
              <a:path w="1312545" h="788669">
                <a:moveTo>
                  <a:pt x="1312418" y="0"/>
                </a:moveTo>
                <a:lnTo>
                  <a:pt x="1312418" y="127000"/>
                </a:lnTo>
                <a:lnTo>
                  <a:pt x="127126" y="127000"/>
                </a:lnTo>
                <a:lnTo>
                  <a:pt x="127126" y="788670"/>
                </a:lnTo>
                <a:lnTo>
                  <a:pt x="0" y="788670"/>
                </a:lnTo>
                <a:lnTo>
                  <a:pt x="0" y="0"/>
                </a:lnTo>
                <a:lnTo>
                  <a:pt x="1312418" y="0"/>
                </a:lnTo>
                <a:close/>
              </a:path>
            </a:pathLst>
          </a:custGeom>
          <a:ln w="25400">
            <a:solidFill>
              <a:srgbClr val="0E6EC5"/>
            </a:solidFill>
          </a:ln>
        </p:spPr>
        <p:txBody>
          <a:bodyPr wrap="square" lIns="0" tIns="0" rIns="0" bIns="0" rtlCol="0"/>
          <a:lstStyle/>
          <a:p>
            <a:endParaRPr>
              <a:latin typeface="+mj-lt"/>
            </a:endParaRPr>
          </a:p>
        </p:txBody>
      </p:sp>
      <p:sp>
        <p:nvSpPr>
          <p:cNvPr id="42" name="object 29"/>
          <p:cNvSpPr txBox="1"/>
          <p:nvPr/>
        </p:nvSpPr>
        <p:spPr>
          <a:xfrm>
            <a:off x="8772400" y="2427982"/>
            <a:ext cx="821690" cy="629920"/>
          </a:xfrm>
          <a:prstGeom prst="rect">
            <a:avLst/>
          </a:prstGeom>
        </p:spPr>
        <p:txBody>
          <a:bodyPr vert="horz" wrap="square" lIns="0" tIns="34290" rIns="0" bIns="0" rtlCol="0">
            <a:spAutoFit/>
          </a:bodyPr>
          <a:lstStyle/>
          <a:p>
            <a:pPr marL="12700" marR="5080" algn="just">
              <a:lnSpc>
                <a:spcPts val="1540"/>
              </a:lnSpc>
              <a:spcBef>
                <a:spcPts val="270"/>
              </a:spcBef>
            </a:pPr>
            <a:r>
              <a:rPr sz="1400" spc="-80" dirty="0">
                <a:latin typeface="+mj-lt"/>
                <a:cs typeface="Georgia"/>
              </a:rPr>
              <a:t>K</a:t>
            </a:r>
            <a:r>
              <a:rPr sz="1400" spc="-10" dirty="0">
                <a:latin typeface="+mj-lt"/>
                <a:cs typeface="Georgia"/>
              </a:rPr>
              <a:t>u</a:t>
            </a:r>
            <a:r>
              <a:rPr sz="1400" spc="-15" dirty="0">
                <a:latin typeface="+mj-lt"/>
                <a:cs typeface="Georgia"/>
              </a:rPr>
              <a:t>llanı</a:t>
            </a:r>
            <a:r>
              <a:rPr sz="1400" spc="-40" dirty="0">
                <a:latin typeface="+mj-lt"/>
                <a:cs typeface="Georgia"/>
              </a:rPr>
              <a:t>m</a:t>
            </a:r>
            <a:r>
              <a:rPr sz="1400" spc="-25" dirty="0">
                <a:latin typeface="+mj-lt"/>
                <a:cs typeface="Georgia"/>
              </a:rPr>
              <a:t>a  </a:t>
            </a:r>
            <a:r>
              <a:rPr sz="1400" spc="-10" dirty="0">
                <a:latin typeface="+mj-lt"/>
                <a:cs typeface="Georgia"/>
              </a:rPr>
              <a:t>hazır </a:t>
            </a:r>
            <a:r>
              <a:rPr sz="1400" spc="-15" dirty="0">
                <a:latin typeface="+mj-lt"/>
                <a:cs typeface="Georgia"/>
              </a:rPr>
              <a:t>hale  </a:t>
            </a:r>
            <a:r>
              <a:rPr sz="1400" spc="-25" dirty="0">
                <a:latin typeface="+mj-lt"/>
                <a:cs typeface="Georgia"/>
              </a:rPr>
              <a:t>getirilir</a:t>
            </a:r>
            <a:endParaRPr sz="1400">
              <a:latin typeface="+mj-lt"/>
              <a:cs typeface="Georgia"/>
            </a:endParaRPr>
          </a:p>
        </p:txBody>
      </p:sp>
      <p:pic>
        <p:nvPicPr>
          <p:cNvPr id="6" name="Resim 5"/>
          <p:cNvPicPr>
            <a:picLocks noChangeAspect="1"/>
          </p:cNvPicPr>
          <p:nvPr/>
        </p:nvPicPr>
        <p:blipFill>
          <a:blip r:embed="rId7"/>
          <a:stretch>
            <a:fillRect/>
          </a:stretch>
        </p:blipFill>
        <p:spPr>
          <a:xfrm>
            <a:off x="6355654" y="3966308"/>
            <a:ext cx="5068912" cy="2330273"/>
          </a:xfrm>
          <a:prstGeom prst="rect">
            <a:avLst/>
          </a:prstGeom>
        </p:spPr>
      </p:pic>
      <p:pic>
        <p:nvPicPr>
          <p:cNvPr id="2" name="Resim 1"/>
          <p:cNvPicPr>
            <a:picLocks noChangeAspect="1"/>
          </p:cNvPicPr>
          <p:nvPr/>
        </p:nvPicPr>
        <p:blipFill>
          <a:blip r:embed="rId8"/>
          <a:stretch>
            <a:fillRect/>
          </a:stretch>
        </p:blipFill>
        <p:spPr>
          <a:xfrm>
            <a:off x="320999" y="1553187"/>
            <a:ext cx="3976938" cy="1797895"/>
          </a:xfrm>
          <a:prstGeom prst="rect">
            <a:avLst/>
          </a:prstGeom>
        </p:spPr>
      </p:pic>
      <p:sp>
        <p:nvSpPr>
          <p:cNvPr id="44" name="Unvan 1"/>
          <p:cNvSpPr txBox="1">
            <a:spLocks/>
          </p:cNvSpPr>
          <p:nvPr/>
        </p:nvSpPr>
        <p:spPr>
          <a:xfrm>
            <a:off x="699608" y="925969"/>
            <a:ext cx="7441257" cy="441512"/>
          </a:xfrm>
          <a:prstGeom prst="rect">
            <a:avLst/>
          </a:prstGeom>
          <a:solidFill>
            <a:srgbClr val="FB2603"/>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a:t>GEÇİCİ ATIK DEPOLAMA ALANI</a:t>
            </a:r>
            <a:endParaRPr lang="tr-TR" dirty="0"/>
          </a:p>
        </p:txBody>
      </p:sp>
      <p:pic>
        <p:nvPicPr>
          <p:cNvPr id="45" name="Resim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50" name="Resim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51"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43" name="Resim 42"/>
          <p:cNvPicPr>
            <a:picLocks noChangeAspect="1"/>
          </p:cNvPicPr>
          <p:nvPr/>
        </p:nvPicPr>
        <p:blipFill>
          <a:blip r:embed="rId11"/>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89940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txBox="1">
            <a:spLocks/>
          </p:cNvSpPr>
          <p:nvPr/>
        </p:nvSpPr>
        <p:spPr>
          <a:xfrm>
            <a:off x="-2744135" y="5530911"/>
            <a:ext cx="9434000" cy="731448"/>
          </a:xfrm>
          <a:prstGeom prst="rect">
            <a:avLst/>
          </a:prstGeom>
          <a:noFill/>
          <a:ln>
            <a:no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tr-TR" dirty="0">
              <a:latin typeface="Calibri" panose="020F0502020204030204" pitchFamily="34" charset="0"/>
              <a:cs typeface="Calibri" panose="020F0502020204030204" pitchFamily="34" charset="0"/>
            </a:endParaRPr>
          </a:p>
        </p:txBody>
      </p:sp>
      <p:sp>
        <p:nvSpPr>
          <p:cNvPr id="10" name="Dikdörtgen 9"/>
          <p:cNvSpPr/>
          <p:nvPr/>
        </p:nvSpPr>
        <p:spPr>
          <a:xfrm>
            <a:off x="1032469" y="1530536"/>
            <a:ext cx="3048000" cy="1374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Ne zaman?</a:t>
            </a:r>
            <a:endParaRPr lang="tr-TR" dirty="0"/>
          </a:p>
        </p:txBody>
      </p:sp>
      <p:sp>
        <p:nvSpPr>
          <p:cNvPr id="27" name="Dikdörtgen 26"/>
          <p:cNvSpPr/>
          <p:nvPr/>
        </p:nvSpPr>
        <p:spPr>
          <a:xfrm>
            <a:off x="4232869" y="3001963"/>
            <a:ext cx="3048000" cy="1399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Kimler?</a:t>
            </a:r>
            <a:endParaRPr lang="tr-TR" dirty="0"/>
          </a:p>
        </p:txBody>
      </p:sp>
      <p:sp>
        <p:nvSpPr>
          <p:cNvPr id="28" name="Dikdörtgen 27"/>
          <p:cNvSpPr/>
          <p:nvPr/>
        </p:nvSpPr>
        <p:spPr>
          <a:xfrm>
            <a:off x="1032469" y="3001963"/>
            <a:ext cx="3048000" cy="1399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Ne şekilde?</a:t>
            </a:r>
            <a:endParaRPr lang="tr-TR" dirty="0"/>
          </a:p>
        </p:txBody>
      </p:sp>
      <p:sp>
        <p:nvSpPr>
          <p:cNvPr id="29" name="Dikdörtgen 28"/>
          <p:cNvSpPr/>
          <p:nvPr/>
        </p:nvSpPr>
        <p:spPr>
          <a:xfrm>
            <a:off x="4232869" y="1530536"/>
            <a:ext cx="3048000" cy="1374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Nasıl?</a:t>
            </a:r>
            <a:endParaRPr lang="tr-TR" dirty="0"/>
          </a:p>
        </p:txBody>
      </p:sp>
      <p:sp>
        <p:nvSpPr>
          <p:cNvPr id="11" name="Yuvarlatılmış Dikdörtgen 10"/>
          <p:cNvSpPr/>
          <p:nvPr/>
        </p:nvSpPr>
        <p:spPr>
          <a:xfrm>
            <a:off x="3013669" y="2217757"/>
            <a:ext cx="2507672" cy="1296822"/>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TOPLAMA</a:t>
            </a:r>
          </a:p>
          <a:p>
            <a:pPr algn="ctr"/>
            <a:r>
              <a:rPr lang="tr-TR" dirty="0" smtClean="0"/>
              <a:t>TAŞIMA</a:t>
            </a:r>
          </a:p>
          <a:p>
            <a:pPr algn="ctr"/>
            <a:r>
              <a:rPr lang="tr-TR" dirty="0" smtClean="0"/>
              <a:t>GEÇİCİ DEPOLAMA</a:t>
            </a:r>
          </a:p>
          <a:p>
            <a:pPr algn="ctr"/>
            <a:r>
              <a:rPr lang="tr-TR" dirty="0" smtClean="0"/>
              <a:t>UYGULAMA</a:t>
            </a:r>
            <a:endParaRPr lang="tr-TR" dirty="0"/>
          </a:p>
        </p:txBody>
      </p:sp>
      <p:sp>
        <p:nvSpPr>
          <p:cNvPr id="13" name="Dikdörtgen 12"/>
          <p:cNvSpPr/>
          <p:nvPr/>
        </p:nvSpPr>
        <p:spPr>
          <a:xfrm>
            <a:off x="7862234" y="2464115"/>
            <a:ext cx="3853917" cy="36249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smtClean="0"/>
              <a:t>1-Amaç</a:t>
            </a:r>
          </a:p>
          <a:p>
            <a:r>
              <a:rPr lang="tr-TR" sz="1200" dirty="0" smtClean="0"/>
              <a:t>2-Sorumluluk</a:t>
            </a:r>
          </a:p>
          <a:p>
            <a:r>
              <a:rPr lang="tr-TR" sz="1200" dirty="0" smtClean="0"/>
              <a:t>3-Ekipmanlar 	</a:t>
            </a:r>
            <a:r>
              <a:rPr lang="tr-TR" sz="1200" dirty="0" err="1" smtClean="0"/>
              <a:t>a.Biriktirme</a:t>
            </a:r>
            <a:r>
              <a:rPr lang="tr-TR" sz="1200" dirty="0" smtClean="0"/>
              <a:t> Kapları</a:t>
            </a:r>
          </a:p>
          <a:p>
            <a:r>
              <a:rPr lang="tr-TR" sz="1200" dirty="0" smtClean="0"/>
              <a:t>		b. Atık Taşıma Ekipmanları</a:t>
            </a:r>
          </a:p>
          <a:p>
            <a:r>
              <a:rPr lang="tr-TR" sz="1200" dirty="0" smtClean="0"/>
              <a:t>		</a:t>
            </a:r>
            <a:r>
              <a:rPr lang="tr-TR" sz="1200" dirty="0" err="1" smtClean="0"/>
              <a:t>c.Geçici</a:t>
            </a:r>
            <a:r>
              <a:rPr lang="tr-TR" sz="1200" dirty="0" smtClean="0"/>
              <a:t> Ara Depolama        </a:t>
            </a:r>
          </a:p>
          <a:p>
            <a:r>
              <a:rPr lang="tr-TR" sz="1200" dirty="0"/>
              <a:t> </a:t>
            </a:r>
            <a:r>
              <a:rPr lang="tr-TR" sz="1200" dirty="0" smtClean="0"/>
              <a:t>                                                  Alanları</a:t>
            </a:r>
          </a:p>
          <a:p>
            <a:r>
              <a:rPr lang="tr-TR" sz="1200" dirty="0" smtClean="0"/>
              <a:t>		</a:t>
            </a:r>
            <a:r>
              <a:rPr lang="tr-TR" sz="1200" dirty="0" err="1" smtClean="0"/>
              <a:t>d.Formlar</a:t>
            </a:r>
            <a:endParaRPr lang="tr-TR" sz="1200" dirty="0" smtClean="0"/>
          </a:p>
          <a:p>
            <a:r>
              <a:rPr lang="tr-TR" sz="1200" dirty="0" smtClean="0"/>
              <a:t>4-Uygulama 	                        </a:t>
            </a:r>
            <a:r>
              <a:rPr lang="tr-TR" sz="1200" dirty="0" err="1" smtClean="0"/>
              <a:t>a.Toplama</a:t>
            </a:r>
            <a:endParaRPr lang="tr-TR" sz="1200" dirty="0" smtClean="0"/>
          </a:p>
          <a:p>
            <a:r>
              <a:rPr lang="tr-TR" sz="1200" dirty="0" smtClean="0"/>
              <a:t>		</a:t>
            </a:r>
            <a:r>
              <a:rPr lang="tr-TR" sz="1200" dirty="0" err="1" smtClean="0"/>
              <a:t>b.Taşıma</a:t>
            </a:r>
            <a:endParaRPr lang="tr-TR" sz="1200" dirty="0" smtClean="0"/>
          </a:p>
          <a:p>
            <a:r>
              <a:rPr lang="tr-TR" sz="1200" dirty="0" smtClean="0"/>
              <a:t>		</a:t>
            </a:r>
            <a:r>
              <a:rPr lang="tr-TR" sz="1200" dirty="0" err="1" smtClean="0"/>
              <a:t>c.Geçici</a:t>
            </a:r>
            <a:r>
              <a:rPr lang="tr-TR" sz="1200" dirty="0" smtClean="0"/>
              <a:t> Depolama Alanı</a:t>
            </a:r>
          </a:p>
          <a:p>
            <a:r>
              <a:rPr lang="tr-TR" sz="1200" dirty="0" smtClean="0"/>
              <a:t>5-Kat Görevlilerine Teslim Edilecek Atıkların Yönetimi</a:t>
            </a:r>
          </a:p>
          <a:p>
            <a:r>
              <a:rPr lang="tr-TR" sz="1200" dirty="0" smtClean="0"/>
              <a:t>6-Bakım-onarım faaliyetleri sonucu oluşan atıklar</a:t>
            </a:r>
          </a:p>
          <a:p>
            <a:r>
              <a:rPr lang="tr-TR" sz="1200" dirty="0" smtClean="0"/>
              <a:t>7-Hayvan barınağına gönderilecek ekmek ve yemek atıkları</a:t>
            </a:r>
          </a:p>
          <a:p>
            <a:r>
              <a:rPr lang="tr-TR" sz="1200" dirty="0" smtClean="0"/>
              <a:t>8-Kurum Tabipliğinde oluşan Tıbbi Atıklar</a:t>
            </a:r>
          </a:p>
          <a:p>
            <a:r>
              <a:rPr lang="tr-TR" sz="1200" dirty="0" smtClean="0"/>
              <a:t>9_Atığın Teslime edileceği yerler</a:t>
            </a:r>
          </a:p>
          <a:p>
            <a:r>
              <a:rPr lang="tr-TR" sz="1200" dirty="0" smtClean="0"/>
              <a:t>10-Geçici depolama Alanı Sorumluları</a:t>
            </a:r>
          </a:p>
          <a:p>
            <a:r>
              <a:rPr lang="tr-TR" sz="1200" dirty="0" smtClean="0"/>
              <a:t>11-Atıkların veri kaydı, raporlanması ve Atık Beyanları</a:t>
            </a:r>
          </a:p>
          <a:p>
            <a:pPr algn="ctr"/>
            <a:endParaRPr lang="tr-TR" dirty="0"/>
          </a:p>
        </p:txBody>
      </p:sp>
      <p:sp>
        <p:nvSpPr>
          <p:cNvPr id="14" name="Tek Köşesi Yuvarlatılmış Dikdörtgen 13"/>
          <p:cNvSpPr/>
          <p:nvPr/>
        </p:nvSpPr>
        <p:spPr>
          <a:xfrm>
            <a:off x="1972865" y="899258"/>
            <a:ext cx="2573298" cy="480274"/>
          </a:xfrm>
          <a:prstGeom prst="round1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alibri" panose="020F0502020204030204" pitchFamily="34" charset="0"/>
                <a:cs typeface="Calibri" panose="020F0502020204030204" pitchFamily="34" charset="0"/>
              </a:rPr>
              <a:t>TALİMATNAME</a:t>
            </a:r>
          </a:p>
        </p:txBody>
      </p:sp>
      <p:pic>
        <p:nvPicPr>
          <p:cNvPr id="15" name="Resim 14"/>
          <p:cNvPicPr>
            <a:picLocks noChangeAspect="1"/>
          </p:cNvPicPr>
          <p:nvPr/>
        </p:nvPicPr>
        <p:blipFill>
          <a:blip r:embed="rId2"/>
          <a:stretch>
            <a:fillRect/>
          </a:stretch>
        </p:blipFill>
        <p:spPr>
          <a:xfrm>
            <a:off x="229951" y="4445104"/>
            <a:ext cx="1863238" cy="2171614"/>
          </a:xfrm>
          <a:prstGeom prst="rect">
            <a:avLst/>
          </a:prstGeom>
        </p:spPr>
      </p:pic>
      <p:pic>
        <p:nvPicPr>
          <p:cNvPr id="16" name="Resim 15"/>
          <p:cNvPicPr>
            <a:picLocks noChangeAspect="1"/>
          </p:cNvPicPr>
          <p:nvPr/>
        </p:nvPicPr>
        <p:blipFill>
          <a:blip r:embed="rId3"/>
          <a:stretch>
            <a:fillRect/>
          </a:stretch>
        </p:blipFill>
        <p:spPr>
          <a:xfrm>
            <a:off x="2738186" y="4479475"/>
            <a:ext cx="2101890" cy="2119596"/>
          </a:xfrm>
          <a:prstGeom prst="rect">
            <a:avLst/>
          </a:prstGeom>
        </p:spPr>
      </p:pic>
      <p:pic>
        <p:nvPicPr>
          <p:cNvPr id="17" name="Resim 16"/>
          <p:cNvPicPr>
            <a:picLocks noChangeAspect="1"/>
          </p:cNvPicPr>
          <p:nvPr/>
        </p:nvPicPr>
        <p:blipFill>
          <a:blip r:embed="rId4"/>
          <a:stretch>
            <a:fillRect/>
          </a:stretch>
        </p:blipFill>
        <p:spPr>
          <a:xfrm>
            <a:off x="5537619" y="4715171"/>
            <a:ext cx="1515612" cy="1597375"/>
          </a:xfrm>
          <a:prstGeom prst="rect">
            <a:avLst/>
          </a:prstGeom>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20" name="Resi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21"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23" name="Resim 22"/>
          <p:cNvPicPr>
            <a:picLocks noChangeAspect="1"/>
          </p:cNvPicPr>
          <p:nvPr/>
        </p:nvPicPr>
        <p:blipFill>
          <a:blip r:embed="rId7"/>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275877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uvarlatılmış Dikdörtgen 6"/>
          <p:cNvSpPr/>
          <p:nvPr/>
        </p:nvSpPr>
        <p:spPr>
          <a:xfrm>
            <a:off x="886691" y="1365085"/>
            <a:ext cx="2507672" cy="4949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ODAK NOKTALARI</a:t>
            </a:r>
          </a:p>
        </p:txBody>
      </p:sp>
      <p:sp>
        <p:nvSpPr>
          <p:cNvPr id="8" name="Yuvarlatılmış Dikdörtgen 7"/>
          <p:cNvSpPr/>
          <p:nvPr/>
        </p:nvSpPr>
        <p:spPr>
          <a:xfrm>
            <a:off x="886691" y="2007985"/>
            <a:ext cx="2507672" cy="517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KAT GÖREVLİLERİ</a:t>
            </a:r>
            <a:endParaRPr lang="tr-TR" dirty="0"/>
          </a:p>
        </p:txBody>
      </p:sp>
      <p:sp>
        <p:nvSpPr>
          <p:cNvPr id="9" name="Yuvarlatılmış Dikdörtgen 8"/>
          <p:cNvSpPr/>
          <p:nvPr/>
        </p:nvSpPr>
        <p:spPr>
          <a:xfrm>
            <a:off x="886691" y="2734368"/>
            <a:ext cx="2507672" cy="5363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B</a:t>
            </a:r>
            <a:r>
              <a:rPr lang="tr-TR" dirty="0" smtClean="0"/>
              <a:t>AKIM ONARIM PERSONELLERİ</a:t>
            </a:r>
            <a:endParaRPr lang="tr-TR" dirty="0"/>
          </a:p>
        </p:txBody>
      </p:sp>
      <p:sp>
        <p:nvSpPr>
          <p:cNvPr id="10" name="Yuvarlatılmış Dikdörtgen 9"/>
          <p:cNvSpPr/>
          <p:nvPr/>
        </p:nvSpPr>
        <p:spPr>
          <a:xfrm>
            <a:off x="886691" y="3513555"/>
            <a:ext cx="2507672" cy="6484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GEÇİCİ DEPOLAMA SORUMLULARI</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2" y="4201816"/>
            <a:ext cx="4476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ol Ok 1"/>
          <p:cNvSpPr/>
          <p:nvPr/>
        </p:nvSpPr>
        <p:spPr>
          <a:xfrm>
            <a:off x="3545061" y="3227064"/>
            <a:ext cx="1643426" cy="6785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1.GRUP</a:t>
            </a:r>
            <a:endParaRPr lang="tr-TR" dirty="0"/>
          </a:p>
        </p:txBody>
      </p:sp>
      <p:sp>
        <p:nvSpPr>
          <p:cNvPr id="3" name="Sağ Ok 2"/>
          <p:cNvSpPr/>
          <p:nvPr/>
        </p:nvSpPr>
        <p:spPr>
          <a:xfrm>
            <a:off x="5163423" y="3435091"/>
            <a:ext cx="1349156" cy="681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2.GRUP</a:t>
            </a:r>
            <a:endParaRPr lang="tr-TR" dirty="0"/>
          </a:p>
        </p:txBody>
      </p:sp>
      <p:sp>
        <p:nvSpPr>
          <p:cNvPr id="4" name="Oval 3"/>
          <p:cNvSpPr/>
          <p:nvPr/>
        </p:nvSpPr>
        <p:spPr>
          <a:xfrm>
            <a:off x="6537643" y="3383818"/>
            <a:ext cx="2646218" cy="21931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KURUM ÇALIŞANLARI</a:t>
            </a:r>
            <a:endParaRPr lang="tr-TR" dirty="0"/>
          </a:p>
        </p:txBody>
      </p:sp>
      <p:pic>
        <p:nvPicPr>
          <p:cNvPr id="11" name="Resim 10"/>
          <p:cNvPicPr>
            <a:picLocks noChangeAspect="1"/>
          </p:cNvPicPr>
          <p:nvPr/>
        </p:nvPicPr>
        <p:blipFill>
          <a:blip r:embed="rId3"/>
          <a:stretch>
            <a:fillRect/>
          </a:stretch>
        </p:blipFill>
        <p:spPr>
          <a:xfrm>
            <a:off x="8137045" y="1245033"/>
            <a:ext cx="3661485" cy="2132593"/>
          </a:xfrm>
          <a:prstGeom prst="rect">
            <a:avLst/>
          </a:prstGeom>
        </p:spPr>
      </p:pic>
      <p:sp>
        <p:nvSpPr>
          <p:cNvPr id="15" name="Unvan 1"/>
          <p:cNvSpPr txBox="1">
            <a:spLocks/>
          </p:cNvSpPr>
          <p:nvPr/>
        </p:nvSpPr>
        <p:spPr>
          <a:xfrm>
            <a:off x="695788" y="880183"/>
            <a:ext cx="7441257" cy="320523"/>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375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5-EĞİTİM </a:t>
            </a:r>
            <a:r>
              <a:rPr lang="tr-TR" b="1" dirty="0">
                <a:cs typeface="Calibri" panose="020F0502020204030204" pitchFamily="34" charset="0"/>
              </a:rPr>
              <a:t>VE BİLİNÇLENDİRME</a:t>
            </a:r>
          </a:p>
        </p:txBody>
      </p:sp>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0" y="-134138"/>
            <a:ext cx="1533002" cy="1007570"/>
          </a:xfrm>
          <a:prstGeom prst="rect">
            <a:avLst/>
          </a:prstGeom>
          <a:ln>
            <a:noFill/>
          </a:ln>
          <a:effectLst>
            <a:softEdge rad="112500"/>
          </a:effectLst>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9"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20" name="Resim 19"/>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572910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uvarlatılmış Dikdörtgen 6"/>
          <p:cNvSpPr/>
          <p:nvPr/>
        </p:nvSpPr>
        <p:spPr>
          <a:xfrm>
            <a:off x="2248148" y="1757354"/>
            <a:ext cx="2507672" cy="648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TOPLAMA</a:t>
            </a:r>
          </a:p>
        </p:txBody>
      </p:sp>
      <p:sp>
        <p:nvSpPr>
          <p:cNvPr id="8" name="Yuvarlatılmış Dikdörtgen 7"/>
          <p:cNvSpPr/>
          <p:nvPr/>
        </p:nvSpPr>
        <p:spPr>
          <a:xfrm>
            <a:off x="2848420" y="2669844"/>
            <a:ext cx="2507672" cy="648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TAŞIMA</a:t>
            </a:r>
            <a:endParaRPr lang="tr-TR" dirty="0"/>
          </a:p>
        </p:txBody>
      </p:sp>
      <p:sp>
        <p:nvSpPr>
          <p:cNvPr id="9" name="Yuvarlatılmış Dikdörtgen 8"/>
          <p:cNvSpPr/>
          <p:nvPr/>
        </p:nvSpPr>
        <p:spPr>
          <a:xfrm>
            <a:off x="3571257" y="3565374"/>
            <a:ext cx="2507672" cy="648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GEÇİCİ DEPOLAMA</a:t>
            </a:r>
            <a:endParaRPr lang="tr-TR" dirty="0"/>
          </a:p>
        </p:txBody>
      </p:sp>
      <p:sp>
        <p:nvSpPr>
          <p:cNvPr id="10" name="Yuvarlatılmış Dikdörtgen 9"/>
          <p:cNvSpPr/>
          <p:nvPr/>
        </p:nvSpPr>
        <p:spPr>
          <a:xfrm>
            <a:off x="4385998" y="4449363"/>
            <a:ext cx="2507672" cy="648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RAPORLAMA</a:t>
            </a:r>
            <a:endParaRPr lang="tr-TR" dirty="0"/>
          </a:p>
        </p:txBody>
      </p:sp>
      <p:sp>
        <p:nvSpPr>
          <p:cNvPr id="12" name="Aşağı Ok 11"/>
          <p:cNvSpPr/>
          <p:nvPr/>
        </p:nvSpPr>
        <p:spPr>
          <a:xfrm>
            <a:off x="4372420" y="2217423"/>
            <a:ext cx="367007"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Aşağı Ok 15"/>
          <p:cNvSpPr/>
          <p:nvPr/>
        </p:nvSpPr>
        <p:spPr>
          <a:xfrm>
            <a:off x="4989085" y="3224560"/>
            <a:ext cx="367007"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Aşağı Ok 16"/>
          <p:cNvSpPr/>
          <p:nvPr/>
        </p:nvSpPr>
        <p:spPr>
          <a:xfrm>
            <a:off x="5704856" y="4134182"/>
            <a:ext cx="367007"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82134" cy="598316"/>
          </a:xfrm>
          <a:prstGeom prst="rect">
            <a:avLst/>
          </a:prstGeom>
        </p:spPr>
      </p:pic>
      <p:sp>
        <p:nvSpPr>
          <p:cNvPr id="14" name="Unvan 1"/>
          <p:cNvSpPr txBox="1">
            <a:spLocks/>
          </p:cNvSpPr>
          <p:nvPr/>
        </p:nvSpPr>
        <p:spPr>
          <a:xfrm>
            <a:off x="631111" y="899414"/>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6-UYGULAMA</a:t>
            </a:r>
            <a:endParaRPr lang="tr-TR" b="1" dirty="0">
              <a:cs typeface="Calibri" panose="020F0502020204030204" pitchFamily="34" charset="0"/>
            </a:endParaRPr>
          </a:p>
        </p:txBody>
      </p:sp>
      <p:pic>
        <p:nvPicPr>
          <p:cNvPr id="15" name="Picture 3" descr="C:\Users\hasan.usalan\Desktop\ZERO WASTE\anali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960" y="1340926"/>
            <a:ext cx="4284662"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Yuvarlatılmış Dikdörtgen 17"/>
          <p:cNvSpPr/>
          <p:nvPr/>
        </p:nvSpPr>
        <p:spPr>
          <a:xfrm>
            <a:off x="1" y="3488577"/>
            <a:ext cx="3413531" cy="1921571"/>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342900" indent="-342900" algn="just" eaLnBrk="1" fontAlgn="auto" hangingPunct="1">
              <a:spcBef>
                <a:spcPts val="0"/>
              </a:spcBef>
              <a:spcAft>
                <a:spcPts val="0"/>
              </a:spcAft>
              <a:buFont typeface="Arial" pitchFamily="34" charset="0"/>
              <a:buChar char="•"/>
              <a:defRPr/>
            </a:pPr>
            <a:r>
              <a:rPr lang="tr-TR" sz="1600" dirty="0"/>
              <a:t>Temin edilen biriktirme ekipmanları personellerin kolayca ulaşabileceği noktalara, uygun aralıklarla yerleştirilir. </a:t>
            </a:r>
          </a:p>
          <a:p>
            <a:pPr marL="342900" indent="-342900" algn="just" eaLnBrk="1" fontAlgn="auto" hangingPunct="1">
              <a:spcBef>
                <a:spcPts val="0"/>
              </a:spcBef>
              <a:spcAft>
                <a:spcPts val="0"/>
              </a:spcAft>
              <a:buFont typeface="Arial" pitchFamily="34" charset="0"/>
              <a:buChar char="•"/>
              <a:defRPr/>
            </a:pPr>
            <a:r>
              <a:rPr lang="tr-TR" sz="1600" dirty="0"/>
              <a:t>Ekipmanlara göre tasarlanmış bilgilendirme afişleri kolay görülebilecek yerlere asılır. </a:t>
            </a:r>
          </a:p>
        </p:txBody>
      </p:sp>
      <p:sp>
        <p:nvSpPr>
          <p:cNvPr id="20" name="Yuvarlatılmış Dikdörtgen 19"/>
          <p:cNvSpPr/>
          <p:nvPr/>
        </p:nvSpPr>
        <p:spPr>
          <a:xfrm>
            <a:off x="848369" y="5558564"/>
            <a:ext cx="10663237" cy="919401"/>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marL="342900" indent="-342900" algn="just" eaLnBrk="1" fontAlgn="auto" hangingPunct="1">
              <a:spcBef>
                <a:spcPts val="0"/>
              </a:spcBef>
              <a:spcAft>
                <a:spcPts val="0"/>
              </a:spcAft>
              <a:buFont typeface="Arial" pitchFamily="34" charset="0"/>
              <a:buChar char="•"/>
              <a:defRPr/>
            </a:pPr>
            <a:r>
              <a:rPr lang="tr-TR" sz="1600" dirty="0"/>
              <a:t>Toplanan atıklar Geçici Depolama Alanında depolanır. </a:t>
            </a:r>
          </a:p>
          <a:p>
            <a:pPr marL="342900" indent="-342900" algn="just" eaLnBrk="1" fontAlgn="auto" hangingPunct="1">
              <a:spcBef>
                <a:spcPts val="0"/>
              </a:spcBef>
              <a:spcAft>
                <a:spcPts val="0"/>
              </a:spcAft>
              <a:buFont typeface="Arial" pitchFamily="34" charset="0"/>
              <a:buChar char="•"/>
              <a:defRPr/>
            </a:pPr>
            <a:r>
              <a:rPr lang="tr-TR" sz="1600" dirty="0"/>
              <a:t>Değerlendirilebilir atıklar lisanslı geri kazanım tesislerine, değerlendirilemeyen atıklar ise lisanslı bertaraf tesislerine gönderilir</a:t>
            </a:r>
            <a:r>
              <a:rPr lang="tr-TR" sz="1600" dirty="0" smtClean="0"/>
              <a:t>.(PAYDAŞLAR)</a:t>
            </a:r>
            <a:endParaRPr lang="tr-TR" sz="1600" dirty="0"/>
          </a:p>
        </p:txBody>
      </p:sp>
      <p:pic>
        <p:nvPicPr>
          <p:cNvPr id="19" name="Resi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22" name="Resi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23"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24" name="Resim 23"/>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793712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2978717" y="2660399"/>
            <a:ext cx="117404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itchFamily="34" charset="0"/>
                <a:cs typeface="Arial" pitchFamily="34" charset="0"/>
              </a:rPr>
              <a:t/>
            </a:r>
            <a:br>
              <a:rPr kumimoji="0" lang="tr-TR" altLang="tr-TR" sz="1800" b="0" i="0" u="none" strike="noStrike" cap="none" normalizeH="0" baseline="0" smtClean="0">
                <a:ln>
                  <a:noFill/>
                </a:ln>
                <a:solidFill>
                  <a:schemeClr val="tx1"/>
                </a:solidFill>
                <a:effectLst/>
                <a:latin typeface="Arial" pitchFamily="34" charset="0"/>
                <a:cs typeface="Arial" pitchFamily="34" charset="0"/>
              </a:rPr>
            </a:b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6" name="Grup 3"/>
          <p:cNvGrpSpPr>
            <a:grpSpLocks/>
          </p:cNvGrpSpPr>
          <p:nvPr/>
        </p:nvGrpSpPr>
        <p:grpSpPr bwMode="auto">
          <a:xfrm>
            <a:off x="587229" y="1041595"/>
            <a:ext cx="6219156" cy="2986078"/>
            <a:chOff x="-2473698" y="529750"/>
            <a:chExt cx="8859187" cy="4502789"/>
          </a:xfrm>
        </p:grpSpPr>
        <p:pic>
          <p:nvPicPr>
            <p:cNvPr id="17" name="Resim 4"/>
            <p:cNvPicPr>
              <a:picLocks noChangeAspect="1"/>
            </p:cNvPicPr>
            <p:nvPr/>
          </p:nvPicPr>
          <p:blipFill>
            <a:blip r:embed="rId2" cstate="print"/>
            <a:srcRect/>
            <a:stretch>
              <a:fillRect/>
            </a:stretch>
          </p:blipFill>
          <p:spPr bwMode="auto">
            <a:xfrm>
              <a:off x="-2473698" y="529750"/>
              <a:ext cx="7389467" cy="3679054"/>
            </a:xfrm>
            <a:prstGeom prst="rect">
              <a:avLst/>
            </a:prstGeom>
            <a:noFill/>
            <a:ln w="9525">
              <a:noFill/>
              <a:miter lim="800000"/>
              <a:headEnd/>
              <a:tailEnd/>
            </a:ln>
          </p:spPr>
        </p:pic>
        <p:sp>
          <p:nvSpPr>
            <p:cNvPr id="18" name="Metin kutusu 5"/>
            <p:cNvSpPr txBox="1">
              <a:spLocks noChangeArrowheads="1"/>
            </p:cNvSpPr>
            <p:nvPr/>
          </p:nvSpPr>
          <p:spPr bwMode="auto">
            <a:xfrm>
              <a:off x="-2473698" y="3222530"/>
              <a:ext cx="8859187" cy="1810009"/>
            </a:xfrm>
            <a:prstGeom prst="rect">
              <a:avLst/>
            </a:prstGeom>
            <a:noFill/>
            <a:ln w="9525">
              <a:noFill/>
              <a:miter lim="800000"/>
              <a:headEnd/>
              <a:tailEnd/>
            </a:ln>
          </p:spPr>
          <p:txBody>
            <a:bodyPr>
              <a:spAutoFit/>
            </a:bodyPr>
            <a:lstStyle/>
            <a:p>
              <a:pPr algn="ctr" eaLnBrk="1" hangingPunct="1"/>
              <a:r>
                <a:rPr lang="tr-TR" altLang="tr-TR" sz="7200" b="1" dirty="0" smtClean="0">
                  <a:solidFill>
                    <a:srgbClr val="FF9800"/>
                  </a:solidFill>
                  <a:latin typeface="+mj-lt"/>
                </a:rPr>
                <a:t>PAYDAŞLARI</a:t>
              </a:r>
              <a:endParaRPr lang="tr-TR" altLang="tr-TR" sz="7200" b="1" dirty="0">
                <a:solidFill>
                  <a:srgbClr val="FF9800"/>
                </a:solidFill>
                <a:latin typeface="+mj-lt"/>
              </a:endParaRPr>
            </a:p>
          </p:txBody>
        </p:sp>
      </p:grpSp>
      <p:pic>
        <p:nvPicPr>
          <p:cNvPr id="19" name="Resim 1"/>
          <p:cNvPicPr>
            <a:picLocks noChangeAspect="1"/>
          </p:cNvPicPr>
          <p:nvPr/>
        </p:nvPicPr>
        <p:blipFill>
          <a:blip r:embed="rId3" cstate="print"/>
          <a:stretch>
            <a:fillRect/>
          </a:stretch>
        </p:blipFill>
        <p:spPr>
          <a:xfrm>
            <a:off x="4745483" y="3938219"/>
            <a:ext cx="2875421" cy="2747394"/>
          </a:xfrm>
          <a:prstGeom prst="rect">
            <a:avLst/>
          </a:prstGeom>
        </p:spPr>
      </p:pic>
      <p:graphicFrame>
        <p:nvGraphicFramePr>
          <p:cNvPr id="21" name="20 Diyagram"/>
          <p:cNvGraphicFramePr/>
          <p:nvPr>
            <p:extLst>
              <p:ext uri="{D42A27DB-BD31-4B8C-83A1-F6EECF244321}">
                <p14:modId xmlns:p14="http://schemas.microsoft.com/office/powerpoint/2010/main" val="5828053"/>
              </p:ext>
            </p:extLst>
          </p:nvPr>
        </p:nvGraphicFramePr>
        <p:xfrm>
          <a:off x="5948677" y="801695"/>
          <a:ext cx="7564717" cy="5264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Resi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3" name="Resim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4"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5" name="Resim 14"/>
          <p:cNvPicPr>
            <a:picLocks noChangeAspect="1"/>
          </p:cNvPicPr>
          <p:nvPr/>
        </p:nvPicPr>
        <p:blipFill>
          <a:blip r:embed="rId11"/>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703514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2978717" y="2660395"/>
            <a:ext cx="117404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itchFamily="34" charset="0"/>
                <a:cs typeface="Arial" pitchFamily="34" charset="0"/>
              </a:rPr>
              <a:t/>
            </a:r>
            <a:br>
              <a:rPr kumimoji="0" lang="tr-TR" altLang="tr-TR" sz="1800" b="0" i="0" u="none" strike="noStrike" cap="none" normalizeH="0" baseline="0" smtClean="0">
                <a:ln>
                  <a:noFill/>
                </a:ln>
                <a:solidFill>
                  <a:schemeClr val="tx1"/>
                </a:solidFill>
                <a:effectLst/>
                <a:latin typeface="Arial" pitchFamily="34" charset="0"/>
                <a:cs typeface="Arial" pitchFamily="34" charset="0"/>
              </a:rPr>
            </a:b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62105"/>
            <a:ext cx="7237198" cy="4023114"/>
          </a:xfrm>
          <a:prstGeom prst="rect">
            <a:avLst/>
          </a:prstGeom>
        </p:spPr>
      </p:pic>
      <p:sp>
        <p:nvSpPr>
          <p:cNvPr id="7" name="Unvan 1"/>
          <p:cNvSpPr txBox="1">
            <a:spLocks/>
          </p:cNvSpPr>
          <p:nvPr/>
        </p:nvSpPr>
        <p:spPr>
          <a:xfrm>
            <a:off x="798891" y="857469"/>
            <a:ext cx="7441257" cy="441512"/>
          </a:xfrm>
          <a:prstGeom prst="rect">
            <a:avLst/>
          </a:prstGeom>
          <a:solidFill>
            <a:srgbClr val="F78835"/>
          </a:solidFill>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b="1" dirty="0" smtClean="0">
                <a:cs typeface="Calibri" panose="020F0502020204030204" pitchFamily="34" charset="0"/>
              </a:rPr>
              <a:t>7-DEĞERLEDİRME</a:t>
            </a:r>
            <a:endParaRPr lang="tr-TR" b="1" dirty="0">
              <a:cs typeface="Calibri" panose="020F0502020204030204" pitchFamily="34" charset="0"/>
            </a:endParaRPr>
          </a:p>
        </p:txBody>
      </p:sp>
      <p:sp>
        <p:nvSpPr>
          <p:cNvPr id="9" name="Yuvarlatılmış Dikdörtgen 8"/>
          <p:cNvSpPr/>
          <p:nvPr/>
        </p:nvSpPr>
        <p:spPr>
          <a:xfrm>
            <a:off x="7172587" y="1738717"/>
            <a:ext cx="4915950" cy="435996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r>
              <a:rPr lang="tr-TR" sz="2400" dirty="0"/>
              <a:t>Uygulamanın etkinliğinin değerlendirilmesi amacıyla izleme ekipleri uygulamayı değerlendirir.</a:t>
            </a:r>
          </a:p>
          <a:p>
            <a:pPr marL="457200" indent="-457200" eaLnBrk="1" fontAlgn="auto" hangingPunct="1">
              <a:spcBef>
                <a:spcPts val="0"/>
              </a:spcBef>
              <a:spcAft>
                <a:spcPts val="0"/>
              </a:spcAft>
              <a:buFont typeface="Arial" charset="0"/>
              <a:buChar char="•"/>
              <a:defRPr/>
            </a:pPr>
            <a:endParaRPr lang="tr-TR" sz="2400" dirty="0"/>
          </a:p>
          <a:p>
            <a:pPr marL="457200" indent="-457200" eaLnBrk="1" fontAlgn="auto" hangingPunct="1">
              <a:spcBef>
                <a:spcPts val="0"/>
              </a:spcBef>
              <a:spcAft>
                <a:spcPts val="0"/>
              </a:spcAft>
              <a:buFont typeface="Arial" charset="0"/>
              <a:buChar char="•"/>
              <a:defRPr/>
            </a:pPr>
            <a:r>
              <a:rPr lang="tr-TR" sz="2400" dirty="0"/>
              <a:t>Elde edilen verilere ilişkin raporlama yapılır.</a:t>
            </a:r>
          </a:p>
          <a:p>
            <a:pPr marL="457200" indent="-457200" eaLnBrk="1" fontAlgn="auto" hangingPunct="1">
              <a:spcBef>
                <a:spcPts val="0"/>
              </a:spcBef>
              <a:spcAft>
                <a:spcPts val="0"/>
              </a:spcAft>
              <a:buFont typeface="Arial" charset="0"/>
              <a:buChar char="•"/>
              <a:defRPr/>
            </a:pPr>
            <a:endParaRPr lang="tr-TR" sz="2400" dirty="0"/>
          </a:p>
          <a:p>
            <a:pPr marL="457200" indent="-457200" eaLnBrk="1" fontAlgn="auto" hangingPunct="1">
              <a:spcBef>
                <a:spcPts val="0"/>
              </a:spcBef>
              <a:spcAft>
                <a:spcPts val="0"/>
              </a:spcAft>
              <a:buFont typeface="Arial" charset="0"/>
              <a:buChar char="•"/>
              <a:defRPr/>
            </a:pPr>
            <a:r>
              <a:rPr lang="tr-TR" sz="2400" dirty="0"/>
              <a:t>Eksiklikler ve geliştirilecek taraflar tespit edilir ve önlemler alınır.</a:t>
            </a:r>
          </a:p>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4"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1" name="Resim 10"/>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054163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311895" y="303276"/>
            <a:ext cx="658368" cy="92811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712963" y="2178966"/>
            <a:ext cx="2514600" cy="3336925"/>
          </a:xfrm>
          <a:custGeom>
            <a:avLst/>
            <a:gdLst/>
            <a:ahLst/>
            <a:cxnLst/>
            <a:rect l="l" t="t" r="r" b="b"/>
            <a:pathLst>
              <a:path w="2514600" h="3336925">
                <a:moveTo>
                  <a:pt x="1931295" y="0"/>
                </a:moveTo>
                <a:lnTo>
                  <a:pt x="1882550" y="1045"/>
                </a:lnTo>
                <a:lnTo>
                  <a:pt x="152429" y="271809"/>
                </a:lnTo>
                <a:lnTo>
                  <a:pt x="105743" y="285682"/>
                </a:lnTo>
                <a:lnTo>
                  <a:pt x="65711" y="310487"/>
                </a:lnTo>
                <a:lnTo>
                  <a:pt x="33779" y="344247"/>
                </a:lnTo>
                <a:lnTo>
                  <a:pt x="11393" y="384980"/>
                </a:lnTo>
                <a:lnTo>
                  <a:pt x="0" y="430709"/>
                </a:lnTo>
                <a:lnTo>
                  <a:pt x="1045" y="479454"/>
                </a:lnTo>
                <a:lnTo>
                  <a:pt x="424463" y="3184401"/>
                </a:lnTo>
                <a:lnTo>
                  <a:pt x="438335" y="3231123"/>
                </a:lnTo>
                <a:lnTo>
                  <a:pt x="463137" y="3271177"/>
                </a:lnTo>
                <a:lnTo>
                  <a:pt x="496885" y="3303120"/>
                </a:lnTo>
                <a:lnTo>
                  <a:pt x="537596" y="3325506"/>
                </a:lnTo>
                <a:lnTo>
                  <a:pt x="583289" y="3336893"/>
                </a:lnTo>
                <a:lnTo>
                  <a:pt x="631981" y="3335836"/>
                </a:lnTo>
                <a:lnTo>
                  <a:pt x="2362102" y="3065072"/>
                </a:lnTo>
                <a:lnTo>
                  <a:pt x="2408831" y="3051189"/>
                </a:lnTo>
                <a:lnTo>
                  <a:pt x="2448876" y="3026377"/>
                </a:lnTo>
                <a:lnTo>
                  <a:pt x="2480799" y="2992617"/>
                </a:lnTo>
                <a:lnTo>
                  <a:pt x="2503166" y="2951888"/>
                </a:lnTo>
                <a:lnTo>
                  <a:pt x="2514540" y="2906169"/>
                </a:lnTo>
                <a:lnTo>
                  <a:pt x="2513486" y="2857440"/>
                </a:lnTo>
                <a:lnTo>
                  <a:pt x="2090195" y="152429"/>
                </a:lnTo>
                <a:lnTo>
                  <a:pt x="2076322" y="105743"/>
                </a:lnTo>
                <a:lnTo>
                  <a:pt x="2051516" y="65711"/>
                </a:lnTo>
                <a:lnTo>
                  <a:pt x="2017757" y="33779"/>
                </a:lnTo>
                <a:lnTo>
                  <a:pt x="1977024" y="11393"/>
                </a:lnTo>
                <a:lnTo>
                  <a:pt x="1931295" y="0"/>
                </a:lnTo>
                <a:close/>
              </a:path>
            </a:pathLst>
          </a:custGeom>
          <a:solidFill>
            <a:srgbClr val="ECECEC"/>
          </a:solidFill>
        </p:spPr>
        <p:txBody>
          <a:bodyPr wrap="square" lIns="0" tIns="0" rIns="0" bIns="0" rtlCol="0"/>
          <a:lstStyle/>
          <a:p>
            <a:endParaRPr/>
          </a:p>
        </p:txBody>
      </p:sp>
      <p:sp>
        <p:nvSpPr>
          <p:cNvPr id="9" name="object 9"/>
          <p:cNvSpPr/>
          <p:nvPr/>
        </p:nvSpPr>
        <p:spPr>
          <a:xfrm>
            <a:off x="8489232" y="1977208"/>
            <a:ext cx="2514540" cy="3336893"/>
          </a:xfrm>
          <a:prstGeom prst="rect">
            <a:avLst/>
          </a:prstGeom>
          <a:blipFill>
            <a:blip r:embed="rId3" cstate="print"/>
            <a:stretch>
              <a:fillRect/>
            </a:stretch>
          </a:blipFill>
        </p:spPr>
        <p:txBody>
          <a:bodyPr wrap="square" lIns="0" tIns="0" rIns="0" bIns="0" rtlCol="0"/>
          <a:lstStyle/>
          <a:p>
            <a:endParaRPr/>
          </a:p>
        </p:txBody>
      </p:sp>
      <p:sp>
        <p:nvSpPr>
          <p:cNvPr id="19" name="Unvan 1"/>
          <p:cNvSpPr txBox="1">
            <a:spLocks/>
          </p:cNvSpPr>
          <p:nvPr/>
        </p:nvSpPr>
        <p:spPr>
          <a:xfrm>
            <a:off x="1737066" y="1064180"/>
            <a:ext cx="7953952" cy="6755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82500" lnSpcReduction="1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SIFIR ATIK UYGULAMA REHBERİ</a:t>
            </a:r>
            <a:endParaRPr lang="tr-TR" dirty="0">
              <a:solidFill>
                <a:schemeClr val="bg1"/>
              </a:solidFill>
            </a:endParaRPr>
          </a:p>
        </p:txBody>
      </p:sp>
      <p:sp>
        <p:nvSpPr>
          <p:cNvPr id="6" name="Dikdörtgen 5"/>
          <p:cNvSpPr/>
          <p:nvPr/>
        </p:nvSpPr>
        <p:spPr>
          <a:xfrm>
            <a:off x="457443" y="2677761"/>
            <a:ext cx="5992785" cy="1935786"/>
          </a:xfrm>
          <a:prstGeom prst="rect">
            <a:avLst/>
          </a:prstGeom>
        </p:spPr>
        <p:txBody>
          <a:bodyPr wrap="square">
            <a:spAutoFit/>
          </a:bodyPr>
          <a:lstStyle/>
          <a:p>
            <a:pPr algn="just">
              <a:lnSpc>
                <a:spcPct val="107000"/>
              </a:lnSpc>
              <a:spcAft>
                <a:spcPts val="800"/>
              </a:spcAft>
            </a:pPr>
            <a:r>
              <a:rPr lang="tr-TR" dirty="0" smtClean="0">
                <a:latin typeface="Calibri" panose="020F0502020204030204" pitchFamily="34" charset="0"/>
                <a:ea typeface="Calibri" panose="020F0502020204030204" pitchFamily="34" charset="0"/>
                <a:cs typeface="Calibri" panose="020F0502020204030204" pitchFamily="34" charset="0"/>
              </a:rPr>
              <a:t>Bakanlığımız tarafından Tüm bu sıfır atık çalışmalarında</a:t>
            </a:r>
            <a:r>
              <a:rPr lang="tr-TR" dirty="0" smtClean="0">
                <a:latin typeface="Calibri" panose="020F0502020204030204" pitchFamily="34" charset="0"/>
                <a:ea typeface="Calibri" panose="020F0502020204030204" pitchFamily="34" charset="0"/>
                <a:cs typeface="Times New Roman" panose="02020603050405020304" pitchFamily="18" charset="0"/>
              </a:rPr>
              <a:t> mevzuatlara uygun,  doğru bir </a:t>
            </a:r>
            <a:r>
              <a:rPr lang="tr-TR" b="1" u="sng" dirty="0" smtClean="0">
                <a:latin typeface="Calibri" panose="020F0502020204030204" pitchFamily="34" charset="0"/>
                <a:ea typeface="Calibri" panose="020F0502020204030204" pitchFamily="34" charset="0"/>
                <a:cs typeface="Times New Roman" panose="02020603050405020304" pitchFamily="18" charset="0"/>
              </a:rPr>
              <a:t>Atık Yönetim Felsefesinin </a:t>
            </a:r>
            <a:r>
              <a:rPr lang="tr-TR" dirty="0" smtClean="0">
                <a:latin typeface="Calibri" panose="020F0502020204030204" pitchFamily="34" charset="0"/>
                <a:ea typeface="Calibri" panose="020F0502020204030204" pitchFamily="34" charset="0"/>
                <a:cs typeface="Times New Roman" panose="02020603050405020304" pitchFamily="18" charset="0"/>
              </a:rPr>
              <a:t>oluşturulması acıyla; Projenin uygulayıcı Kamu Kurum ve Kuruluşlarına </a:t>
            </a:r>
            <a:r>
              <a:rPr lang="tr-TR" dirty="0">
                <a:latin typeface="Calibri" panose="020F0502020204030204" pitchFamily="34" charset="0"/>
                <a:ea typeface="Calibri" panose="020F0502020204030204" pitchFamily="34" charset="0"/>
                <a:cs typeface="Times New Roman" panose="02020603050405020304" pitchFamily="18" charset="0"/>
              </a:rPr>
              <a:t>yol gösterici </a:t>
            </a:r>
            <a:r>
              <a:rPr lang="tr-TR" dirty="0" smtClean="0">
                <a:latin typeface="Calibri" panose="020F0502020204030204" pitchFamily="34" charset="0"/>
                <a:ea typeface="Calibri" panose="020F0502020204030204" pitchFamily="34" charset="0"/>
                <a:cs typeface="Times New Roman" panose="02020603050405020304" pitchFamily="18" charset="0"/>
              </a:rPr>
              <a:t>olan </a:t>
            </a:r>
            <a:r>
              <a:rPr lang="tr-TR" b="1" dirty="0" smtClean="0">
                <a:latin typeface="Calibri" panose="020F0502020204030204" pitchFamily="34" charset="0"/>
                <a:ea typeface="Calibri" panose="020F0502020204030204" pitchFamily="34" charset="0"/>
                <a:cs typeface="Times New Roman" panose="02020603050405020304" pitchFamily="18" charset="0"/>
              </a:rPr>
              <a:t>Sıfır </a:t>
            </a:r>
            <a:r>
              <a:rPr lang="tr-TR" b="1" dirty="0">
                <a:latin typeface="Calibri" panose="020F0502020204030204" pitchFamily="34" charset="0"/>
                <a:ea typeface="Calibri" panose="020F0502020204030204" pitchFamily="34" charset="0"/>
                <a:cs typeface="Times New Roman" panose="02020603050405020304" pitchFamily="18" charset="0"/>
              </a:rPr>
              <a:t>Atık Uygulama Rehberi</a:t>
            </a:r>
            <a:r>
              <a:rPr lang="tr-TR" dirty="0">
                <a:latin typeface="Calibri" panose="020F0502020204030204" pitchFamily="34" charset="0"/>
                <a:ea typeface="Calibri" panose="020F0502020204030204" pitchFamily="34" charset="0"/>
                <a:cs typeface="Times New Roman" panose="02020603050405020304" pitchFamily="18" charset="0"/>
              </a:rPr>
              <a:t> hazırlanmıştır.</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8890" marR="8890" algn="just">
              <a:spcBef>
                <a:spcPts val="100"/>
              </a:spcBef>
              <a:spcAft>
                <a:spcPts val="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4"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5" name="Resim 14"/>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7584806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311895" y="303276"/>
            <a:ext cx="658368" cy="928115"/>
          </a:xfrm>
          <a:prstGeom prst="rect">
            <a:avLst/>
          </a:prstGeom>
          <a:blipFill>
            <a:blip r:embed="rId2" cstate="print"/>
            <a:stretch>
              <a:fillRect/>
            </a:stretch>
          </a:blipFill>
        </p:spPr>
        <p:txBody>
          <a:bodyPr wrap="square" lIns="0" tIns="0" rIns="0" bIns="0" rtlCol="0"/>
          <a:lstStyle/>
          <a:p>
            <a:endParaRPr/>
          </a:p>
        </p:txBody>
      </p:sp>
      <p:sp>
        <p:nvSpPr>
          <p:cNvPr id="9" name="Unvan 1"/>
          <p:cNvSpPr txBox="1">
            <a:spLocks/>
          </p:cNvSpPr>
          <p:nvPr/>
        </p:nvSpPr>
        <p:spPr>
          <a:xfrm>
            <a:off x="1730474" y="993626"/>
            <a:ext cx="7953952" cy="6755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82500" lnSpcReduction="1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SIFIR ATIK UYGULAMA REHBERİ</a:t>
            </a:r>
            <a:endParaRPr lang="tr-TR" dirty="0">
              <a:solidFill>
                <a:schemeClr val="bg1"/>
              </a:solidFill>
            </a:endParaRPr>
          </a:p>
        </p:txBody>
      </p:sp>
      <p:sp>
        <p:nvSpPr>
          <p:cNvPr id="4" name="Dikdörtgen 3"/>
          <p:cNvSpPr/>
          <p:nvPr/>
        </p:nvSpPr>
        <p:spPr>
          <a:xfrm>
            <a:off x="601361" y="1670779"/>
            <a:ext cx="11360653" cy="6471002"/>
          </a:xfrm>
          <a:prstGeom prst="rect">
            <a:avLst/>
          </a:prstGeom>
        </p:spPr>
        <p:txBody>
          <a:bodyPr wrap="square">
            <a:spAutoFit/>
          </a:bodyPr>
          <a:lstStyle/>
          <a:p>
            <a:pPr marL="12700">
              <a:spcBef>
                <a:spcPts val="105"/>
              </a:spcBef>
              <a:tabLst>
                <a:tab pos="286385" algn="l"/>
              </a:tabLst>
            </a:pPr>
            <a:endParaRPr lang="tr-TR" spc="-5" dirty="0" smtClean="0">
              <a:latin typeface="Georgia"/>
              <a:cs typeface="Georgia"/>
            </a:endParaRPr>
          </a:p>
          <a:p>
            <a:pPr marL="12700">
              <a:spcBef>
                <a:spcPts val="105"/>
              </a:spcBef>
              <a:tabLst>
                <a:tab pos="286385" algn="l"/>
              </a:tabLst>
            </a:pPr>
            <a:endParaRPr lang="tr-TR" spc="-5" dirty="0">
              <a:latin typeface="Georgia"/>
              <a:cs typeface="Georgia"/>
            </a:endParaRPr>
          </a:p>
          <a:p>
            <a:pPr marL="12700" algn="ctr">
              <a:spcBef>
                <a:spcPts val="105"/>
              </a:spcBef>
              <a:tabLst>
                <a:tab pos="286385" algn="l"/>
              </a:tabLst>
            </a:pPr>
            <a:r>
              <a:rPr lang="tr-TR" sz="4400" spc="-5" dirty="0" smtClean="0">
                <a:latin typeface="+mj-lt"/>
                <a:cs typeface="Georgia"/>
              </a:rPr>
              <a:t>Projenin </a:t>
            </a:r>
            <a:r>
              <a:rPr lang="tr-TR" sz="4400" dirty="0">
                <a:latin typeface="+mj-lt"/>
                <a:cs typeface="Georgia"/>
              </a:rPr>
              <a:t>web</a:t>
            </a:r>
            <a:r>
              <a:rPr lang="tr-TR" sz="4400" spc="5" dirty="0">
                <a:latin typeface="+mj-lt"/>
                <a:cs typeface="Georgia"/>
              </a:rPr>
              <a:t> </a:t>
            </a:r>
            <a:r>
              <a:rPr lang="tr-TR" sz="4400" spc="-5" dirty="0" smtClean="0">
                <a:latin typeface="+mj-lt"/>
                <a:cs typeface="Georgia"/>
              </a:rPr>
              <a:t>sayfası:</a:t>
            </a:r>
            <a:endParaRPr lang="tr-TR" sz="4400" dirty="0" smtClean="0">
              <a:latin typeface="+mj-lt"/>
              <a:cs typeface="Georgia"/>
            </a:endParaRPr>
          </a:p>
          <a:p>
            <a:pPr marL="12700" algn="ctr">
              <a:spcBef>
                <a:spcPts val="105"/>
              </a:spcBef>
              <a:tabLst>
                <a:tab pos="286385" algn="l"/>
              </a:tabLst>
            </a:pPr>
            <a:r>
              <a:rPr lang="tr-TR" sz="5400" b="1" u="heavy" spc="-10" dirty="0" smtClean="0">
                <a:solidFill>
                  <a:srgbClr val="FF0000"/>
                </a:solidFill>
                <a:uFill>
                  <a:solidFill>
                    <a:srgbClr val="00A2D5"/>
                  </a:solidFill>
                </a:uFill>
                <a:latin typeface="+mj-lt"/>
                <a:cs typeface="Georgia"/>
                <a:hlinkClick r:id="rId3"/>
              </a:rPr>
              <a:t>http</a:t>
            </a:r>
            <a:r>
              <a:rPr lang="tr-TR" sz="5400" b="1" u="heavy" spc="-10" dirty="0">
                <a:solidFill>
                  <a:srgbClr val="FF0000"/>
                </a:solidFill>
                <a:uFill>
                  <a:solidFill>
                    <a:srgbClr val="00A2D5"/>
                  </a:solidFill>
                </a:uFill>
                <a:latin typeface="+mj-lt"/>
                <a:cs typeface="Georgia"/>
                <a:hlinkClick r:id="rId3"/>
              </a:rPr>
              <a:t>://</a:t>
            </a:r>
            <a:r>
              <a:rPr lang="tr-TR" sz="5400" b="1" u="heavy" spc="-10" dirty="0" smtClean="0">
                <a:solidFill>
                  <a:srgbClr val="FF0000"/>
                </a:solidFill>
                <a:uFill>
                  <a:solidFill>
                    <a:srgbClr val="00A2D5"/>
                  </a:solidFill>
                </a:uFill>
                <a:latin typeface="+mj-lt"/>
                <a:cs typeface="Georgia"/>
                <a:hlinkClick r:id="rId3"/>
              </a:rPr>
              <a:t>sifiratik.csb.gov.tr</a:t>
            </a:r>
            <a:endParaRPr lang="tr-TR" sz="2800" dirty="0" smtClean="0">
              <a:solidFill>
                <a:srgbClr val="FF0000"/>
              </a:solidFill>
              <a:latin typeface="+mj-lt"/>
              <a:cs typeface="Georgia"/>
            </a:endParaRPr>
          </a:p>
          <a:p>
            <a:pPr marL="12700" marR="5080" algn="just"/>
            <a:endParaRPr lang="tr-TR" sz="2800" spc="-5" dirty="0">
              <a:solidFill>
                <a:srgbClr val="FF9900"/>
              </a:solidFill>
              <a:latin typeface="+mj-lt"/>
              <a:cs typeface="Georgia"/>
            </a:endParaRPr>
          </a:p>
          <a:p>
            <a:pPr marL="12700" marR="5080" algn="just"/>
            <a:r>
              <a:rPr lang="tr-TR" sz="2800" spc="-5" dirty="0">
                <a:solidFill>
                  <a:prstClr val="black"/>
                </a:solidFill>
                <a:latin typeface="Calibri"/>
                <a:cs typeface="Georgia"/>
              </a:rPr>
              <a:t>S</a:t>
            </a:r>
            <a:r>
              <a:rPr lang="tr-TR" sz="2800" spc="-5" dirty="0" smtClean="0">
                <a:solidFill>
                  <a:prstClr val="black"/>
                </a:solidFill>
                <a:latin typeface="Calibri"/>
                <a:cs typeface="Georgia"/>
              </a:rPr>
              <a:t>ıfır </a:t>
            </a:r>
            <a:r>
              <a:rPr lang="tr-TR" sz="2800" dirty="0">
                <a:solidFill>
                  <a:prstClr val="black"/>
                </a:solidFill>
                <a:latin typeface="Calibri"/>
                <a:cs typeface="Georgia"/>
              </a:rPr>
              <a:t>atık </a:t>
            </a:r>
            <a:r>
              <a:rPr lang="tr-TR" sz="2800" spc="-5" dirty="0">
                <a:solidFill>
                  <a:prstClr val="black"/>
                </a:solidFill>
                <a:latin typeface="Calibri"/>
                <a:cs typeface="Georgia"/>
              </a:rPr>
              <a:t>sistemi </a:t>
            </a:r>
            <a:r>
              <a:rPr lang="tr-TR" sz="2800" dirty="0">
                <a:solidFill>
                  <a:prstClr val="black"/>
                </a:solidFill>
                <a:latin typeface="Calibri"/>
                <a:cs typeface="Georgia"/>
              </a:rPr>
              <a:t>ile ilgili </a:t>
            </a:r>
            <a:r>
              <a:rPr lang="tr-TR" sz="2800" spc="-5" dirty="0">
                <a:solidFill>
                  <a:prstClr val="black"/>
                </a:solidFill>
                <a:latin typeface="Calibri"/>
                <a:cs typeface="Georgia"/>
              </a:rPr>
              <a:t>genel bilgilerin yer  </a:t>
            </a:r>
            <a:r>
              <a:rPr lang="tr-TR" sz="2800" dirty="0">
                <a:solidFill>
                  <a:prstClr val="black"/>
                </a:solidFill>
                <a:latin typeface="Calibri"/>
                <a:cs typeface="Georgia"/>
              </a:rPr>
              <a:t>aldığı</a:t>
            </a:r>
            <a:r>
              <a:rPr lang="tr-TR" sz="2800" spc="-5" dirty="0">
                <a:solidFill>
                  <a:prstClr val="black"/>
                </a:solidFill>
                <a:latin typeface="Calibri"/>
                <a:cs typeface="Georgia"/>
              </a:rPr>
              <a:t>, Çevre </a:t>
            </a:r>
            <a:r>
              <a:rPr lang="tr-TR" sz="2800" dirty="0">
                <a:solidFill>
                  <a:prstClr val="black"/>
                </a:solidFill>
                <a:latin typeface="Calibri"/>
                <a:cs typeface="Georgia"/>
              </a:rPr>
              <a:t>ve Ş</a:t>
            </a:r>
            <a:r>
              <a:rPr lang="tr-TR" sz="2800" spc="5" dirty="0">
                <a:solidFill>
                  <a:prstClr val="black"/>
                </a:solidFill>
                <a:latin typeface="Calibri"/>
                <a:cs typeface="Georgia"/>
              </a:rPr>
              <a:t>ehircilik </a:t>
            </a:r>
            <a:r>
              <a:rPr lang="tr-TR" sz="2800" dirty="0">
                <a:solidFill>
                  <a:prstClr val="black"/>
                </a:solidFill>
                <a:latin typeface="Calibri"/>
                <a:cs typeface="Georgia"/>
              </a:rPr>
              <a:t>Bakanlığında </a:t>
            </a:r>
            <a:r>
              <a:rPr lang="tr-TR" sz="2800" spc="-5" dirty="0">
                <a:solidFill>
                  <a:prstClr val="black"/>
                </a:solidFill>
                <a:latin typeface="Calibri"/>
                <a:cs typeface="Georgia"/>
              </a:rPr>
              <a:t>yürütülen  Sıfır </a:t>
            </a:r>
            <a:r>
              <a:rPr lang="tr-TR" sz="2800" dirty="0">
                <a:solidFill>
                  <a:prstClr val="black"/>
                </a:solidFill>
                <a:latin typeface="Calibri"/>
                <a:cs typeface="Georgia"/>
              </a:rPr>
              <a:t>Atık Projesi </a:t>
            </a:r>
            <a:r>
              <a:rPr lang="tr-TR" sz="2800" spc="-5" dirty="0">
                <a:solidFill>
                  <a:prstClr val="black"/>
                </a:solidFill>
                <a:latin typeface="Calibri"/>
                <a:cs typeface="Georgia"/>
              </a:rPr>
              <a:t>ile </a:t>
            </a:r>
            <a:r>
              <a:rPr lang="tr-TR" sz="2800" dirty="0">
                <a:solidFill>
                  <a:prstClr val="black"/>
                </a:solidFill>
                <a:latin typeface="Calibri"/>
                <a:cs typeface="Georgia"/>
              </a:rPr>
              <a:t>ilgili </a:t>
            </a:r>
            <a:r>
              <a:rPr lang="tr-TR" sz="2800" spc="-5" dirty="0">
                <a:solidFill>
                  <a:prstClr val="black"/>
                </a:solidFill>
                <a:latin typeface="Calibri"/>
                <a:cs typeface="Georgia"/>
              </a:rPr>
              <a:t>bilgilendirme sunumu, Sıfır </a:t>
            </a:r>
            <a:r>
              <a:rPr lang="tr-TR" sz="2800" dirty="0">
                <a:solidFill>
                  <a:prstClr val="black"/>
                </a:solidFill>
                <a:latin typeface="Calibri"/>
                <a:cs typeface="Georgia"/>
              </a:rPr>
              <a:t>Atık </a:t>
            </a:r>
            <a:r>
              <a:rPr lang="tr-TR" sz="2800" spc="-5" dirty="0">
                <a:solidFill>
                  <a:prstClr val="black"/>
                </a:solidFill>
                <a:latin typeface="Calibri"/>
                <a:cs typeface="Georgia"/>
              </a:rPr>
              <a:t>Uygulama  Rehberi </a:t>
            </a:r>
            <a:r>
              <a:rPr lang="tr-TR" sz="2800" spc="-10" dirty="0">
                <a:solidFill>
                  <a:prstClr val="black"/>
                </a:solidFill>
                <a:latin typeface="Calibri"/>
                <a:cs typeface="Georgia"/>
              </a:rPr>
              <a:t>ve </a:t>
            </a:r>
            <a:r>
              <a:rPr lang="tr-TR" sz="2800" dirty="0">
                <a:solidFill>
                  <a:prstClr val="black"/>
                </a:solidFill>
                <a:latin typeface="Calibri"/>
                <a:cs typeface="Georgia"/>
              </a:rPr>
              <a:t>atıklarla ilgili </a:t>
            </a:r>
            <a:r>
              <a:rPr lang="tr-TR" sz="2800" spc="-5" dirty="0">
                <a:solidFill>
                  <a:prstClr val="black"/>
                </a:solidFill>
                <a:latin typeface="Calibri"/>
                <a:cs typeface="Georgia"/>
              </a:rPr>
              <a:t>faydalı bilgiler </a:t>
            </a:r>
            <a:r>
              <a:rPr lang="tr-TR" sz="2800" spc="-70" dirty="0">
                <a:solidFill>
                  <a:prstClr val="black"/>
                </a:solidFill>
                <a:latin typeface="Calibri"/>
                <a:cs typeface="Georgia"/>
              </a:rPr>
              <a:t>yüklenmiş </a:t>
            </a:r>
            <a:r>
              <a:rPr lang="tr-TR" sz="2800" spc="-5" dirty="0">
                <a:solidFill>
                  <a:prstClr val="black"/>
                </a:solidFill>
                <a:latin typeface="Calibri"/>
                <a:cs typeface="Georgia"/>
              </a:rPr>
              <a:t>olup web sayfası  sürekli</a:t>
            </a:r>
            <a:r>
              <a:rPr lang="tr-TR" sz="2800" spc="10" dirty="0">
                <a:solidFill>
                  <a:prstClr val="black"/>
                </a:solidFill>
                <a:latin typeface="Calibri"/>
                <a:cs typeface="Georgia"/>
              </a:rPr>
              <a:t> </a:t>
            </a:r>
            <a:r>
              <a:rPr lang="tr-TR" sz="2800" spc="-5" dirty="0" smtClean="0">
                <a:solidFill>
                  <a:prstClr val="black"/>
                </a:solidFill>
                <a:latin typeface="Calibri"/>
                <a:cs typeface="Georgia"/>
              </a:rPr>
              <a:t>güncellenmektedir.</a:t>
            </a:r>
            <a:endParaRPr lang="tr-TR" sz="2800" dirty="0" smtClean="0">
              <a:latin typeface="+mj-lt"/>
              <a:cs typeface="Times New Roman"/>
            </a:endParaRPr>
          </a:p>
          <a:p>
            <a:pPr marL="12700" marR="5080" algn="just"/>
            <a:endParaRPr lang="tr-TR" sz="4000" spc="-5" dirty="0">
              <a:latin typeface="+mj-lt"/>
              <a:cs typeface="Times New Roman"/>
            </a:endParaRPr>
          </a:p>
          <a:p>
            <a:pPr marL="12700" marR="5080" algn="just"/>
            <a:endParaRPr lang="tr-TR" sz="4000" spc="-5" dirty="0" smtClean="0">
              <a:latin typeface="+mj-lt"/>
              <a:cs typeface="Times New Roman"/>
            </a:endParaRPr>
          </a:p>
          <a:p>
            <a:pPr marL="12700" marR="5080" algn="just"/>
            <a:endParaRPr lang="tr-TR" sz="4000" spc="-5" dirty="0">
              <a:latin typeface="+mj-lt"/>
              <a:cs typeface="Times New Roman"/>
            </a:endParaRPr>
          </a:p>
          <a:p>
            <a:pPr marL="12700" marR="5080" algn="just"/>
            <a:r>
              <a:rPr lang="tr-TR" spc="-5" dirty="0" smtClean="0">
                <a:latin typeface="+mj-lt"/>
                <a:cs typeface="Georgia"/>
              </a:rPr>
              <a:t>.</a:t>
            </a:r>
            <a:endParaRPr lang="tr-TR" dirty="0">
              <a:latin typeface="+mj-lt"/>
              <a:cs typeface="Georgia"/>
            </a:endParaRPr>
          </a:p>
        </p:txBody>
      </p:sp>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8"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0" name="Resim 9"/>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79436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93051" y="389856"/>
            <a:ext cx="8596668" cy="450310"/>
          </a:xfrm>
        </p:spPr>
        <p:txBody>
          <a:bodyPr>
            <a:normAutofit fontScale="90000"/>
          </a:bodyPr>
          <a:lstStyle/>
          <a:p>
            <a:pPr algn="ct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endParaRPr lang="tr-TR" dirty="0">
              <a:effectLst>
                <a:outerShdw blurRad="38100" dist="38100" dir="2700000" algn="tl">
                  <a:srgbClr val="000000">
                    <a:alpha val="43137"/>
                  </a:srgbClr>
                </a:outerShdw>
              </a:effectLst>
              <a:latin typeface="Arial Black" panose="020B0A04020102020204" pitchFamily="34" charset="0"/>
            </a:endParaRPr>
          </a:p>
        </p:txBody>
      </p:sp>
      <p:sp>
        <p:nvSpPr>
          <p:cNvPr id="9" name="8 Dikdörtgen"/>
          <p:cNvSpPr/>
          <p:nvPr/>
        </p:nvSpPr>
        <p:spPr>
          <a:xfrm>
            <a:off x="6096000" y="4258382"/>
            <a:ext cx="6096000" cy="369332"/>
          </a:xfrm>
          <a:prstGeom prst="rect">
            <a:avLst/>
          </a:prstGeom>
        </p:spPr>
        <p:txBody>
          <a:bodyPr>
            <a:spAutoFit/>
          </a:bodyPr>
          <a:lstStyle/>
          <a:p>
            <a:r>
              <a:rPr lang="tr-TR" dirty="0" smtClean="0"/>
              <a:t> </a:t>
            </a:r>
            <a:endParaRPr lang="tr-TR" dirty="0"/>
          </a:p>
        </p:txBody>
      </p:sp>
      <p:graphicFrame>
        <p:nvGraphicFramePr>
          <p:cNvPr id="10" name="Diyagram 9"/>
          <p:cNvGraphicFramePr/>
          <p:nvPr>
            <p:extLst>
              <p:ext uri="{D42A27DB-BD31-4B8C-83A1-F6EECF244321}">
                <p14:modId xmlns:p14="http://schemas.microsoft.com/office/powerpoint/2010/main" val="1212565909"/>
              </p:ext>
            </p:extLst>
          </p:nvPr>
        </p:nvGraphicFramePr>
        <p:xfrm>
          <a:off x="3020056" y="1151282"/>
          <a:ext cx="5486399" cy="3810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818" name="Picture 2" descr="sÄ±fÄ±r atÄ±k ile ilgili gÃ¶rsel sonucu"/>
          <p:cNvPicPr>
            <a:picLocks noChangeAspect="1" noChangeArrowheads="1"/>
          </p:cNvPicPr>
          <p:nvPr/>
        </p:nvPicPr>
        <p:blipFill>
          <a:blip r:embed="rId7" cstate="print"/>
          <a:srcRect/>
          <a:stretch>
            <a:fillRect/>
          </a:stretch>
        </p:blipFill>
        <p:spPr bwMode="auto">
          <a:xfrm>
            <a:off x="368375" y="2200819"/>
            <a:ext cx="3542775" cy="3984716"/>
          </a:xfrm>
          <a:prstGeom prst="rect">
            <a:avLst/>
          </a:prstGeom>
          <a:noFill/>
        </p:spPr>
      </p:pic>
      <p:pic>
        <p:nvPicPr>
          <p:cNvPr id="34824" name="Picture 8" descr="Ä°lgili resim"/>
          <p:cNvPicPr>
            <a:picLocks noChangeAspect="1" noChangeArrowheads="1"/>
          </p:cNvPicPr>
          <p:nvPr/>
        </p:nvPicPr>
        <p:blipFill>
          <a:blip r:embed="rId8" cstate="print"/>
          <a:srcRect/>
          <a:stretch>
            <a:fillRect/>
          </a:stretch>
        </p:blipFill>
        <p:spPr bwMode="auto">
          <a:xfrm>
            <a:off x="8006932" y="3975735"/>
            <a:ext cx="3782787" cy="2209800"/>
          </a:xfrm>
          <a:prstGeom prst="rect">
            <a:avLst/>
          </a:prstGeom>
          <a:noFill/>
        </p:spPr>
      </p:pic>
      <p:sp>
        <p:nvSpPr>
          <p:cNvPr id="13" name="object 12"/>
          <p:cNvSpPr txBox="1"/>
          <p:nvPr/>
        </p:nvSpPr>
        <p:spPr>
          <a:xfrm>
            <a:off x="3250785" y="6533693"/>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4" name="Resim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07" y="-63149"/>
            <a:ext cx="1533002" cy="1007570"/>
          </a:xfrm>
          <a:prstGeom prst="rect">
            <a:avLst/>
          </a:prstGeom>
          <a:ln>
            <a:noFill/>
          </a:ln>
          <a:effectLst>
            <a:softEdge rad="112500"/>
          </a:effectLst>
        </p:spPr>
      </p:pic>
      <p:pic>
        <p:nvPicPr>
          <p:cNvPr id="16" name="Resim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8337" y="-63149"/>
            <a:ext cx="2477637" cy="864096"/>
          </a:xfrm>
          <a:prstGeom prst="rect">
            <a:avLst/>
          </a:prstGeom>
          <a:ln>
            <a:noFill/>
          </a:ln>
          <a:effectLst>
            <a:softEdge rad="112500"/>
          </a:effectLst>
        </p:spPr>
      </p:pic>
      <p:pic>
        <p:nvPicPr>
          <p:cNvPr id="12" name="Resim 11"/>
          <p:cNvPicPr>
            <a:picLocks noChangeAspect="1"/>
          </p:cNvPicPr>
          <p:nvPr/>
        </p:nvPicPr>
        <p:blipFill>
          <a:blip r:embed="rId11"/>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602354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r>
              <a:rPr lang="tr-TR" sz="8800" dirty="0" smtClean="0">
                <a:latin typeface="Times New Roman" panose="02020603050405020304" pitchFamily="18" charset="0"/>
                <a:cs typeface="Times New Roman" panose="02020603050405020304" pitchFamily="18" charset="0"/>
              </a:rPr>
              <a:t>İlimizde yapılan Sıfır Atık Sokak Röportajı Videosu</a:t>
            </a:r>
            <a:endParaRPr lang="tr-TR" sz="88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6" name="Resim 5"/>
          <p:cNvPicPr>
            <a:picLocks noChangeAspect="1"/>
          </p:cNvPicPr>
          <p:nvPr/>
        </p:nvPicPr>
        <p:blipFill>
          <a:blip r:embed="rId4"/>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098887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mhurbaşkanlığı Külliyesi kapılarını açtı"/>
          <p:cNvPicPr>
            <a:picLocks noChangeAspect="1" noChangeArrowheads="1"/>
          </p:cNvPicPr>
          <p:nvPr/>
        </p:nvPicPr>
        <p:blipFill>
          <a:blip r:embed="rId2"/>
          <a:srcRect/>
          <a:stretch>
            <a:fillRect/>
          </a:stretch>
        </p:blipFill>
        <p:spPr bwMode="auto">
          <a:xfrm>
            <a:off x="629174" y="1377156"/>
            <a:ext cx="5585401" cy="4213706"/>
          </a:xfrm>
          <a:prstGeom prst="rect">
            <a:avLst/>
          </a:prstGeom>
          <a:ln>
            <a:noFill/>
          </a:ln>
          <a:effectLst>
            <a:softEdge rad="112500"/>
          </a:effec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699" y="1323056"/>
            <a:ext cx="5215010" cy="4150290"/>
          </a:xfrm>
          <a:prstGeom prst="rect">
            <a:avLst/>
          </a:prstGeom>
          <a:ln>
            <a:noFill/>
          </a:ln>
          <a:effectLst>
            <a:softEdge rad="112500"/>
          </a:effectLst>
        </p:spPr>
      </p:pic>
      <p:sp>
        <p:nvSpPr>
          <p:cNvPr id="5" name="Başlık 1"/>
          <p:cNvSpPr txBox="1">
            <a:spLocks/>
          </p:cNvSpPr>
          <p:nvPr/>
        </p:nvSpPr>
        <p:spPr>
          <a:xfrm>
            <a:off x="-482601" y="5658462"/>
            <a:ext cx="7099300" cy="94773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tr-TR" sz="3600" b="1" dirty="0" smtClean="0"/>
              <a:t>CUMHURBAŞKANLIĞI</a:t>
            </a:r>
          </a:p>
          <a:p>
            <a:pPr algn="ctr" fontAlgn="auto">
              <a:spcAft>
                <a:spcPts val="0"/>
              </a:spcAft>
              <a:defRPr/>
            </a:pPr>
            <a:r>
              <a:rPr lang="tr-TR" sz="3600" b="1" dirty="0" smtClean="0"/>
              <a:t>KÜLLİYESİ</a:t>
            </a:r>
            <a:endParaRPr lang="tr-TR" sz="3600" b="1" dirty="0"/>
          </a:p>
        </p:txBody>
      </p:sp>
      <p:sp>
        <p:nvSpPr>
          <p:cNvPr id="6" name="Başlık 1"/>
          <p:cNvSpPr txBox="1">
            <a:spLocks/>
          </p:cNvSpPr>
          <p:nvPr/>
        </p:nvSpPr>
        <p:spPr>
          <a:xfrm>
            <a:off x="5532667" y="5613396"/>
            <a:ext cx="7099300" cy="94615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tr-TR" sz="3600" b="1" dirty="0" smtClean="0"/>
              <a:t>ÇEVRE VE ŞEHİRCİLİK BAKANLIĞI </a:t>
            </a:r>
          </a:p>
          <a:p>
            <a:pPr algn="ctr" fontAlgn="auto">
              <a:spcAft>
                <a:spcPts val="0"/>
              </a:spcAft>
              <a:defRPr/>
            </a:pPr>
            <a:r>
              <a:rPr lang="tr-TR" sz="3600" b="1" dirty="0" smtClean="0"/>
              <a:t>ANA HİZMET BİNASI</a:t>
            </a:r>
            <a:endParaRPr lang="tr-TR" sz="3600" b="1" dirty="0"/>
          </a:p>
        </p:txBody>
      </p:sp>
      <p:sp>
        <p:nvSpPr>
          <p:cNvPr id="7" name="Unvan 1"/>
          <p:cNvSpPr txBox="1">
            <a:spLocks/>
          </p:cNvSpPr>
          <p:nvPr/>
        </p:nvSpPr>
        <p:spPr>
          <a:xfrm>
            <a:off x="1016672" y="900064"/>
            <a:ext cx="9913201" cy="4375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BAKANLIĞIMIZ UYGULAMALARI</a:t>
            </a:r>
            <a:endParaRPr lang="tr-TR" dirty="0">
              <a:solidFill>
                <a:schemeClr val="bg1"/>
              </a:solidFill>
            </a:endParaRP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1"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2" name="Resim 11"/>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829260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552790374"/>
              </p:ext>
            </p:extLst>
          </p:nvPr>
        </p:nvGraphicFramePr>
        <p:xfrm>
          <a:off x="7673088" y="943702"/>
          <a:ext cx="4628279" cy="5297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9" name="Resim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894" y="943702"/>
            <a:ext cx="7007561" cy="52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6" name="Resim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7"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9" name="Resim 8"/>
          <p:cNvPicPr>
            <a:picLocks noChangeAspect="1"/>
          </p:cNvPicPr>
          <p:nvPr/>
        </p:nvPicPr>
        <p:blipFill>
          <a:blip r:embed="rId10"/>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199937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5260975" y="944563"/>
            <a:ext cx="6686550" cy="43767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3200" dirty="0">
                <a:solidFill>
                  <a:schemeClr val="tx1"/>
                </a:solidFill>
              </a:rPr>
              <a:t>Bakanlığımızda toplanan atık camlar, Atık Geçici Depolama Alanında bulunan </a:t>
            </a:r>
            <a:r>
              <a:rPr lang="tr-TR" sz="3200" b="1" u="sng" dirty="0">
                <a:solidFill>
                  <a:schemeClr val="tx1"/>
                </a:solidFill>
              </a:rPr>
              <a:t>cam kırma makinesinde</a:t>
            </a:r>
            <a:r>
              <a:rPr lang="tr-TR" sz="3200" dirty="0">
                <a:solidFill>
                  <a:schemeClr val="tx1"/>
                </a:solidFill>
              </a:rPr>
              <a:t> kırılarak, </a:t>
            </a:r>
            <a:r>
              <a:rPr lang="tr-TR" sz="3200" dirty="0" smtClean="0">
                <a:solidFill>
                  <a:schemeClr val="tx1"/>
                </a:solidFill>
              </a:rPr>
              <a:t>hacimden %30 </a:t>
            </a:r>
            <a:r>
              <a:rPr lang="tr-TR" sz="3200" dirty="0">
                <a:solidFill>
                  <a:schemeClr val="tx1"/>
                </a:solidFill>
              </a:rPr>
              <a:t>oranında tasarruf sağlanmaktadır.</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182" y="860717"/>
            <a:ext cx="3476544" cy="546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7"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9" name="Resim 8"/>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248227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8905103" y="1156645"/>
            <a:ext cx="3137672" cy="50201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dirty="0">
                <a:solidFill>
                  <a:schemeClr val="tx1"/>
                </a:solidFill>
              </a:rPr>
              <a:t>Bakanlığımız yemekhanesinde oluşan atıklar için biriktirme ekipmanları uygun yerlere yerleştirilmiş olup oluşan atıklar kaynağında ayrı olarak toplanmaktadır.</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63" y="1156645"/>
            <a:ext cx="7962153" cy="502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8"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9" name="Resim 8"/>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897878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609602" y="175487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itchFamily="34" charset="0"/>
                <a:cs typeface="Arial" pitchFamily="34" charset="0"/>
              </a:rPr>
              <a:t/>
            </a:r>
            <a:br>
              <a:rPr kumimoji="0" lang="tr-TR" altLang="tr-TR" sz="1800" b="0" i="0" u="none" strike="noStrike" cap="none" normalizeH="0" baseline="0" smtClean="0">
                <a:ln>
                  <a:noFill/>
                </a:ln>
                <a:solidFill>
                  <a:schemeClr val="tx1"/>
                </a:solidFill>
                <a:effectLst/>
                <a:latin typeface="Arial" pitchFamily="34" charset="0"/>
                <a:cs typeface="Arial" pitchFamily="34" charset="0"/>
              </a:rPr>
            </a:b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106" y="1911178"/>
            <a:ext cx="8420675" cy="451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stretch>
            <a:fillRect/>
          </a:stretch>
        </p:blipFill>
        <p:spPr>
          <a:xfrm>
            <a:off x="5181600" y="669425"/>
            <a:ext cx="7119767" cy="3463557"/>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4"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10" dirty="0" err="1" smtClean="0">
                <a:solidFill>
                  <a:srgbClr val="FFFFFF"/>
                </a:solidFill>
                <a:latin typeface="+mj-lt"/>
                <a:cs typeface="Georgia"/>
              </a:rPr>
              <a:t>Çevre</a:t>
            </a:r>
            <a:r>
              <a:rPr sz="1400" i="1" spc="-10" dirty="0" smtClean="0">
                <a:solidFill>
                  <a:srgbClr val="FFFFFF"/>
                </a:solidFill>
                <a:latin typeface="+mj-lt"/>
                <a:cs typeface="Georgia"/>
              </a:rPr>
              <a:t>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9" name="Resim 8"/>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535550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ulya.cakir\AppData\Local\Microsoft\Windows\Temporary Internet Files\Content.Outlook\1QAB123K\IMG-20170822-WA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6162" y="1275116"/>
            <a:ext cx="4864830" cy="374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Yuvarlatılmış Dikdörtgen 4"/>
          <p:cNvSpPr/>
          <p:nvPr/>
        </p:nvSpPr>
        <p:spPr>
          <a:xfrm>
            <a:off x="601360" y="1491049"/>
            <a:ext cx="5238236" cy="18003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b="1" u="sng" dirty="0">
                <a:solidFill>
                  <a:schemeClr val="tx1"/>
                </a:solidFill>
              </a:rPr>
              <a:t>Organik atıklar</a:t>
            </a:r>
            <a:r>
              <a:rPr lang="tr-TR" sz="2400" dirty="0">
                <a:solidFill>
                  <a:schemeClr val="tx1"/>
                </a:solidFill>
              </a:rPr>
              <a:t>, meyve ve sebze artıkları, yumurta kabukları, çay posaları, park-bahçe atıkları vb. bitkisel kökenli atıklardır.</a:t>
            </a:r>
          </a:p>
        </p:txBody>
      </p:sp>
      <p:sp>
        <p:nvSpPr>
          <p:cNvPr id="6" name="Yuvarlatılmış Dikdörtgen 5"/>
          <p:cNvSpPr/>
          <p:nvPr/>
        </p:nvSpPr>
        <p:spPr>
          <a:xfrm>
            <a:off x="667264" y="3805881"/>
            <a:ext cx="5238235" cy="20986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dirty="0">
                <a:solidFill>
                  <a:schemeClr val="tx1"/>
                </a:solidFill>
              </a:rPr>
              <a:t>Bakanlığımızda oluşan organik atıklar toplanarak, </a:t>
            </a:r>
            <a:r>
              <a:rPr lang="tr-TR" sz="2400" dirty="0" err="1">
                <a:solidFill>
                  <a:schemeClr val="tx1"/>
                </a:solidFill>
              </a:rPr>
              <a:t>kompost</a:t>
            </a:r>
            <a:r>
              <a:rPr lang="tr-TR" sz="2400" dirty="0">
                <a:solidFill>
                  <a:schemeClr val="tx1"/>
                </a:solidFill>
              </a:rPr>
              <a:t> makinesinde </a:t>
            </a:r>
            <a:r>
              <a:rPr lang="tr-TR" sz="2400" dirty="0" err="1">
                <a:solidFill>
                  <a:schemeClr val="tx1"/>
                </a:solidFill>
              </a:rPr>
              <a:t>kompost</a:t>
            </a:r>
            <a:r>
              <a:rPr lang="tr-TR" sz="2400" dirty="0">
                <a:solidFill>
                  <a:schemeClr val="tx1"/>
                </a:solidFill>
              </a:rPr>
              <a:t> yapılmaktadır. Elde edilen </a:t>
            </a:r>
            <a:r>
              <a:rPr lang="tr-TR" sz="2400" dirty="0" err="1">
                <a:solidFill>
                  <a:schemeClr val="tx1"/>
                </a:solidFill>
              </a:rPr>
              <a:t>kompost</a:t>
            </a:r>
            <a:r>
              <a:rPr lang="tr-TR" sz="2400" dirty="0">
                <a:solidFill>
                  <a:schemeClr val="tx1"/>
                </a:solidFill>
              </a:rPr>
              <a:t>, toprak iyileştirici özelliktedir</a:t>
            </a:r>
            <a:r>
              <a:rPr lang="tr-TR" sz="2800" dirty="0">
                <a:solidFill>
                  <a:schemeClr val="tx1"/>
                </a:solidFill>
              </a:rPr>
              <a:t>.</a:t>
            </a:r>
          </a:p>
        </p:txBody>
      </p:sp>
      <p:sp>
        <p:nvSpPr>
          <p:cNvPr id="7" name="Dikdörtgen 6"/>
          <p:cNvSpPr/>
          <p:nvPr/>
        </p:nvSpPr>
        <p:spPr>
          <a:xfrm>
            <a:off x="7215189" y="930876"/>
            <a:ext cx="3406775" cy="477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b="1" i="1" dirty="0"/>
              <a:t>KOMPOST MAKİNESİ</a:t>
            </a:r>
          </a:p>
        </p:txBody>
      </p:sp>
      <p:pic>
        <p:nvPicPr>
          <p:cNvPr id="31750"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0581" y="4341436"/>
            <a:ext cx="2717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1"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2" name="Resim 11"/>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345942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9985" y="1940040"/>
            <a:ext cx="2129481" cy="349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Yuvarlatılmış Dikdörtgen 1"/>
          <p:cNvSpPr/>
          <p:nvPr/>
        </p:nvSpPr>
        <p:spPr>
          <a:xfrm>
            <a:off x="609600" y="2496064"/>
            <a:ext cx="5888252" cy="33479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b="1" u="sng" dirty="0">
                <a:solidFill>
                  <a:schemeClr val="tx1"/>
                </a:solidFill>
              </a:rPr>
              <a:t>Bitkisel atık yağlar</a:t>
            </a:r>
            <a:r>
              <a:rPr lang="tr-TR" sz="2800" dirty="0">
                <a:solidFill>
                  <a:schemeClr val="tx1"/>
                </a:solidFill>
              </a:rPr>
              <a:t>, </a:t>
            </a:r>
            <a:r>
              <a:rPr lang="tr-TR" sz="2800" dirty="0" err="1">
                <a:solidFill>
                  <a:schemeClr val="tx1"/>
                </a:solidFill>
              </a:rPr>
              <a:t>atıksu</a:t>
            </a:r>
            <a:r>
              <a:rPr lang="tr-TR" sz="2800" dirty="0">
                <a:solidFill>
                  <a:schemeClr val="tx1"/>
                </a:solidFill>
              </a:rPr>
              <a:t> toplama sistemlerinin daralmasına ve tıkanmasına; toprak kirlenmesi ile beraber yeraltı suyu kirlenmesine sebep  olmaktadır. Bu nedenle ayrı toplanması gerekmektedir.  </a:t>
            </a:r>
          </a:p>
        </p:txBody>
      </p:sp>
      <p:pic>
        <p:nvPicPr>
          <p:cNvPr id="27652" name="Picture 3" descr="C:\Users\hulya.cakir\AppData\Local\Microsoft\Windows\Temporary Internet Files\Content.Outlook\1QAB123K\IMG-20170810-WA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862398"/>
            <a:ext cx="2902587" cy="516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yagram 4"/>
          <p:cNvGraphicFramePr/>
          <p:nvPr>
            <p:extLst>
              <p:ext uri="{D42A27DB-BD31-4B8C-83A1-F6EECF244321}">
                <p14:modId xmlns:p14="http://schemas.microsoft.com/office/powerpoint/2010/main" val="191350558"/>
              </p:ext>
            </p:extLst>
          </p:nvPr>
        </p:nvGraphicFramePr>
        <p:xfrm>
          <a:off x="866779" y="411567"/>
          <a:ext cx="5406026" cy="2226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Resim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8" name="Resim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9"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0" name="Resim 9"/>
          <p:cNvPicPr>
            <a:picLocks noChangeAspect="1"/>
          </p:cNvPicPr>
          <p:nvPr/>
        </p:nvPicPr>
        <p:blipFill>
          <a:blip r:embed="rId11"/>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018834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1103870" y="1194485"/>
            <a:ext cx="5139682" cy="22646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b="1" u="sng" dirty="0">
                <a:solidFill>
                  <a:schemeClr val="tx1"/>
                </a:solidFill>
              </a:rPr>
              <a:t>Atık piller</a:t>
            </a:r>
            <a:r>
              <a:rPr lang="tr-TR" sz="2400" dirty="0">
                <a:solidFill>
                  <a:schemeClr val="tx1"/>
                </a:solidFill>
              </a:rPr>
              <a:t>, içeriğinde bulunan ağır metaller nedeniyle çevre ve insan sağlığına zararlı etkilerde bulunabilecek atıklardandır ve ayrı toplanması gereklidir</a:t>
            </a:r>
            <a:r>
              <a:rPr lang="tr-TR" sz="2800" dirty="0">
                <a:solidFill>
                  <a:schemeClr val="tx1"/>
                </a:solidFill>
              </a:rPr>
              <a:t>.</a:t>
            </a:r>
          </a:p>
        </p:txBody>
      </p:sp>
      <p:sp>
        <p:nvSpPr>
          <p:cNvPr id="5" name="Yuvarlatılmış Dikdörtgen 4"/>
          <p:cNvSpPr/>
          <p:nvPr/>
        </p:nvSpPr>
        <p:spPr>
          <a:xfrm>
            <a:off x="518983" y="3616410"/>
            <a:ext cx="6532691" cy="2555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dirty="0">
                <a:solidFill>
                  <a:schemeClr val="tx1"/>
                </a:solidFill>
              </a:rPr>
              <a:t>Bakanlığımızda oluşan atık piller için özel olarak tasarlanmış biriktirme ekipmanları koridorlarda personelin kolayca ulaşabileceği noktalara, uygun sayıda yerleştirilmiştir</a:t>
            </a:r>
            <a:r>
              <a:rPr lang="tr-TR" sz="2800" dirty="0">
                <a:solidFill>
                  <a:schemeClr val="tx1"/>
                </a:solidFill>
              </a:rPr>
              <a:t>. </a:t>
            </a:r>
          </a:p>
        </p:txBody>
      </p:sp>
      <p:pic>
        <p:nvPicPr>
          <p:cNvPr id="25604" name="Resim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6381" y="1088080"/>
            <a:ext cx="3792494" cy="505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9"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0" name="Resim 9"/>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454270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856734" y="930876"/>
            <a:ext cx="6542603" cy="25917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b="1" u="sng" dirty="0">
                <a:solidFill>
                  <a:schemeClr val="tx1"/>
                </a:solidFill>
              </a:rPr>
              <a:t>Atık elektrikli ve elektronik eşyalar</a:t>
            </a:r>
            <a:r>
              <a:rPr lang="tr-TR" sz="2800" dirty="0">
                <a:solidFill>
                  <a:schemeClr val="tx1"/>
                </a:solidFill>
              </a:rPr>
              <a:t>, içeriğinde bulunan ağır metaller nedeniyle çevre ve insan sağlığına zararlı etkilerde bulunabilecek atıklardandır ve ayrı toplanması gereklidir. </a:t>
            </a:r>
          </a:p>
        </p:txBody>
      </p:sp>
      <p:sp>
        <p:nvSpPr>
          <p:cNvPr id="5" name="Yuvarlatılmış Dikdörtgen 4"/>
          <p:cNvSpPr/>
          <p:nvPr/>
        </p:nvSpPr>
        <p:spPr>
          <a:xfrm>
            <a:off x="1122106" y="4068634"/>
            <a:ext cx="8326437" cy="1816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dirty="0">
                <a:solidFill>
                  <a:schemeClr val="tx1"/>
                </a:solidFill>
              </a:rPr>
              <a:t>Ayrıca içeriğinde bulunan altın, gümüş, bakır gibi değerli madenlerin geri kazanımının sağlanması açısından da önemli atıklardandır.</a:t>
            </a:r>
          </a:p>
        </p:txBody>
      </p:sp>
      <p:pic>
        <p:nvPicPr>
          <p:cNvPr id="28676"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5063" y="603550"/>
            <a:ext cx="3298825"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3700" y="3281363"/>
            <a:ext cx="1514475" cy="29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9"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0" name="Resim 9"/>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83074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3278927191"/>
              </p:ext>
            </p:extLst>
          </p:nvPr>
        </p:nvGraphicFramePr>
        <p:xfrm>
          <a:off x="4096512" y="1093951"/>
          <a:ext cx="6842141" cy="1865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Dikdörtgen"/>
          <p:cNvSpPr/>
          <p:nvPr/>
        </p:nvSpPr>
        <p:spPr>
          <a:xfrm>
            <a:off x="6096000" y="4258382"/>
            <a:ext cx="6096000" cy="369332"/>
          </a:xfrm>
          <a:prstGeom prst="rect">
            <a:avLst/>
          </a:prstGeom>
        </p:spPr>
        <p:txBody>
          <a:bodyPr>
            <a:spAutoFit/>
          </a:bodyPr>
          <a:lstStyle/>
          <a:p>
            <a:r>
              <a:rPr lang="tr-TR" dirty="0" smtClean="0"/>
              <a:t> </a:t>
            </a:r>
            <a:endParaRPr lang="tr-TR" dirty="0"/>
          </a:p>
        </p:txBody>
      </p:sp>
      <p:sp>
        <p:nvSpPr>
          <p:cNvPr id="6" name="AutoShape 2" descr="cevre kirliliÄi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1" name="Resim 10"/>
          <p:cNvPicPr>
            <a:picLocks noChangeAspect="1"/>
          </p:cNvPicPr>
          <p:nvPr/>
        </p:nvPicPr>
        <p:blipFill>
          <a:blip r:embed="rId7" cstate="print"/>
          <a:stretch>
            <a:fillRect/>
          </a:stretch>
        </p:blipFill>
        <p:spPr>
          <a:xfrm>
            <a:off x="460375" y="2387789"/>
            <a:ext cx="3499008" cy="3229122"/>
          </a:xfrm>
          <a:prstGeom prst="rect">
            <a:avLst/>
          </a:prstGeom>
        </p:spPr>
      </p:pic>
      <p:pic>
        <p:nvPicPr>
          <p:cNvPr id="3" name="Resim 2"/>
          <p:cNvPicPr>
            <a:picLocks noChangeAspect="1"/>
          </p:cNvPicPr>
          <p:nvPr/>
        </p:nvPicPr>
        <p:blipFill>
          <a:blip r:embed="rId8" cstate="print"/>
          <a:stretch>
            <a:fillRect/>
          </a:stretch>
        </p:blipFill>
        <p:spPr>
          <a:xfrm>
            <a:off x="4876708" y="3352799"/>
            <a:ext cx="6493410" cy="2997939"/>
          </a:xfrm>
          <a:prstGeom prst="rect">
            <a:avLst/>
          </a:prstGeom>
        </p:spPr>
      </p:pic>
      <p:pic>
        <p:nvPicPr>
          <p:cNvPr id="17" name="Resim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07" y="-63149"/>
            <a:ext cx="1533002" cy="1007570"/>
          </a:xfrm>
          <a:prstGeom prst="rect">
            <a:avLst/>
          </a:prstGeom>
          <a:ln>
            <a:noFill/>
          </a:ln>
          <a:effectLst>
            <a:softEdge rad="112500"/>
          </a:effectLst>
        </p:spPr>
      </p:pic>
      <p:pic>
        <p:nvPicPr>
          <p:cNvPr id="19" name="Resim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83613" y="-61682"/>
            <a:ext cx="2477637" cy="864096"/>
          </a:xfrm>
          <a:prstGeom prst="rect">
            <a:avLst/>
          </a:prstGeom>
          <a:ln>
            <a:noFill/>
          </a:ln>
          <a:effectLst>
            <a:softEdge rad="112500"/>
          </a:effectLst>
        </p:spPr>
      </p:pic>
      <p:sp>
        <p:nvSpPr>
          <p:cNvPr id="20" name="object 12"/>
          <p:cNvSpPr txBox="1"/>
          <p:nvPr/>
        </p:nvSpPr>
        <p:spPr>
          <a:xfrm>
            <a:off x="3304985" y="6631093"/>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3" name="Resim 12"/>
          <p:cNvPicPr>
            <a:picLocks noChangeAspect="1"/>
          </p:cNvPicPr>
          <p:nvPr/>
        </p:nvPicPr>
        <p:blipFill>
          <a:blip r:embed="rId11"/>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91103400"/>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uvarlatılmış Dikdörtgen 1"/>
          <p:cNvSpPr/>
          <p:nvPr/>
        </p:nvSpPr>
        <p:spPr>
          <a:xfrm>
            <a:off x="7158681" y="1136821"/>
            <a:ext cx="4682009" cy="4972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000" dirty="0">
                <a:solidFill>
                  <a:schemeClr val="tx1"/>
                </a:solidFill>
              </a:rPr>
              <a:t>Bakanlığımızda toplanan floresan lambalar, Atık Geçici Depolama Alanında bulunan </a:t>
            </a:r>
            <a:r>
              <a:rPr lang="tr-TR" sz="2000" b="1" u="sng" dirty="0">
                <a:solidFill>
                  <a:schemeClr val="tx1"/>
                </a:solidFill>
              </a:rPr>
              <a:t>Floresan Kırma Makinesinde </a:t>
            </a:r>
            <a:r>
              <a:rPr lang="tr-TR" sz="2000" dirty="0">
                <a:solidFill>
                  <a:schemeClr val="tx1"/>
                </a:solidFill>
              </a:rPr>
              <a:t>kırılarak, içerisinde bulunan zararlı gazların kontrol altına alınması sağlanmaktadır. Böylece hem taşıma esnasında meydana gelebilecek herhangi bir kırılma nedeniyle içerisindeki zararlı gazların etrafa yayılması engellenmekte hem de hacimden tasarruf sağlanmaktadır.</a:t>
            </a:r>
          </a:p>
        </p:txBody>
      </p:sp>
      <p:pic>
        <p:nvPicPr>
          <p:cNvPr id="3" name="Picture 2"/>
          <p:cNvPicPr>
            <a:picLocks noChangeAspect="1" noChangeArrowheads="1"/>
          </p:cNvPicPr>
          <p:nvPr/>
        </p:nvPicPr>
        <p:blipFill rotWithShape="1">
          <a:blip r:embed="rId2"/>
          <a:srcRect l="23679" t="10673" r="15316" b="16938"/>
          <a:stretch/>
        </p:blipFill>
        <p:spPr bwMode="auto">
          <a:xfrm>
            <a:off x="539920" y="1276865"/>
            <a:ext cx="6241879" cy="41666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7"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9" name="Resim 8"/>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008836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4193059" y="3056238"/>
            <a:ext cx="7771929" cy="3136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dirty="0">
                <a:solidFill>
                  <a:schemeClr val="tx1"/>
                </a:solidFill>
              </a:rPr>
              <a:t>Bakanlığımızda oluşan atık elektrikli ve elektronik eşyalar ile tehlikeli özellikteki atıklar, şeffaf bir poşet içerisine konularak kat görevlilerine teslim edilmekte ve kat görevlileri tarafından Atık Geçici Depolama Alanına götürülerek uygun konteynerler içerisinde, her biri ayrı depolanmaktadır.</a:t>
            </a:r>
          </a:p>
        </p:txBody>
      </p:sp>
      <p:sp>
        <p:nvSpPr>
          <p:cNvPr id="6" name="Yuvarlatılmış Dikdörtgen 5"/>
          <p:cNvSpPr/>
          <p:nvPr/>
        </p:nvSpPr>
        <p:spPr>
          <a:xfrm>
            <a:off x="823784" y="1293341"/>
            <a:ext cx="3006854" cy="46851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b="1" u="sng" dirty="0">
                <a:solidFill>
                  <a:schemeClr val="tx1"/>
                </a:solidFill>
              </a:rPr>
              <a:t>Tehlikeli atıklar: </a:t>
            </a:r>
            <a:r>
              <a:rPr lang="tr-TR" sz="2400" dirty="0">
                <a:solidFill>
                  <a:schemeClr val="tx1"/>
                </a:solidFill>
              </a:rPr>
              <a:t>yanıcı, yakıcı, kanserojen, patlayıcı, tahriş edici, zehirli </a:t>
            </a:r>
            <a:r>
              <a:rPr lang="tr-TR" sz="2400" dirty="0" smtClean="0">
                <a:solidFill>
                  <a:schemeClr val="tx1"/>
                </a:solidFill>
              </a:rPr>
              <a:t>özelliğe sahip atıklardır</a:t>
            </a:r>
            <a:r>
              <a:rPr lang="tr-TR" sz="2400" dirty="0">
                <a:solidFill>
                  <a:schemeClr val="tx1"/>
                </a:solidFill>
              </a:rPr>
              <a:t>. </a:t>
            </a:r>
          </a:p>
          <a:p>
            <a:pPr algn="ctr" eaLnBrk="1" fontAlgn="auto" hangingPunct="1">
              <a:spcBef>
                <a:spcPts val="0"/>
              </a:spcBef>
              <a:spcAft>
                <a:spcPts val="0"/>
              </a:spcAft>
              <a:defRPr/>
            </a:pPr>
            <a:endParaRPr lang="tr-TR" sz="2400" dirty="0">
              <a:solidFill>
                <a:schemeClr val="tx1"/>
              </a:solidFill>
            </a:endParaRPr>
          </a:p>
          <a:p>
            <a:pPr algn="ctr" eaLnBrk="1" fontAlgn="auto" hangingPunct="1">
              <a:spcBef>
                <a:spcPts val="0"/>
              </a:spcBef>
              <a:spcAft>
                <a:spcPts val="0"/>
              </a:spcAft>
              <a:defRPr/>
            </a:pPr>
            <a:r>
              <a:rPr lang="tr-TR" sz="2400" dirty="0">
                <a:solidFill>
                  <a:schemeClr val="tx1"/>
                </a:solidFill>
              </a:rPr>
              <a:t>Toner-kartuşlar</a:t>
            </a:r>
          </a:p>
          <a:p>
            <a:pPr algn="ctr" eaLnBrk="1" fontAlgn="auto" hangingPunct="1">
              <a:spcBef>
                <a:spcPts val="0"/>
              </a:spcBef>
              <a:spcAft>
                <a:spcPts val="0"/>
              </a:spcAft>
              <a:defRPr/>
            </a:pPr>
            <a:r>
              <a:rPr lang="tr-TR" sz="2400" dirty="0" err="1">
                <a:solidFill>
                  <a:schemeClr val="tx1"/>
                </a:solidFill>
              </a:rPr>
              <a:t>kontamine</a:t>
            </a:r>
            <a:r>
              <a:rPr lang="tr-TR" sz="2400" dirty="0">
                <a:solidFill>
                  <a:schemeClr val="tx1"/>
                </a:solidFill>
              </a:rPr>
              <a:t> ambalajlar</a:t>
            </a:r>
          </a:p>
          <a:p>
            <a:pPr algn="ctr" eaLnBrk="1" fontAlgn="auto" hangingPunct="1">
              <a:spcBef>
                <a:spcPts val="0"/>
              </a:spcBef>
              <a:spcAft>
                <a:spcPts val="0"/>
              </a:spcAft>
              <a:defRPr/>
            </a:pPr>
            <a:r>
              <a:rPr lang="tr-TR" sz="2400" dirty="0" err="1">
                <a:solidFill>
                  <a:schemeClr val="tx1"/>
                </a:solidFill>
              </a:rPr>
              <a:t>kontamine</a:t>
            </a:r>
            <a:r>
              <a:rPr lang="tr-TR" sz="2400" dirty="0">
                <a:solidFill>
                  <a:schemeClr val="tx1"/>
                </a:solidFill>
              </a:rPr>
              <a:t> filtreler</a:t>
            </a:r>
          </a:p>
          <a:p>
            <a:pPr algn="ctr" eaLnBrk="1" fontAlgn="auto" hangingPunct="1">
              <a:spcBef>
                <a:spcPts val="0"/>
              </a:spcBef>
              <a:spcAft>
                <a:spcPts val="0"/>
              </a:spcAft>
              <a:defRPr/>
            </a:pPr>
            <a:r>
              <a:rPr lang="tr-TR" sz="2400" dirty="0">
                <a:solidFill>
                  <a:schemeClr val="tx1"/>
                </a:solidFill>
              </a:rPr>
              <a:t>basınçlı kaplar </a:t>
            </a:r>
            <a:r>
              <a:rPr lang="tr-TR" sz="2400" dirty="0" smtClean="0">
                <a:solidFill>
                  <a:schemeClr val="tx1"/>
                </a:solidFill>
              </a:rPr>
              <a:t>vb.</a:t>
            </a:r>
            <a:endParaRPr lang="tr-TR" sz="2400" dirty="0">
              <a:solidFill>
                <a:schemeClr val="tx1"/>
              </a:solidFill>
            </a:endParaRPr>
          </a:p>
        </p:txBody>
      </p:sp>
      <p:pic>
        <p:nvPicPr>
          <p:cNvPr id="29700"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1933" y="801695"/>
            <a:ext cx="3027749" cy="16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784" y="881449"/>
            <a:ext cx="2841597" cy="19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0"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1" name="Resim 10"/>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156335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3183" y="790832"/>
            <a:ext cx="2185075" cy="329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3875088"/>
            <a:ext cx="201612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Resim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71" y="3717925"/>
            <a:ext cx="1839913"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Yuvarlatılmış Dikdörtgen 8"/>
          <p:cNvSpPr/>
          <p:nvPr/>
        </p:nvSpPr>
        <p:spPr>
          <a:xfrm>
            <a:off x="807308" y="955589"/>
            <a:ext cx="7501667" cy="25353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b="1" u="sng" dirty="0">
                <a:solidFill>
                  <a:schemeClr val="tx1"/>
                </a:solidFill>
              </a:rPr>
              <a:t>Tıbbi atıklar</a:t>
            </a:r>
            <a:r>
              <a:rPr lang="tr-TR" sz="2400" dirty="0">
                <a:solidFill>
                  <a:schemeClr val="tx1"/>
                </a:solidFill>
              </a:rPr>
              <a:t>, doğrudan veya aracı hayvanlarla bulaşan, cüzzam, veba, kolera, dizanteri, tüberküloz, kuduz, sıtma gibi hastalıklara sebebiyet verebilen atıklardandır. Bu nedenle hiçbir suretle diğer atıklarla karıştırılmamalı, ayrı olarak toplanması sağlanmalıdır</a:t>
            </a:r>
            <a:r>
              <a:rPr lang="tr-TR" sz="2800" dirty="0">
                <a:solidFill>
                  <a:schemeClr val="tx1"/>
                </a:solidFill>
              </a:rPr>
              <a:t>.</a:t>
            </a:r>
          </a:p>
        </p:txBody>
      </p:sp>
      <p:sp>
        <p:nvSpPr>
          <p:cNvPr id="10" name="Yuvarlatılmış Dikdörtgen 9"/>
          <p:cNvSpPr/>
          <p:nvPr/>
        </p:nvSpPr>
        <p:spPr>
          <a:xfrm>
            <a:off x="4884738" y="4419600"/>
            <a:ext cx="7189787" cy="1758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400" dirty="0">
                <a:solidFill>
                  <a:schemeClr val="tx1"/>
                </a:solidFill>
              </a:rPr>
              <a:t>Bakanlığımız Tabipliğinde oluşan tıbbi atıklar, bu konuda özel olarak eğitilmiş </a:t>
            </a:r>
            <a:r>
              <a:rPr lang="tr-TR" sz="2400" i="1" u="sng" dirty="0">
                <a:solidFill>
                  <a:schemeClr val="tx1"/>
                </a:solidFill>
              </a:rPr>
              <a:t>tıbbi atık görevlisi </a:t>
            </a:r>
            <a:r>
              <a:rPr lang="tr-TR" sz="2400" dirty="0">
                <a:solidFill>
                  <a:schemeClr val="tx1"/>
                </a:solidFill>
              </a:rPr>
              <a:t>tarafından toplanmaktadır.</a:t>
            </a: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1" name="Resi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2"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3" name="Resim 12"/>
          <p:cNvPicPr>
            <a:picLocks noChangeAspect="1"/>
          </p:cNvPicPr>
          <p:nvPr/>
        </p:nvPicPr>
        <p:blipFill>
          <a:blip r:embed="rId7"/>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46838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hulya.cakir\Desktop\Sıfır atık\sıfır atık resimler\20170613_1109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770"/>
            <a:ext cx="12192000" cy="766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Yuvarlatılmış Dikdörtgen 3"/>
          <p:cNvSpPr/>
          <p:nvPr/>
        </p:nvSpPr>
        <p:spPr>
          <a:xfrm>
            <a:off x="228600" y="130175"/>
            <a:ext cx="11847513" cy="1192213"/>
          </a:xfrm>
          <a:prstGeom prst="round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tr-TR" sz="3200" b="1" dirty="0">
                <a:solidFill>
                  <a:schemeClr val="bg1"/>
                </a:solidFill>
              </a:rPr>
              <a:t>Toplanan atıklar geçici depolama alanında atık türlerine göre ayrı olarak depolanmakta ve kayıt altına alınmaktadır.</a:t>
            </a:r>
          </a:p>
        </p:txBody>
      </p:sp>
    </p:spTree>
    <p:extLst>
      <p:ext uri="{BB962C8B-B14F-4D97-AF65-F5344CB8AC3E}">
        <p14:creationId xmlns:p14="http://schemas.microsoft.com/office/powerpoint/2010/main" val="3090096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2978717" y="2660399"/>
            <a:ext cx="117404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0" i="0" u="none" strike="noStrike" cap="none" normalizeH="0" baseline="0" smtClean="0">
                <a:ln>
                  <a:noFill/>
                </a:ln>
                <a:solidFill>
                  <a:schemeClr val="tx1"/>
                </a:solidFill>
                <a:effectLst/>
                <a:latin typeface="Arial" pitchFamily="34" charset="0"/>
                <a:cs typeface="Arial" pitchFamily="34" charset="0"/>
              </a:rPr>
              <a:t/>
            </a:r>
            <a:br>
              <a:rPr kumimoji="0" lang="tr-TR" altLang="tr-TR" sz="1800" b="0" i="0" u="none" strike="noStrike" cap="none" normalizeH="0" baseline="0" smtClean="0">
                <a:ln>
                  <a:noFill/>
                </a:ln>
                <a:solidFill>
                  <a:schemeClr val="tx1"/>
                </a:solidFill>
                <a:effectLst/>
                <a:latin typeface="Arial" pitchFamily="34" charset="0"/>
                <a:cs typeface="Arial" pitchFamily="34" charset="0"/>
              </a:rPr>
            </a:br>
            <a:endParaRPr kumimoji="0" lang="tr-TR" alt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Resim 1"/>
          <p:cNvPicPr>
            <a:picLocks noChangeAspect="1"/>
          </p:cNvPicPr>
          <p:nvPr/>
        </p:nvPicPr>
        <p:blipFill>
          <a:blip r:embed="rId2"/>
          <a:stretch>
            <a:fillRect/>
          </a:stretch>
        </p:blipFill>
        <p:spPr>
          <a:xfrm>
            <a:off x="1304114" y="1767835"/>
            <a:ext cx="9100011" cy="4179959"/>
          </a:xfrm>
          <a:prstGeom prst="rect">
            <a:avLst/>
          </a:prstGeom>
        </p:spPr>
      </p:pic>
      <p:sp>
        <p:nvSpPr>
          <p:cNvPr id="7" name="Unvan 1"/>
          <p:cNvSpPr txBox="1">
            <a:spLocks/>
          </p:cNvSpPr>
          <p:nvPr/>
        </p:nvSpPr>
        <p:spPr>
          <a:xfrm>
            <a:off x="611090" y="1136985"/>
            <a:ext cx="6341771" cy="4375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975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sz="1800" dirty="0" smtClean="0">
                <a:solidFill>
                  <a:schemeClr val="bg1"/>
                </a:solidFill>
              </a:rPr>
              <a:t>BAKANLIĞIMIZDA SIFIR ATIK KAPSAMINDA SU YÖNETİMİ</a:t>
            </a:r>
            <a:endParaRPr lang="tr-TR" sz="1800" dirty="0">
              <a:solidFill>
                <a:schemeClr val="bg1"/>
              </a:solidFill>
            </a:endParaRP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6"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9" name="Resim 8"/>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7005235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6119" y="1528176"/>
            <a:ext cx="10421941" cy="4204659"/>
          </a:xfrm>
          <a:prstGeom prst="rect">
            <a:avLst/>
          </a:prstGeom>
          <a:blipFill>
            <a:blip r:embed="rId2" cstate="print"/>
            <a:stretch>
              <a:fillRect/>
            </a:stretch>
          </a:blipFill>
        </p:spPr>
        <p:txBody>
          <a:bodyPr wrap="square" lIns="0" tIns="0" rIns="0" bIns="0" rtlCol="0"/>
          <a:lstStyle/>
          <a:p>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0"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8" name="Resim 7"/>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7906081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9699" y="1765103"/>
            <a:ext cx="8353811" cy="350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8"/>
          <p:cNvSpPr txBox="1"/>
          <p:nvPr/>
        </p:nvSpPr>
        <p:spPr>
          <a:xfrm>
            <a:off x="5813046" y="5698890"/>
            <a:ext cx="5727065" cy="574040"/>
          </a:xfrm>
          <a:prstGeom prst="rect">
            <a:avLst/>
          </a:prstGeom>
        </p:spPr>
        <p:txBody>
          <a:bodyPr vert="horz" wrap="square" lIns="0" tIns="12700" rIns="0" bIns="0" rtlCol="0">
            <a:spAutoFit/>
          </a:bodyPr>
          <a:lstStyle/>
          <a:p>
            <a:pPr marL="346075">
              <a:spcBef>
                <a:spcPts val="100"/>
              </a:spcBef>
            </a:pPr>
            <a:r>
              <a:rPr spc="-5" dirty="0">
                <a:latin typeface="Georgia"/>
                <a:cs typeface="Georgia"/>
              </a:rPr>
              <a:t>2016 </a:t>
            </a:r>
            <a:r>
              <a:rPr dirty="0">
                <a:latin typeface="Georgia"/>
                <a:cs typeface="Georgia"/>
              </a:rPr>
              <a:t>Toplam Atık </a:t>
            </a:r>
            <a:r>
              <a:rPr spc="-5" dirty="0">
                <a:latin typeface="Georgia"/>
                <a:cs typeface="Georgia"/>
              </a:rPr>
              <a:t>Miktarı </a:t>
            </a:r>
            <a:r>
              <a:rPr dirty="0">
                <a:latin typeface="Georgia"/>
                <a:cs typeface="Georgia"/>
              </a:rPr>
              <a:t>: 31 </a:t>
            </a:r>
            <a:r>
              <a:rPr spc="-5" dirty="0">
                <a:latin typeface="Georgia"/>
                <a:cs typeface="Georgia"/>
              </a:rPr>
              <a:t>583 </a:t>
            </a:r>
            <a:r>
              <a:rPr dirty="0">
                <a:latin typeface="Georgia"/>
                <a:cs typeface="Georgia"/>
              </a:rPr>
              <a:t>000</a:t>
            </a:r>
            <a:r>
              <a:rPr spc="-40" dirty="0">
                <a:latin typeface="Georgia"/>
                <a:cs typeface="Georgia"/>
              </a:rPr>
              <a:t> </a:t>
            </a:r>
            <a:r>
              <a:rPr spc="-5" dirty="0">
                <a:latin typeface="Georgia"/>
                <a:cs typeface="Georgia"/>
              </a:rPr>
              <a:t>ton</a:t>
            </a:r>
            <a:endParaRPr dirty="0">
              <a:latin typeface="Georgia"/>
              <a:cs typeface="Georgia"/>
            </a:endParaRPr>
          </a:p>
          <a:p>
            <a:pPr marL="12700"/>
            <a:r>
              <a:rPr b="1" spc="-5" dirty="0">
                <a:latin typeface="Georgia"/>
                <a:cs typeface="Georgia"/>
              </a:rPr>
              <a:t>Yıllık </a:t>
            </a:r>
            <a:r>
              <a:rPr b="1" dirty="0">
                <a:latin typeface="Georgia"/>
                <a:cs typeface="Georgia"/>
              </a:rPr>
              <a:t>1 </a:t>
            </a:r>
            <a:r>
              <a:rPr b="1" spc="-5" dirty="0">
                <a:latin typeface="Georgia"/>
                <a:cs typeface="Georgia"/>
              </a:rPr>
              <a:t>milyar TL ekonomik değer</a:t>
            </a:r>
            <a:r>
              <a:rPr b="1" spc="75" dirty="0">
                <a:latin typeface="Georgia"/>
                <a:cs typeface="Georgia"/>
              </a:rPr>
              <a:t> </a:t>
            </a:r>
            <a:r>
              <a:rPr b="1" spc="-5" dirty="0">
                <a:latin typeface="Georgia"/>
                <a:cs typeface="Georgia"/>
              </a:rPr>
              <a:t>kaybediyoruz!</a:t>
            </a:r>
            <a:endParaRPr dirty="0">
              <a:latin typeface="Georgia"/>
              <a:cs typeface="Georgia"/>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3"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8" name="Resim 7"/>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7393083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18054" y="1472596"/>
            <a:ext cx="11681254" cy="410690"/>
          </a:xfrm>
          <a:prstGeom prst="rect">
            <a:avLst/>
          </a:prstGeom>
        </p:spPr>
        <p:txBody>
          <a:bodyPr vert="horz" wrap="square" lIns="0" tIns="12700" rIns="0" bIns="0" rtlCol="0">
            <a:spAutoFit/>
          </a:bodyPr>
          <a:lstStyle/>
          <a:p>
            <a:pPr marL="12700" marR="5080" algn="just">
              <a:lnSpc>
                <a:spcPct val="114999"/>
              </a:lnSpc>
              <a:spcBef>
                <a:spcPts val="100"/>
              </a:spcBef>
            </a:pPr>
            <a:r>
              <a:rPr lang="tr-TR" sz="2400" b="1">
                <a:solidFill>
                  <a:schemeClr val="accent1"/>
                </a:solidFill>
                <a:latin typeface="+mj-lt"/>
              </a:rPr>
              <a:t>İl Müdürlüğümüzde Sıfır Atık Projesi Kapsamında;</a:t>
            </a:r>
            <a:endParaRPr sz="2400" dirty="0">
              <a:latin typeface="+mj-lt"/>
              <a:cs typeface="Times New Roman"/>
            </a:endParaRPr>
          </a:p>
        </p:txBody>
      </p:sp>
      <p:sp>
        <p:nvSpPr>
          <p:cNvPr id="6" name="object 6"/>
          <p:cNvSpPr/>
          <p:nvPr/>
        </p:nvSpPr>
        <p:spPr>
          <a:xfrm>
            <a:off x="7644384" y="112777"/>
            <a:ext cx="483108" cy="67970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080503" y="478537"/>
            <a:ext cx="483108" cy="679703"/>
          </a:xfrm>
          <a:prstGeom prst="rect">
            <a:avLst/>
          </a:prstGeom>
          <a:blipFill>
            <a:blip r:embed="rId2" cstate="print"/>
            <a:stretch>
              <a:fillRect/>
            </a:stretch>
          </a:blipFill>
        </p:spPr>
        <p:txBody>
          <a:bodyPr wrap="square" lIns="0" tIns="0" rIns="0" bIns="0" rtlCol="0"/>
          <a:lstStyle/>
          <a:p>
            <a:endParaRPr/>
          </a:p>
        </p:txBody>
      </p:sp>
      <p:sp>
        <p:nvSpPr>
          <p:cNvPr id="13" name="Unvan 1"/>
          <p:cNvSpPr txBox="1">
            <a:spLocks/>
          </p:cNvSpPr>
          <p:nvPr/>
        </p:nvSpPr>
        <p:spPr>
          <a:xfrm>
            <a:off x="579146" y="794847"/>
            <a:ext cx="10718239" cy="4375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solidFill>
                  <a:schemeClr val="bg1"/>
                </a:solidFill>
              </a:rPr>
              <a:t>İL MÜDÜRLÜĞÜMÜZ UYGULAMALARI</a:t>
            </a:r>
            <a:endParaRPr lang="tr-TR" dirty="0">
              <a:solidFill>
                <a:schemeClr val="bg1"/>
              </a:solidFill>
            </a:endParaRPr>
          </a:p>
        </p:txBody>
      </p:sp>
      <p:sp>
        <p:nvSpPr>
          <p:cNvPr id="3" name="Dikdörtgen 2"/>
          <p:cNvSpPr/>
          <p:nvPr/>
        </p:nvSpPr>
        <p:spPr>
          <a:xfrm>
            <a:off x="837053" y="2666997"/>
            <a:ext cx="4543496" cy="2308324"/>
          </a:xfrm>
          <a:prstGeom prst="rect">
            <a:avLst/>
          </a:prstGeom>
        </p:spPr>
        <p:txBody>
          <a:bodyPr wrap="square">
            <a:spAutoFit/>
          </a:bodyPr>
          <a:lstStyle/>
          <a:p>
            <a:pPr algn="just"/>
            <a:r>
              <a:rPr lang="tr-TR" dirty="0">
                <a:latin typeface="+mj-lt"/>
              </a:rPr>
              <a:t>Kurumdaki sıfır atık yönetim sisteminin kurulmasından, etkin ve verimli bir şekilde uygulanmasından ve izlenmesinden sorumlu 1 asil, 1 yedek olmak üzere 2 kişi ODAK NOKTASI olarak görevlendirildi.</a:t>
            </a:r>
          </a:p>
          <a:p>
            <a:pPr algn="just"/>
            <a:r>
              <a:rPr lang="tr-TR" dirty="0">
                <a:latin typeface="+mj-lt"/>
              </a:rPr>
              <a:t>Belirlenen bu kişiler tarafından, sıfır atık yönetimini sağlayacak bir çalışma ekibi </a:t>
            </a:r>
            <a:r>
              <a:rPr lang="tr-TR" dirty="0" smtClean="0">
                <a:latin typeface="+mj-lt"/>
              </a:rPr>
              <a:t>kuruldu.</a:t>
            </a:r>
            <a:endParaRPr lang="tr-TR" dirty="0">
              <a:latin typeface="+mj-lt"/>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665" y="2123468"/>
            <a:ext cx="4791775" cy="3711938"/>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9"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4" name="Resim 13"/>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0875006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491068" y="1295616"/>
            <a:ext cx="5468093" cy="3880773"/>
          </a:xfrm>
        </p:spPr>
        <p:txBody>
          <a:bodyPr>
            <a:normAutofit/>
          </a:bodyPr>
          <a:lstStyle/>
          <a:p>
            <a:pPr algn="just"/>
            <a:endParaRPr lang="tr-TR" dirty="0" smtClean="0">
              <a:latin typeface="+mj-lt"/>
            </a:endParaRPr>
          </a:p>
          <a:p>
            <a:pPr algn="just"/>
            <a:r>
              <a:rPr lang="tr-TR" dirty="0" smtClean="0">
                <a:latin typeface="+mj-lt"/>
              </a:rPr>
              <a:t>Atığın </a:t>
            </a:r>
            <a:r>
              <a:rPr lang="tr-TR" dirty="0">
                <a:latin typeface="+mj-lt"/>
              </a:rPr>
              <a:t>özelliği, miktarı, </a:t>
            </a:r>
            <a:r>
              <a:rPr lang="tr-TR" dirty="0" smtClean="0">
                <a:latin typeface="+mj-lt"/>
              </a:rPr>
              <a:t>kaynağı belirlenmiş olup, </a:t>
            </a:r>
            <a:r>
              <a:rPr lang="tr-TR" dirty="0">
                <a:latin typeface="+mj-lt"/>
              </a:rPr>
              <a:t>atık biriktirme, toplama ve taşıma yöntemleri, atık geçici depolama alanları ile atıkların teslim edildiği yerlere ilişkin bilgileri içeren mevcut atık yönetimi </a:t>
            </a:r>
            <a:r>
              <a:rPr lang="tr-TR" dirty="0" smtClean="0">
                <a:latin typeface="+mj-lt"/>
              </a:rPr>
              <a:t>oluşturulmuştur.</a:t>
            </a:r>
          </a:p>
        </p:txBody>
      </p:sp>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0480" y="1949143"/>
            <a:ext cx="4068762"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9"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2" name="Resim 11"/>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2170134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8798" y="1088855"/>
            <a:ext cx="10972800" cy="4389120"/>
          </a:xfrm>
        </p:spPr>
        <p:txBody>
          <a:bodyPr/>
          <a:lstStyle/>
          <a:p>
            <a:pPr algn="just"/>
            <a:r>
              <a:rPr lang="tr-TR" dirty="0">
                <a:latin typeface="+mj-lt"/>
              </a:rPr>
              <a:t>Uygulamada kullanılacak tüm ihtiyaçlar </a:t>
            </a:r>
            <a:r>
              <a:rPr lang="tr-TR" dirty="0" smtClean="0">
                <a:latin typeface="+mj-lt"/>
              </a:rPr>
              <a:t>belirlenerek listelendi. </a:t>
            </a:r>
            <a:endParaRPr lang="tr-TR" dirty="0">
              <a:latin typeface="+mj-lt"/>
            </a:endParaRPr>
          </a:p>
          <a:p>
            <a:pPr algn="just"/>
            <a:r>
              <a:rPr lang="tr-TR" dirty="0">
                <a:latin typeface="+mj-lt"/>
              </a:rPr>
              <a:t>Kumbara, poşet, taşıma aracı, </a:t>
            </a:r>
            <a:r>
              <a:rPr lang="tr-TR" dirty="0" smtClean="0">
                <a:latin typeface="+mj-lt"/>
              </a:rPr>
              <a:t>konteyner vb</a:t>
            </a:r>
            <a:r>
              <a:rPr lang="tr-TR" dirty="0">
                <a:latin typeface="+mj-lt"/>
              </a:rPr>
              <a:t>. </a:t>
            </a:r>
            <a:r>
              <a:rPr lang="tr-TR" dirty="0" smtClean="0">
                <a:latin typeface="+mj-lt"/>
              </a:rPr>
              <a:t> materyalleri temin edildi. </a:t>
            </a:r>
            <a:endParaRPr lang="tr-TR" dirty="0">
              <a:latin typeface="+mj-lt"/>
            </a:endParaRPr>
          </a:p>
          <a:p>
            <a:pPr algn="just"/>
            <a:r>
              <a:rPr lang="tr-TR" dirty="0">
                <a:latin typeface="+mj-lt"/>
              </a:rPr>
              <a:t>Uygulamanın ne şekilde, ne zaman, kimler tarafından gerçekleştirileceğine ilişkin </a:t>
            </a:r>
            <a:r>
              <a:rPr lang="tr-TR" dirty="0" smtClean="0">
                <a:latin typeface="+mj-lt"/>
              </a:rPr>
              <a:t>Sıfır Atık Uygulama Talimatnamesi hazırlandı.</a:t>
            </a:r>
            <a:endParaRPr lang="tr-TR" dirty="0">
              <a:latin typeface="+mj-lt"/>
            </a:endParaRPr>
          </a:p>
        </p:txBody>
      </p:sp>
      <p:grpSp>
        <p:nvGrpSpPr>
          <p:cNvPr id="4" name="Grup 13"/>
          <p:cNvGrpSpPr>
            <a:grpSpLocks/>
          </p:cNvGrpSpPr>
          <p:nvPr/>
        </p:nvGrpSpPr>
        <p:grpSpPr bwMode="auto">
          <a:xfrm>
            <a:off x="4253781" y="3230447"/>
            <a:ext cx="2817042" cy="1981704"/>
            <a:chOff x="1631896" y="4444132"/>
            <a:chExt cx="2817808" cy="1982918"/>
          </a:xfrm>
        </p:grpSpPr>
        <p:pic>
          <p:nvPicPr>
            <p:cNvPr id="5" name="Resim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4935" y="4662281"/>
              <a:ext cx="1764769" cy="176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10"/>
            <p:cNvSpPr txBox="1">
              <a:spLocks noChangeArrowheads="1"/>
            </p:cNvSpPr>
            <p:nvPr/>
          </p:nvSpPr>
          <p:spPr bwMode="auto">
            <a:xfrm rot="18750365">
              <a:off x="999894" y="5076134"/>
              <a:ext cx="1787365" cy="52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r>
                <a:rPr lang="tr-TR" altLang="tr-TR" sz="2800" dirty="0"/>
                <a:t>KUMBARA</a:t>
              </a:r>
            </a:p>
          </p:txBody>
        </p:sp>
      </p:grpSp>
      <p:grpSp>
        <p:nvGrpSpPr>
          <p:cNvPr id="7" name="Grup 14"/>
          <p:cNvGrpSpPr>
            <a:grpSpLocks/>
          </p:cNvGrpSpPr>
          <p:nvPr/>
        </p:nvGrpSpPr>
        <p:grpSpPr bwMode="auto">
          <a:xfrm>
            <a:off x="209302" y="4077507"/>
            <a:ext cx="2287587" cy="2268538"/>
            <a:chOff x="5342638" y="3827440"/>
            <a:chExt cx="2287566" cy="2267728"/>
          </a:xfrm>
        </p:grpSpPr>
        <p:pic>
          <p:nvPicPr>
            <p:cNvPr id="8" name="Resim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638" y="4379493"/>
              <a:ext cx="2287566" cy="171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11"/>
            <p:cNvSpPr txBox="1">
              <a:spLocks noChangeArrowheads="1"/>
            </p:cNvSpPr>
            <p:nvPr/>
          </p:nvSpPr>
          <p:spPr bwMode="auto">
            <a:xfrm rot="-2825029">
              <a:off x="5013636" y="4227630"/>
              <a:ext cx="13235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tr-TR" altLang="tr-TR" sz="2800"/>
                <a:t>POŞET</a:t>
              </a:r>
            </a:p>
          </p:txBody>
        </p:sp>
      </p:grpSp>
      <p:grpSp>
        <p:nvGrpSpPr>
          <p:cNvPr id="10" name="Grup 15"/>
          <p:cNvGrpSpPr>
            <a:grpSpLocks/>
          </p:cNvGrpSpPr>
          <p:nvPr/>
        </p:nvGrpSpPr>
        <p:grpSpPr bwMode="auto">
          <a:xfrm>
            <a:off x="2919221" y="4492184"/>
            <a:ext cx="6538913" cy="2490787"/>
            <a:chOff x="2269591" y="4307039"/>
            <a:chExt cx="6538657" cy="2491097"/>
          </a:xfrm>
        </p:grpSpPr>
        <p:pic>
          <p:nvPicPr>
            <p:cNvPr id="11" name="Resim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6050" y="4556169"/>
              <a:ext cx="1881911" cy="159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17"/>
            <p:cNvSpPr txBox="1">
              <a:spLocks noChangeArrowheads="1"/>
            </p:cNvSpPr>
            <p:nvPr/>
          </p:nvSpPr>
          <p:spPr bwMode="auto">
            <a:xfrm rot="-2825029">
              <a:off x="1919628" y="4733423"/>
              <a:ext cx="16540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tr-TR" altLang="tr-TR" sz="2800" dirty="0"/>
                <a:t>TAŞIMA ARACI</a:t>
              </a:r>
            </a:p>
          </p:txBody>
        </p:sp>
        <p:sp>
          <p:nvSpPr>
            <p:cNvPr id="13" name="Metin kutusu 18"/>
            <p:cNvSpPr txBox="1">
              <a:spLocks noChangeArrowheads="1"/>
            </p:cNvSpPr>
            <p:nvPr/>
          </p:nvSpPr>
          <p:spPr bwMode="auto">
            <a:xfrm rot="2134430">
              <a:off x="4209038" y="5296658"/>
              <a:ext cx="1982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r>
                <a:rPr lang="tr-TR" altLang="tr-TR" sz="2800" dirty="0"/>
                <a:t>KONTEYNER</a:t>
              </a:r>
            </a:p>
          </p:txBody>
        </p:sp>
        <p:sp>
          <p:nvSpPr>
            <p:cNvPr id="14" name="Metin kutusu 19"/>
            <p:cNvSpPr txBox="1">
              <a:spLocks noChangeArrowheads="1"/>
            </p:cNvSpPr>
            <p:nvPr/>
          </p:nvSpPr>
          <p:spPr bwMode="auto">
            <a:xfrm>
              <a:off x="6398020" y="4307039"/>
              <a:ext cx="24102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tr-TR" altLang="tr-TR" sz="2800"/>
                <a:t>TAKİP ÇİZELGESİ</a:t>
              </a:r>
            </a:p>
          </p:txBody>
        </p:sp>
        <p:pic>
          <p:nvPicPr>
            <p:cNvPr id="15" name="Resim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1956" y="517253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Resim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55138" y="5476875"/>
            <a:ext cx="26035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Metin kutusu 12"/>
          <p:cNvSpPr txBox="1">
            <a:spLocks noChangeArrowheads="1"/>
          </p:cNvSpPr>
          <p:nvPr/>
        </p:nvSpPr>
        <p:spPr bwMode="auto">
          <a:xfrm rot="1808976">
            <a:off x="9747250" y="4473575"/>
            <a:ext cx="25352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tr-TR" altLang="tr-TR" sz="2800" dirty="0"/>
              <a:t>EĞİTİM MATERYALİ</a:t>
            </a:r>
          </a:p>
        </p:txBody>
      </p:sp>
      <p:pic>
        <p:nvPicPr>
          <p:cNvPr id="23" name="Resi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25" name="Resim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26"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22" name="Resim 21"/>
          <p:cNvPicPr>
            <a:picLocks noChangeAspect="1"/>
          </p:cNvPicPr>
          <p:nvPr/>
        </p:nvPicPr>
        <p:blipFill>
          <a:blip r:embed="rId9"/>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813890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3936" y="955964"/>
            <a:ext cx="6417275" cy="51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 14"/>
          <p:cNvGrpSpPr>
            <a:grpSpLocks/>
          </p:cNvGrpSpPr>
          <p:nvPr/>
        </p:nvGrpSpPr>
        <p:grpSpPr bwMode="auto">
          <a:xfrm>
            <a:off x="-628266" y="2066775"/>
            <a:ext cx="6334896" cy="3296907"/>
            <a:chOff x="-920108" y="1073616"/>
            <a:chExt cx="6540072" cy="4053058"/>
          </a:xfrm>
        </p:grpSpPr>
        <p:sp>
          <p:nvSpPr>
            <p:cNvPr id="16" name="Metin kutusu 3"/>
            <p:cNvSpPr txBox="1">
              <a:spLocks noChangeArrowheads="1"/>
            </p:cNvSpPr>
            <p:nvPr/>
          </p:nvSpPr>
          <p:spPr bwMode="auto">
            <a:xfrm>
              <a:off x="1895926" y="1073616"/>
              <a:ext cx="2946401" cy="101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r>
                <a:rPr lang="tr-TR" altLang="tr-TR" sz="6000" b="1" dirty="0" smtClean="0">
                  <a:solidFill>
                    <a:srgbClr val="FF9800"/>
                  </a:solidFill>
                </a:rPr>
                <a:t>NEDEN?</a:t>
              </a:r>
              <a:endParaRPr lang="tr-TR" altLang="tr-TR" sz="6000" b="1" dirty="0">
                <a:solidFill>
                  <a:srgbClr val="FF9800"/>
                </a:solidFill>
              </a:endParaRP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108" y="1447883"/>
              <a:ext cx="6540072" cy="367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 y="-63149"/>
            <a:ext cx="1533002" cy="1007570"/>
          </a:xfrm>
          <a:prstGeom prst="rect">
            <a:avLst/>
          </a:prstGeom>
          <a:ln>
            <a:noFill/>
          </a:ln>
          <a:effectLst>
            <a:softEdge rad="112500"/>
          </a:effectLst>
        </p:spPr>
      </p:pic>
      <p:pic>
        <p:nvPicPr>
          <p:cNvPr id="20" name="Resi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3613" y="-61682"/>
            <a:ext cx="2477637" cy="864096"/>
          </a:xfrm>
          <a:prstGeom prst="rect">
            <a:avLst/>
          </a:prstGeom>
          <a:ln>
            <a:noFill/>
          </a:ln>
          <a:effectLst>
            <a:softEdge rad="112500"/>
          </a:effectLst>
        </p:spPr>
      </p:pic>
      <p:sp>
        <p:nvSpPr>
          <p:cNvPr id="21" name="object 12"/>
          <p:cNvSpPr txBox="1"/>
          <p:nvPr/>
        </p:nvSpPr>
        <p:spPr>
          <a:xfrm>
            <a:off x="3304985" y="6631093"/>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2" name="Resim 11"/>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9354354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609600" y="1935480"/>
            <a:ext cx="5142807" cy="4389120"/>
          </a:xfrm>
        </p:spPr>
        <p:txBody>
          <a:bodyPr/>
          <a:lstStyle/>
          <a:p>
            <a:r>
              <a:rPr lang="tr-TR" sz="2400" dirty="0"/>
              <a:t>İl Müdürlüğümüzün kat planları dikkate alınarak temin edilen  biriktirme ekipmanları personellerin kolayca ulaşabileceği noktalara, uygun aralıklarla yerleştirildi, ekipmanlara göre tasarlanmış bilgilendirme materyalleri kolay görülebilecek yerlere asıldı.</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227" y="1889760"/>
            <a:ext cx="5622173" cy="448056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7" name="Resim 6"/>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407159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42602" y="801695"/>
            <a:ext cx="6293708" cy="4389120"/>
          </a:xfrm>
        </p:spPr>
        <p:txBody>
          <a:bodyPr>
            <a:normAutofit/>
          </a:bodyPr>
          <a:lstStyle/>
          <a:p>
            <a:pPr algn="just"/>
            <a:r>
              <a:rPr lang="tr-TR" sz="2400" dirty="0" smtClean="0">
                <a:latin typeface="+mj-lt"/>
              </a:rPr>
              <a:t>Kurumumuzda Mevzuatın uygun gördüğü sürelerde atıkların geçici </a:t>
            </a:r>
            <a:r>
              <a:rPr lang="tr-TR" sz="2400" dirty="0">
                <a:latin typeface="+mj-lt"/>
              </a:rPr>
              <a:t>olarak </a:t>
            </a:r>
            <a:r>
              <a:rPr lang="tr-TR" sz="2400" dirty="0" smtClean="0">
                <a:latin typeface="+mj-lt"/>
              </a:rPr>
              <a:t>depolanacağı GEÇİCİ ATIK DEPOLAMA ALANI oluşturuldu. </a:t>
            </a:r>
          </a:p>
          <a:p>
            <a:pPr algn="just"/>
            <a:endParaRPr lang="tr-TR" sz="2400" dirty="0">
              <a:latin typeface="+mj-lt"/>
            </a:endParaRPr>
          </a:p>
        </p:txBody>
      </p:sp>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6"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76" y="2116755"/>
            <a:ext cx="4779218" cy="2922814"/>
          </a:xfrm>
          <a:prstGeom prst="rect">
            <a:avLst/>
          </a:prstGeom>
        </p:spPr>
      </p:pic>
      <p:pic>
        <p:nvPicPr>
          <p:cNvPr id="14" name="Resim 13"/>
          <p:cNvPicPr>
            <a:picLocks noChangeAspect="1"/>
          </p:cNvPicPr>
          <p:nvPr/>
        </p:nvPicPr>
        <p:blipFill>
          <a:blip r:embed="rId5"/>
          <a:stretch>
            <a:fillRect/>
          </a:stretch>
        </p:blipFill>
        <p:spPr>
          <a:xfrm>
            <a:off x="-81096" y="4863523"/>
            <a:ext cx="2690915" cy="1994477"/>
          </a:xfrm>
          <a:prstGeom prst="rect">
            <a:avLst/>
          </a:prstGeom>
        </p:spPr>
      </p:pic>
      <p:pic>
        <p:nvPicPr>
          <p:cNvPr id="17" name="Resi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8500" y="2116756"/>
            <a:ext cx="5589019" cy="2922814"/>
          </a:xfrm>
          <a:prstGeom prst="rect">
            <a:avLst/>
          </a:prstGeom>
        </p:spPr>
      </p:pic>
      <p:pic>
        <p:nvPicPr>
          <p:cNvPr id="18" name="Resim 17"/>
          <p:cNvPicPr>
            <a:picLocks noChangeAspect="1"/>
          </p:cNvPicPr>
          <p:nvPr/>
        </p:nvPicPr>
        <p:blipFill>
          <a:blip r:embed="rId5"/>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12186686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GEÇİCİ ATIK DEPOLAMA ALANI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847088"/>
            <a:ext cx="3214255" cy="4389437"/>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99" y="1847087"/>
            <a:ext cx="5791501" cy="4389437"/>
          </a:xfrm>
          <a:prstGeom prst="rect">
            <a:avLst/>
          </a:prstGeom>
        </p:spPr>
      </p:pic>
      <p:pic>
        <p:nvPicPr>
          <p:cNvPr id="6" name="Resim 5"/>
          <p:cNvPicPr>
            <a:picLocks noChangeAspect="1"/>
          </p:cNvPicPr>
          <p:nvPr/>
        </p:nvPicPr>
        <p:blipFill>
          <a:blip r:embed="rId4"/>
          <a:stretch>
            <a:fillRect/>
          </a:stretch>
        </p:blipFill>
        <p:spPr>
          <a:xfrm>
            <a:off x="9551323" y="-304568"/>
            <a:ext cx="3089721" cy="1549254"/>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spTree>
    <p:extLst>
      <p:ext uri="{BB962C8B-B14F-4D97-AF65-F5344CB8AC3E}">
        <p14:creationId xmlns:p14="http://schemas.microsoft.com/office/powerpoint/2010/main" val="9014549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TEHLİKELİ ATIKLAR</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850" y="1847088"/>
            <a:ext cx="2471427" cy="4399135"/>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1027" y="1847087"/>
            <a:ext cx="2656641" cy="4399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3805" y="1847088"/>
            <a:ext cx="2762391" cy="4399135"/>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9164" y="1847087"/>
            <a:ext cx="2663145" cy="4399136"/>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0" name="Resi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11" name="Resim 10"/>
          <p:cNvPicPr>
            <a:picLocks noChangeAspect="1"/>
          </p:cNvPicPr>
          <p:nvPr/>
        </p:nvPicPr>
        <p:blipFill>
          <a:blip r:embed="rId8"/>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34199574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AMBALAJ ATIKLARI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2730" y="1847088"/>
            <a:ext cx="2779110" cy="4389437"/>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552" y="1845708"/>
            <a:ext cx="2822896" cy="4392197"/>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1285" y="1820487"/>
            <a:ext cx="2761116" cy="4416038"/>
          </a:xfrm>
          <a:prstGeom prst="rect">
            <a:avLst/>
          </a:prstGeom>
        </p:spPr>
      </p:pic>
      <p:pic>
        <p:nvPicPr>
          <p:cNvPr id="7" name="Resim 6"/>
          <p:cNvPicPr>
            <a:picLocks noChangeAspect="1"/>
          </p:cNvPicPr>
          <p:nvPr/>
        </p:nvPicPr>
        <p:blipFill>
          <a:blip r:embed="rId5"/>
          <a:stretch>
            <a:fillRect/>
          </a:stretch>
        </p:blipFill>
        <p:spPr>
          <a:xfrm>
            <a:off x="9551323" y="-304568"/>
            <a:ext cx="3089721" cy="1549254"/>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spTree>
    <p:extLst>
      <p:ext uri="{BB962C8B-B14F-4D97-AF65-F5344CB8AC3E}">
        <p14:creationId xmlns:p14="http://schemas.microsoft.com/office/powerpoint/2010/main" val="1707462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ATIK MİKTAR TAKİBİ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3675" y="2142982"/>
            <a:ext cx="3302812" cy="4389437"/>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094" y="2142982"/>
            <a:ext cx="6252306" cy="4389437"/>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8" name="Resim 7"/>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41960370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0" y="704088"/>
            <a:ext cx="10972800" cy="45719"/>
          </a:xfrm>
        </p:spPr>
        <p:txBody>
          <a:bodyPr>
            <a:normAutofit fontScale="90000"/>
          </a:bodyPr>
          <a:lstStyle/>
          <a:p>
            <a:pPr algn="ctr"/>
            <a:endParaRPr lang="tr-TR" dirty="0"/>
          </a:p>
        </p:txBody>
      </p:sp>
      <p:sp>
        <p:nvSpPr>
          <p:cNvPr id="3" name="İçerik Yer Tutucusu 2"/>
          <p:cNvSpPr>
            <a:spLocks noGrp="1"/>
          </p:cNvSpPr>
          <p:nvPr>
            <p:ph idx="1"/>
          </p:nvPr>
        </p:nvSpPr>
        <p:spPr>
          <a:xfrm>
            <a:off x="609600" y="914400"/>
            <a:ext cx="4411287" cy="3682538"/>
          </a:xfrm>
        </p:spPr>
        <p:txBody>
          <a:bodyPr>
            <a:normAutofit lnSpcReduction="10000"/>
          </a:bodyPr>
          <a:lstStyle/>
          <a:p>
            <a:r>
              <a:rPr lang="tr-TR" sz="2800" dirty="0"/>
              <a:t>Odak </a:t>
            </a:r>
            <a:r>
              <a:rPr lang="tr-TR" sz="2800" dirty="0" smtClean="0"/>
              <a:t>noktası tarafından, </a:t>
            </a:r>
            <a:r>
              <a:rPr lang="tr-TR" sz="2800" dirty="0"/>
              <a:t>bakım onarım sorumluları, temizlik görevlileri, geçici depolama alanı sorumluları ve tüm kurum çalışanları esas alınarak bilgilendirme eğitimleri yapıldı.</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492" y="813262"/>
            <a:ext cx="4465864" cy="2670383"/>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492" y="3572425"/>
            <a:ext cx="4465863" cy="2994630"/>
          </a:xfrm>
          <a:prstGeom prst="rect">
            <a:avLst/>
          </a:prstGeom>
        </p:spPr>
      </p:pic>
      <p:pic>
        <p:nvPicPr>
          <p:cNvPr id="6" name="Resim 5"/>
          <p:cNvPicPr>
            <a:picLocks noChangeAspect="1"/>
          </p:cNvPicPr>
          <p:nvPr/>
        </p:nvPicPr>
        <p:blipFill>
          <a:blip r:embed="rId4"/>
          <a:stretch>
            <a:fillRect/>
          </a:stretch>
        </p:blipFill>
        <p:spPr>
          <a:xfrm>
            <a:off x="609600" y="4671560"/>
            <a:ext cx="2690915" cy="1994477"/>
          </a:xfrm>
          <a:prstGeom prst="rect">
            <a:avLst/>
          </a:prstGeom>
        </p:spPr>
      </p:pic>
      <p:pic>
        <p:nvPicPr>
          <p:cNvPr id="7" name="Resim 6"/>
          <p:cNvPicPr>
            <a:picLocks noChangeAspect="1"/>
          </p:cNvPicPr>
          <p:nvPr/>
        </p:nvPicPr>
        <p:blipFill>
          <a:blip r:embed="rId4"/>
          <a:stretch>
            <a:fillRect/>
          </a:stretch>
        </p:blipFill>
        <p:spPr>
          <a:xfrm>
            <a:off x="9551323" y="-304568"/>
            <a:ext cx="3089721" cy="1549254"/>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spTree>
    <p:extLst>
      <p:ext uri="{BB962C8B-B14F-4D97-AF65-F5344CB8AC3E}">
        <p14:creationId xmlns:p14="http://schemas.microsoft.com/office/powerpoint/2010/main" val="20597507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17060" y="188467"/>
            <a:ext cx="4357878" cy="369332"/>
          </a:xfrm>
        </p:spPr>
        <p:txBody>
          <a:bodyPr>
            <a:normAutofit fontScale="90000"/>
          </a:bodyPr>
          <a:lstStyle/>
          <a:p>
            <a:r>
              <a:rPr lang="tr-TR" dirty="0" smtClean="0"/>
              <a:t> </a:t>
            </a:r>
            <a:endParaRPr lang="tr-TR" dirty="0"/>
          </a:p>
        </p:txBody>
      </p:sp>
      <p:sp>
        <p:nvSpPr>
          <p:cNvPr id="3" name="Metin Yer Tutucusu 2"/>
          <p:cNvSpPr>
            <a:spLocks noGrp="1"/>
          </p:cNvSpPr>
          <p:nvPr>
            <p:ph idx="1"/>
          </p:nvPr>
        </p:nvSpPr>
        <p:spPr>
          <a:xfrm>
            <a:off x="1780717" y="1411669"/>
            <a:ext cx="8630564" cy="369332"/>
          </a:xfrm>
        </p:spPr>
        <p:txBody>
          <a:bodyPr>
            <a:normAutofit fontScale="85000" lnSpcReduction="20000"/>
          </a:bodyPr>
          <a:lstStyle/>
          <a:p>
            <a:pPr marL="0" indent="0">
              <a:buNone/>
            </a:pPr>
            <a:r>
              <a:rPr lang="tr-TR" dirty="0" smtClean="0"/>
              <a:t> </a:t>
            </a:r>
            <a:endParaRPr lang="tr-TR" dirty="0"/>
          </a:p>
        </p:txBody>
      </p:sp>
      <p:sp>
        <p:nvSpPr>
          <p:cNvPr id="14" name="Unvan 1"/>
          <p:cNvSpPr txBox="1">
            <a:spLocks/>
          </p:cNvSpPr>
          <p:nvPr/>
        </p:nvSpPr>
        <p:spPr>
          <a:xfrm>
            <a:off x="579146" y="794847"/>
            <a:ext cx="10718239" cy="4375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dirty="0" smtClean="0"/>
              <a:t>KURUMLARIMIZDA</a:t>
            </a:r>
            <a:r>
              <a:rPr lang="tr-TR" spc="-80" dirty="0" smtClean="0"/>
              <a:t> YAPILACAK ÇALIŞMALAR</a:t>
            </a:r>
            <a:endParaRPr lang="tr-TR" dirty="0">
              <a:solidFill>
                <a:schemeClr val="bg1"/>
              </a:solidFill>
            </a:endParaRPr>
          </a:p>
        </p:txBody>
      </p:sp>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23" name="Resim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24"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sp>
        <p:nvSpPr>
          <p:cNvPr id="4" name="Dikdörtgen 3"/>
          <p:cNvSpPr/>
          <p:nvPr/>
        </p:nvSpPr>
        <p:spPr>
          <a:xfrm>
            <a:off x="256104" y="1907323"/>
            <a:ext cx="11269362" cy="4496103"/>
          </a:xfrm>
          <a:prstGeom prst="rect">
            <a:avLst/>
          </a:prstGeom>
        </p:spPr>
        <p:txBody>
          <a:bodyPr wrap="square">
            <a:spAutoFit/>
          </a:bodyPr>
          <a:lstStyle/>
          <a:p>
            <a:pPr marL="288290">
              <a:spcBef>
                <a:spcPts val="675"/>
              </a:spcBef>
              <a:buClr>
                <a:srgbClr val="D16248"/>
              </a:buClr>
              <a:buSzPct val="85416"/>
              <a:buFont typeface="Wingdings"/>
              <a:buChar char=""/>
              <a:tabLst>
                <a:tab pos="288290" algn="l"/>
              </a:tabLst>
            </a:pPr>
            <a:r>
              <a:rPr lang="tr-TR" sz="2800" spc="-5" dirty="0" smtClean="0">
                <a:latin typeface="+mj-lt"/>
              </a:rPr>
              <a:t>ÖZETLEYECEK OLURSAK</a:t>
            </a:r>
          </a:p>
          <a:p>
            <a:pPr marL="288290">
              <a:spcBef>
                <a:spcPts val="675"/>
              </a:spcBef>
              <a:buClr>
                <a:srgbClr val="D16248"/>
              </a:buClr>
              <a:buSzPct val="85416"/>
              <a:buFont typeface="Wingdings"/>
              <a:buChar char=""/>
              <a:tabLst>
                <a:tab pos="288290" algn="l"/>
              </a:tabLst>
            </a:pPr>
            <a:r>
              <a:rPr lang="tr-TR" sz="2800" spc="-5" dirty="0" smtClean="0">
                <a:latin typeface="+mj-lt"/>
              </a:rPr>
              <a:t>Kurum Odak noktalarının belirlenmeli.</a:t>
            </a:r>
          </a:p>
          <a:p>
            <a:pPr marL="288290">
              <a:spcBef>
                <a:spcPts val="675"/>
              </a:spcBef>
              <a:buClr>
                <a:srgbClr val="D16248"/>
              </a:buClr>
              <a:buSzPct val="85416"/>
              <a:buFont typeface="Wingdings"/>
              <a:buChar char=""/>
              <a:tabLst>
                <a:tab pos="288290" algn="l"/>
              </a:tabLst>
            </a:pPr>
            <a:r>
              <a:rPr lang="tr-TR" sz="2800" spc="-5" dirty="0" smtClean="0">
                <a:latin typeface="+mj-lt"/>
              </a:rPr>
              <a:t>Proje Ekibi oluşturulmalı.</a:t>
            </a:r>
          </a:p>
          <a:p>
            <a:pPr marL="288290">
              <a:spcBef>
                <a:spcPts val="675"/>
              </a:spcBef>
              <a:buClr>
                <a:srgbClr val="D16248"/>
              </a:buClr>
              <a:buSzPct val="85416"/>
              <a:buFont typeface="Wingdings"/>
              <a:buChar char=""/>
              <a:tabLst>
                <a:tab pos="288290" algn="l"/>
              </a:tabLst>
            </a:pPr>
            <a:r>
              <a:rPr lang="tr-TR" sz="2800" spc="-5" dirty="0" smtClean="0">
                <a:latin typeface="+mj-lt"/>
              </a:rPr>
              <a:t>Kuru</a:t>
            </a:r>
            <a:r>
              <a:rPr lang="tr-TR" sz="2800" dirty="0" smtClean="0">
                <a:latin typeface="+mj-lt"/>
              </a:rPr>
              <a:t>m </a:t>
            </a:r>
            <a:r>
              <a:rPr lang="tr-TR" sz="2800" spc="-5" dirty="0" smtClean="0">
                <a:latin typeface="+mj-lt"/>
              </a:rPr>
              <a:t>baz</a:t>
            </a:r>
            <a:r>
              <a:rPr lang="tr-TR" sz="2800" spc="5" dirty="0" smtClean="0">
                <a:latin typeface="+mj-lt"/>
              </a:rPr>
              <a:t>ı</a:t>
            </a:r>
            <a:r>
              <a:rPr lang="tr-TR" sz="2800" spc="-15" dirty="0" smtClean="0">
                <a:latin typeface="+mj-lt"/>
              </a:rPr>
              <a:t>n</a:t>
            </a:r>
            <a:r>
              <a:rPr lang="tr-TR" sz="2800" spc="-5" dirty="0" smtClean="0">
                <a:latin typeface="+mj-lt"/>
              </a:rPr>
              <a:t>d</a:t>
            </a:r>
            <a:r>
              <a:rPr lang="tr-TR" sz="2800" dirty="0" smtClean="0">
                <a:latin typeface="+mj-lt"/>
              </a:rPr>
              <a:t>a</a:t>
            </a:r>
            <a:r>
              <a:rPr lang="tr-TR" sz="2800" dirty="0">
                <a:latin typeface="+mj-lt"/>
              </a:rPr>
              <a:t> </a:t>
            </a:r>
            <a:r>
              <a:rPr lang="tr-TR" sz="2800" dirty="0" smtClean="0">
                <a:latin typeface="+mj-lt"/>
              </a:rPr>
              <a:t>at</a:t>
            </a:r>
            <a:r>
              <a:rPr lang="tr-TR" sz="2800" spc="5" dirty="0" smtClean="0">
                <a:latin typeface="+mj-lt"/>
              </a:rPr>
              <a:t>ı</a:t>
            </a:r>
            <a:r>
              <a:rPr lang="tr-TR" sz="2800" dirty="0" smtClean="0">
                <a:latin typeface="+mj-lt"/>
              </a:rPr>
              <a:t>k</a:t>
            </a:r>
            <a:r>
              <a:rPr lang="tr-TR" sz="2800" spc="-20" dirty="0" smtClean="0">
                <a:latin typeface="+mj-lt"/>
              </a:rPr>
              <a:t>l</a:t>
            </a:r>
            <a:r>
              <a:rPr lang="tr-TR" sz="2800" dirty="0" smtClean="0">
                <a:latin typeface="+mj-lt"/>
              </a:rPr>
              <a:t>ar kay</a:t>
            </a:r>
            <a:r>
              <a:rPr lang="tr-TR" sz="2800" spc="-10" dirty="0" smtClean="0">
                <a:latin typeface="+mj-lt"/>
              </a:rPr>
              <a:t>n</a:t>
            </a:r>
            <a:r>
              <a:rPr lang="tr-TR" sz="2800" spc="10" dirty="0" smtClean="0">
                <a:latin typeface="+mj-lt"/>
              </a:rPr>
              <a:t>a</a:t>
            </a:r>
            <a:r>
              <a:rPr lang="tr-TR" sz="2800" spc="-5" dirty="0" smtClean="0">
                <a:latin typeface="+mj-lt"/>
              </a:rPr>
              <a:t>ğınd</a:t>
            </a:r>
            <a:r>
              <a:rPr lang="tr-TR" sz="2800" dirty="0" smtClean="0">
                <a:latin typeface="+mj-lt"/>
              </a:rPr>
              <a:t>a ayrılarak Sıfır </a:t>
            </a:r>
            <a:r>
              <a:rPr lang="tr-TR" sz="2800" dirty="0">
                <a:latin typeface="+mj-lt"/>
              </a:rPr>
              <a:t>Atık </a:t>
            </a:r>
            <a:r>
              <a:rPr lang="tr-TR" sz="2800" dirty="0" smtClean="0">
                <a:latin typeface="+mj-lt"/>
              </a:rPr>
              <a:t>Projesi başlatılmalı.</a:t>
            </a:r>
          </a:p>
          <a:p>
            <a:pPr marL="288290">
              <a:spcBef>
                <a:spcPts val="675"/>
              </a:spcBef>
              <a:buClr>
                <a:srgbClr val="D16248"/>
              </a:buClr>
              <a:buSzPct val="85416"/>
              <a:buFont typeface="Wingdings"/>
              <a:buChar char=""/>
              <a:tabLst>
                <a:tab pos="288290" algn="l"/>
              </a:tabLst>
            </a:pPr>
            <a:r>
              <a:rPr lang="tr-TR" sz="2800" spc="-5" dirty="0" smtClean="0">
                <a:latin typeface="+mj-lt"/>
              </a:rPr>
              <a:t>Odak noktalarınca kurum personeline eğitim verilmeli.</a:t>
            </a:r>
          </a:p>
          <a:p>
            <a:pPr marL="288290">
              <a:spcBef>
                <a:spcPts val="675"/>
              </a:spcBef>
              <a:buClr>
                <a:srgbClr val="D16248"/>
              </a:buClr>
              <a:buSzPct val="85416"/>
              <a:buFont typeface="Wingdings"/>
              <a:buChar char=""/>
              <a:tabLst>
                <a:tab pos="288290" algn="l"/>
              </a:tabLst>
            </a:pPr>
            <a:r>
              <a:rPr lang="tr-TR" sz="2800" spc="-5" dirty="0" smtClean="0">
                <a:latin typeface="+mj-lt"/>
              </a:rPr>
              <a:t>Kurumlar </a:t>
            </a:r>
            <a:r>
              <a:rPr lang="tr-TR" sz="2800" spc="-5" dirty="0">
                <a:latin typeface="+mj-lt"/>
              </a:rPr>
              <a:t>tarafından </a:t>
            </a:r>
            <a:r>
              <a:rPr lang="tr-TR" sz="2800" dirty="0">
                <a:latin typeface="+mj-lt"/>
              </a:rPr>
              <a:t>Proje </a:t>
            </a:r>
            <a:r>
              <a:rPr lang="tr-TR" sz="2800" spc="-5" dirty="0" smtClean="0">
                <a:latin typeface="+mj-lt"/>
              </a:rPr>
              <a:t>Talimatnamesi</a:t>
            </a:r>
            <a:r>
              <a:rPr lang="tr-TR" sz="2800" spc="-40" dirty="0" smtClean="0">
                <a:latin typeface="+mj-lt"/>
              </a:rPr>
              <a:t> </a:t>
            </a:r>
            <a:r>
              <a:rPr lang="tr-TR" sz="2800" spc="-5" dirty="0" smtClean="0">
                <a:latin typeface="+mj-lt"/>
              </a:rPr>
              <a:t>hazırlanmalı.</a:t>
            </a:r>
            <a:endParaRPr lang="tr-TR" sz="2800" spc="-5" dirty="0">
              <a:latin typeface="+mj-lt"/>
            </a:endParaRPr>
          </a:p>
          <a:p>
            <a:pPr marL="288290" marR="7620">
              <a:spcBef>
                <a:spcPts val="580"/>
              </a:spcBef>
              <a:buClr>
                <a:srgbClr val="D16248"/>
              </a:buClr>
              <a:buSzPct val="85416"/>
              <a:buFont typeface="Wingdings"/>
              <a:buChar char=""/>
              <a:tabLst>
                <a:tab pos="288290" algn="l"/>
                <a:tab pos="928369" algn="l"/>
                <a:tab pos="1725295" algn="l"/>
                <a:tab pos="3613785" algn="l"/>
                <a:tab pos="4721860" algn="l"/>
                <a:tab pos="6423025" algn="l"/>
                <a:tab pos="7468870" algn="l"/>
              </a:tabLst>
            </a:pPr>
            <a:r>
              <a:rPr lang="tr-TR" sz="2800" dirty="0" smtClean="0">
                <a:latin typeface="+mj-lt"/>
              </a:rPr>
              <a:t>Üçer</a:t>
            </a:r>
            <a:r>
              <a:rPr lang="tr-TR" sz="2800" dirty="0">
                <a:latin typeface="+mj-lt"/>
              </a:rPr>
              <a:t> </a:t>
            </a:r>
            <a:r>
              <a:rPr lang="tr-TR" sz="2800" dirty="0" smtClean="0">
                <a:latin typeface="+mj-lt"/>
              </a:rPr>
              <a:t>aylık </a:t>
            </a:r>
            <a:r>
              <a:rPr lang="tr-TR" sz="2800" spc="-5" dirty="0" smtClean="0">
                <a:latin typeface="+mj-lt"/>
              </a:rPr>
              <a:t>per</a:t>
            </a:r>
            <a:r>
              <a:rPr lang="tr-TR" sz="2800" dirty="0" smtClean="0">
                <a:latin typeface="+mj-lt"/>
              </a:rPr>
              <a:t>i</a:t>
            </a:r>
            <a:r>
              <a:rPr lang="tr-TR" sz="2800" spc="-5" dirty="0" smtClean="0">
                <a:latin typeface="+mj-lt"/>
              </a:rPr>
              <a:t>yotl</a:t>
            </a:r>
            <a:r>
              <a:rPr lang="tr-TR" sz="2800" spc="5" dirty="0" smtClean="0">
                <a:latin typeface="+mj-lt"/>
              </a:rPr>
              <a:t>a</a:t>
            </a:r>
            <a:r>
              <a:rPr lang="tr-TR" sz="2800" dirty="0" smtClean="0">
                <a:latin typeface="+mj-lt"/>
              </a:rPr>
              <a:t>rda (Haziran-Temmuz-Ağustos Dönemi), </a:t>
            </a:r>
            <a:r>
              <a:rPr lang="tr-TR" sz="2800" spc="-5" dirty="0" smtClean="0">
                <a:latin typeface="+mj-lt"/>
              </a:rPr>
              <a:t>Kuru</a:t>
            </a:r>
            <a:r>
              <a:rPr lang="tr-TR" sz="2800" dirty="0" smtClean="0">
                <a:latin typeface="+mj-lt"/>
              </a:rPr>
              <a:t>m/kuruluş/işletme </a:t>
            </a:r>
            <a:r>
              <a:rPr lang="tr-TR" sz="2800" spc="-5" dirty="0" smtClean="0">
                <a:latin typeface="+mj-lt"/>
              </a:rPr>
              <a:t>bün</a:t>
            </a:r>
            <a:r>
              <a:rPr lang="tr-TR" sz="2800" spc="-10" dirty="0" smtClean="0">
                <a:latin typeface="+mj-lt"/>
              </a:rPr>
              <a:t>y</a:t>
            </a:r>
            <a:r>
              <a:rPr lang="tr-TR" sz="2800" spc="-5" dirty="0" smtClean="0">
                <a:latin typeface="+mj-lt"/>
              </a:rPr>
              <a:t>esind</a:t>
            </a:r>
            <a:r>
              <a:rPr lang="tr-TR" sz="2800" dirty="0" smtClean="0">
                <a:latin typeface="+mj-lt"/>
              </a:rPr>
              <a:t>e proje kapsamında yapılan çalışmalar ve </a:t>
            </a:r>
            <a:r>
              <a:rPr lang="tr-TR" sz="2800" spc="-120" dirty="0" smtClean="0">
                <a:latin typeface="+mj-lt"/>
              </a:rPr>
              <a:t>oluşa</a:t>
            </a:r>
            <a:r>
              <a:rPr lang="tr-TR" sz="2800" spc="-130" dirty="0" smtClean="0">
                <a:latin typeface="+mj-lt"/>
              </a:rPr>
              <a:t>n  </a:t>
            </a:r>
            <a:r>
              <a:rPr lang="tr-TR" sz="2800" dirty="0" smtClean="0">
                <a:latin typeface="+mj-lt"/>
              </a:rPr>
              <a:t>atı</a:t>
            </a:r>
            <a:r>
              <a:rPr lang="tr-TR" sz="2800" spc="-10" dirty="0" smtClean="0">
                <a:latin typeface="+mj-lt"/>
              </a:rPr>
              <a:t>k</a:t>
            </a:r>
            <a:r>
              <a:rPr lang="tr-TR" sz="2800" spc="-5" dirty="0" smtClean="0">
                <a:latin typeface="+mj-lt"/>
              </a:rPr>
              <a:t>lara ait  envanter bilgileri İ</a:t>
            </a:r>
            <a:r>
              <a:rPr lang="tr-TR" sz="2800" spc="5" dirty="0" smtClean="0">
                <a:latin typeface="+mj-lt"/>
              </a:rPr>
              <a:t>l</a:t>
            </a:r>
            <a:r>
              <a:rPr lang="tr-TR" sz="2800" spc="-405" dirty="0" smtClean="0">
                <a:latin typeface="+mj-lt"/>
              </a:rPr>
              <a:t>  </a:t>
            </a:r>
            <a:r>
              <a:rPr lang="tr-TR" sz="2800" spc="-5" dirty="0" smtClean="0">
                <a:latin typeface="+mj-lt"/>
              </a:rPr>
              <a:t>Müdürlüğümüze</a:t>
            </a:r>
            <a:r>
              <a:rPr lang="tr-TR" sz="2800" spc="-175" dirty="0" smtClean="0">
                <a:latin typeface="+mj-lt"/>
              </a:rPr>
              <a:t> Gönderilmelidir</a:t>
            </a:r>
            <a:r>
              <a:rPr lang="tr-TR" sz="2800" spc="-5" dirty="0" smtClean="0">
                <a:latin typeface="+mj-lt"/>
              </a:rPr>
              <a:t>.</a:t>
            </a:r>
            <a:endParaRPr lang="tr-TR" sz="2800" spc="-5" dirty="0">
              <a:latin typeface="+mj-lt"/>
            </a:endParaRPr>
          </a:p>
        </p:txBody>
      </p:sp>
      <p:pic>
        <p:nvPicPr>
          <p:cNvPr id="10" name="Resim 9"/>
          <p:cNvPicPr>
            <a:picLocks noChangeAspect="1"/>
          </p:cNvPicPr>
          <p:nvPr/>
        </p:nvPicPr>
        <p:blipFill>
          <a:blip r:embed="rId4"/>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26014277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Resim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432" y="1203103"/>
            <a:ext cx="22352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Users\hasan.usalan\Desktop\YÜKSEK LİSANS\I. DÖNEM\KENT EKONOMİSİ\Sürdürülebilir-Kentlerde-Yeşil-Binala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766450"/>
            <a:ext cx="12192000" cy="209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Yuvarlatılmış Dikdörtgen 1"/>
          <p:cNvSpPr/>
          <p:nvPr/>
        </p:nvSpPr>
        <p:spPr>
          <a:xfrm>
            <a:off x="3152627" y="953032"/>
            <a:ext cx="8503680" cy="439269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eaLnBrk="1" hangingPunct="1">
              <a:buFont typeface="Arial" charset="0"/>
              <a:buChar char="•"/>
            </a:pPr>
            <a:r>
              <a:rPr lang="tr-TR" altLang="tr-TR" sz="2800" b="1" dirty="0">
                <a:solidFill>
                  <a:srgbClr val="000000"/>
                </a:solidFill>
                <a:latin typeface="+mj-lt"/>
              </a:rPr>
              <a:t>Her kurum/kuruluşta oluşan atık türlerine göre farklı planlamalar yapılabilir.</a:t>
            </a:r>
          </a:p>
          <a:p>
            <a:pPr marL="457200" indent="-457200" eaLnBrk="1" hangingPunct="1">
              <a:buFont typeface="Arial" charset="0"/>
              <a:buChar char="•"/>
            </a:pPr>
            <a:endParaRPr lang="tr-TR" altLang="tr-TR" sz="2800" b="1" dirty="0">
              <a:solidFill>
                <a:srgbClr val="000000"/>
              </a:solidFill>
              <a:latin typeface="+mj-lt"/>
            </a:endParaRPr>
          </a:p>
          <a:p>
            <a:pPr marL="457200" indent="-457200" eaLnBrk="1" hangingPunct="1">
              <a:buFont typeface="Arial" charset="0"/>
              <a:buChar char="•"/>
            </a:pPr>
            <a:r>
              <a:rPr lang="tr-TR" altLang="tr-TR" sz="2800" b="1" dirty="0">
                <a:solidFill>
                  <a:srgbClr val="000000"/>
                </a:solidFill>
                <a:latin typeface="+mj-lt"/>
              </a:rPr>
              <a:t>Atık kumbaralarındaki bölme sayısı değişkenlik gösterebilir.</a:t>
            </a:r>
          </a:p>
          <a:p>
            <a:pPr marL="457200" indent="-457200" eaLnBrk="1" hangingPunct="1">
              <a:buFont typeface="Arial" charset="0"/>
              <a:buChar char="•"/>
            </a:pPr>
            <a:endParaRPr lang="tr-TR" altLang="tr-TR" sz="2800" b="1" dirty="0">
              <a:solidFill>
                <a:srgbClr val="000000"/>
              </a:solidFill>
              <a:latin typeface="+mj-lt"/>
            </a:endParaRPr>
          </a:p>
          <a:p>
            <a:pPr marL="457200" indent="-457200" eaLnBrk="1" hangingPunct="1">
              <a:buFont typeface="Arial" charset="0"/>
              <a:buChar char="•"/>
            </a:pPr>
            <a:r>
              <a:rPr lang="tr-TR" altLang="tr-TR" sz="2800" b="1" dirty="0">
                <a:solidFill>
                  <a:srgbClr val="000000"/>
                </a:solidFill>
                <a:latin typeface="+mj-lt"/>
              </a:rPr>
              <a:t>Kurumda/kuruluşta halihazırda yapılan bir uygulama varsa mevcut uygulama geliştirilebilir ya da daha sistemli hale getirilebilir.</a:t>
            </a:r>
          </a:p>
        </p:txBody>
      </p:sp>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pic>
        <p:nvPicPr>
          <p:cNvPr id="8" name="Resim 7"/>
          <p:cNvPicPr>
            <a:picLocks noChangeAspect="1"/>
          </p:cNvPicPr>
          <p:nvPr/>
        </p:nvPicPr>
        <p:blipFill>
          <a:blip r:embed="rId6"/>
          <a:stretch>
            <a:fillRect/>
          </a:stretch>
        </p:blipFill>
        <p:spPr>
          <a:xfrm>
            <a:off x="9551323" y="-304568"/>
            <a:ext cx="3089721" cy="1549254"/>
          </a:xfrm>
          <a:prstGeom prst="rect">
            <a:avLst/>
          </a:prstGeom>
        </p:spPr>
      </p:pic>
    </p:spTree>
    <p:extLst>
      <p:ext uri="{BB962C8B-B14F-4D97-AF65-F5344CB8AC3E}">
        <p14:creationId xmlns:p14="http://schemas.microsoft.com/office/powerpoint/2010/main" val="4071900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32021" y="5490272"/>
            <a:ext cx="11074400" cy="1143000"/>
          </a:xfrm>
        </p:spPr>
        <p:txBody>
          <a:bodyPr>
            <a:normAutofit/>
          </a:bodyPr>
          <a:lstStyle/>
          <a:p>
            <a:pPr algn="ctr"/>
            <a:r>
              <a:rPr lang="tr-TR" sz="2800" i="1" dirty="0" smtClean="0"/>
              <a:t>Dinlediğiniz için teşekkürler…</a:t>
            </a:r>
            <a:endParaRPr lang="tr-TR" sz="28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Dikdörtgen"/>
          <p:cNvSpPr/>
          <p:nvPr/>
        </p:nvSpPr>
        <p:spPr>
          <a:xfrm>
            <a:off x="6701247" y="1123409"/>
            <a:ext cx="4611191"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tr-TR" dirty="0" smtClean="0">
                <a:latin typeface="+mj-lt"/>
              </a:rPr>
              <a:t>tüm dünyada  ve ülkemizde </a:t>
            </a:r>
            <a:r>
              <a:rPr lang="tr-TR" b="1" dirty="0" smtClean="0">
                <a:solidFill>
                  <a:schemeClr val="accent1">
                    <a:lumMod val="50000"/>
                  </a:schemeClr>
                </a:solidFill>
                <a:latin typeface="+mj-lt"/>
              </a:rPr>
              <a:t>sıfır atık uygulama </a:t>
            </a:r>
            <a:r>
              <a:rPr lang="tr-TR" dirty="0" smtClean="0">
                <a:latin typeface="+mj-lt"/>
              </a:rPr>
              <a:t>çalışmaları hem bireysel hem kurumsal alanlarda başlatılmıştır.</a:t>
            </a:r>
            <a:endParaRPr lang="tr-TR" dirty="0">
              <a:latin typeface="+mj-lt"/>
            </a:endParaRPr>
          </a:p>
        </p:txBody>
      </p:sp>
      <p:pic>
        <p:nvPicPr>
          <p:cNvPr id="32769" name="Picture 1"/>
          <p:cNvPicPr>
            <a:picLocks noChangeAspect="1" noChangeArrowheads="1"/>
          </p:cNvPicPr>
          <p:nvPr/>
        </p:nvPicPr>
        <p:blipFill>
          <a:blip r:embed="rId2" cstate="print"/>
          <a:srcRect/>
          <a:stretch>
            <a:fillRect/>
          </a:stretch>
        </p:blipFill>
        <p:spPr bwMode="auto">
          <a:xfrm>
            <a:off x="0" y="1111879"/>
            <a:ext cx="6172928" cy="4223146"/>
          </a:xfrm>
          <a:prstGeom prst="rect">
            <a:avLst/>
          </a:prstGeom>
          <a:noFill/>
          <a:ln w="9525">
            <a:noFill/>
            <a:miter lim="800000"/>
            <a:headEnd/>
            <a:tailEnd/>
          </a:ln>
        </p:spPr>
      </p:pic>
      <p:pic>
        <p:nvPicPr>
          <p:cNvPr id="37890" name="Picture 2" descr="sÄ±fÄ±r atÄ±k projesi ile ilgili gÃ¶rsel sonucu"/>
          <p:cNvPicPr>
            <a:picLocks noChangeAspect="1" noChangeArrowheads="1"/>
          </p:cNvPicPr>
          <p:nvPr/>
        </p:nvPicPr>
        <p:blipFill>
          <a:blip r:embed="rId3" cstate="print"/>
          <a:srcRect/>
          <a:stretch>
            <a:fillRect/>
          </a:stretch>
        </p:blipFill>
        <p:spPr bwMode="auto">
          <a:xfrm>
            <a:off x="5768191" y="3223452"/>
            <a:ext cx="6281356" cy="3334871"/>
          </a:xfrm>
          <a:prstGeom prst="rect">
            <a:avLst/>
          </a:prstGeom>
          <a:noFill/>
        </p:spPr>
      </p:pic>
      <p:pic>
        <p:nvPicPr>
          <p:cNvPr id="37891" name="Picture 3"/>
          <p:cNvPicPr>
            <a:picLocks noChangeAspect="1" noChangeArrowheads="1"/>
          </p:cNvPicPr>
          <p:nvPr/>
        </p:nvPicPr>
        <p:blipFill>
          <a:blip r:embed="rId4" cstate="print"/>
          <a:srcRect/>
          <a:stretch>
            <a:fillRect/>
          </a:stretch>
        </p:blipFill>
        <p:spPr bwMode="auto">
          <a:xfrm>
            <a:off x="8908869" y="23837449"/>
            <a:ext cx="1434328" cy="2903855"/>
          </a:xfrm>
          <a:prstGeom prst="rect">
            <a:avLst/>
          </a:prstGeom>
          <a:noFill/>
          <a:ln w="9525">
            <a:noFill/>
            <a:miter lim="800000"/>
            <a:headEnd/>
            <a:tailEnd/>
          </a:ln>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07" y="-63149"/>
            <a:ext cx="1533002" cy="1007570"/>
          </a:xfrm>
          <a:prstGeom prst="rect">
            <a:avLst/>
          </a:prstGeom>
          <a:ln>
            <a:noFill/>
          </a:ln>
          <a:effectLst>
            <a:softEdge rad="112500"/>
          </a:effectLst>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3613" y="-61682"/>
            <a:ext cx="2477637" cy="864096"/>
          </a:xfrm>
          <a:prstGeom prst="rect">
            <a:avLst/>
          </a:prstGeom>
          <a:ln>
            <a:noFill/>
          </a:ln>
          <a:effectLst>
            <a:softEdge rad="112500"/>
          </a:effectLst>
        </p:spPr>
      </p:pic>
      <p:sp>
        <p:nvSpPr>
          <p:cNvPr id="15" name="object 12"/>
          <p:cNvSpPr txBox="1"/>
          <p:nvPr/>
        </p:nvSpPr>
        <p:spPr>
          <a:xfrm>
            <a:off x="3304985" y="6631093"/>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1" name="Resim 10"/>
          <p:cNvPicPr>
            <a:picLocks noChangeAspect="1"/>
          </p:cNvPicPr>
          <p:nvPr/>
        </p:nvPicPr>
        <p:blipFill>
          <a:blip r:embed="rId7"/>
          <a:stretch>
            <a:fillRect/>
          </a:stretch>
        </p:blipFill>
        <p:spPr>
          <a:xfrm>
            <a:off x="9351817" y="-251030"/>
            <a:ext cx="3322477" cy="1572165"/>
          </a:xfrm>
          <a:prstGeom prst="rect">
            <a:avLst/>
          </a:prstGeom>
        </p:spPr>
      </p:pic>
    </p:spTree>
    <p:extLst>
      <p:ext uri="{BB962C8B-B14F-4D97-AF65-F5344CB8AC3E}">
        <p14:creationId xmlns:p14="http://schemas.microsoft.com/office/powerpoint/2010/main" val="710856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2494897790"/>
              </p:ext>
            </p:extLst>
          </p:nvPr>
        </p:nvGraphicFramePr>
        <p:xfrm>
          <a:off x="4357014" y="792479"/>
          <a:ext cx="7834986" cy="5198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10"/>
          <p:cNvPicPr>
            <a:picLocks noChangeAspect="1" noChangeArrowheads="1"/>
          </p:cNvPicPr>
          <p:nvPr/>
        </p:nvPicPr>
        <p:blipFill>
          <a:blip r:embed="rId8" cstate="print"/>
          <a:srcRect/>
          <a:stretch>
            <a:fillRect/>
          </a:stretch>
        </p:blipFill>
        <p:spPr bwMode="auto">
          <a:xfrm>
            <a:off x="6754368" y="3997410"/>
            <a:ext cx="3510364" cy="2448854"/>
          </a:xfrm>
          <a:prstGeom prst="rect">
            <a:avLst/>
          </a:prstGeom>
          <a:noFill/>
          <a:ln w="9525">
            <a:noFill/>
            <a:miter lim="800000"/>
            <a:headEnd/>
            <a:tailEnd/>
          </a:ln>
        </p:spPr>
      </p:pic>
      <p:grpSp>
        <p:nvGrpSpPr>
          <p:cNvPr id="10" name="Grup 6"/>
          <p:cNvGrpSpPr>
            <a:grpSpLocks/>
          </p:cNvGrpSpPr>
          <p:nvPr/>
        </p:nvGrpSpPr>
        <p:grpSpPr bwMode="auto">
          <a:xfrm>
            <a:off x="-914400" y="2103123"/>
            <a:ext cx="5982789" cy="3722915"/>
            <a:chOff x="-920108" y="1073616"/>
            <a:chExt cx="6540072" cy="4053058"/>
          </a:xfrm>
        </p:grpSpPr>
        <p:sp>
          <p:nvSpPr>
            <p:cNvPr id="11" name="Metin kutusu 3"/>
            <p:cNvSpPr txBox="1">
              <a:spLocks noChangeArrowheads="1"/>
            </p:cNvSpPr>
            <p:nvPr/>
          </p:nvSpPr>
          <p:spPr bwMode="auto">
            <a:xfrm>
              <a:off x="1895926" y="1073616"/>
              <a:ext cx="2946400" cy="110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r>
                <a:rPr lang="tr-TR" altLang="tr-TR" sz="6000" b="1" dirty="0" smtClean="0">
                  <a:solidFill>
                    <a:srgbClr val="FF9800"/>
                  </a:solidFill>
                </a:rPr>
                <a:t>NEDİR?</a:t>
              </a:r>
              <a:endParaRPr lang="tr-TR" altLang="tr-TR" sz="6000" b="1" dirty="0">
                <a:solidFill>
                  <a:srgbClr val="FF9800"/>
                </a:solidFill>
              </a:endParaRPr>
            </a:p>
          </p:txBody>
        </p:sp>
        <p:pic>
          <p:nvPicPr>
            <p:cNvPr id="12" name="Resim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108" y="1447883"/>
              <a:ext cx="6540072" cy="367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Resim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07" y="-63149"/>
            <a:ext cx="1533002" cy="1007570"/>
          </a:xfrm>
          <a:prstGeom prst="rect">
            <a:avLst/>
          </a:prstGeom>
          <a:ln>
            <a:noFill/>
          </a:ln>
          <a:effectLst>
            <a:softEdge rad="112500"/>
          </a:effectLst>
        </p:spPr>
      </p:pic>
      <p:pic>
        <p:nvPicPr>
          <p:cNvPr id="18" name="Resim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3613" y="-61682"/>
            <a:ext cx="2477637" cy="864096"/>
          </a:xfrm>
          <a:prstGeom prst="rect">
            <a:avLst/>
          </a:prstGeom>
          <a:ln>
            <a:noFill/>
          </a:ln>
          <a:effectLst>
            <a:softEdge rad="112500"/>
          </a:effectLst>
        </p:spPr>
      </p:pic>
      <p:sp>
        <p:nvSpPr>
          <p:cNvPr id="19" name="object 12"/>
          <p:cNvSpPr txBox="1"/>
          <p:nvPr/>
        </p:nvSpPr>
        <p:spPr>
          <a:xfrm>
            <a:off x="3304985" y="6631093"/>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13" name="Resim 12"/>
          <p:cNvPicPr>
            <a:picLocks noChangeAspect="1"/>
          </p:cNvPicPr>
          <p:nvPr/>
        </p:nvPicPr>
        <p:blipFill>
          <a:blip r:embed="rId12"/>
          <a:stretch>
            <a:fillRect/>
          </a:stretch>
        </p:blipFill>
        <p:spPr>
          <a:xfrm>
            <a:off x="9220199" y="-350219"/>
            <a:ext cx="3496275" cy="1772620"/>
          </a:xfrm>
          <a:prstGeom prst="rect">
            <a:avLst/>
          </a:prstGeom>
        </p:spPr>
      </p:pic>
    </p:spTree>
    <p:extLst>
      <p:ext uri="{BB962C8B-B14F-4D97-AF65-F5344CB8AC3E}">
        <p14:creationId xmlns:p14="http://schemas.microsoft.com/office/powerpoint/2010/main" val="2298633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11168" y="1467130"/>
            <a:ext cx="2929127" cy="292912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958588" y="2167586"/>
            <a:ext cx="1641854" cy="1445909"/>
          </a:xfrm>
          <a:prstGeom prst="rect">
            <a:avLst/>
          </a:prstGeom>
        </p:spPr>
        <p:txBody>
          <a:bodyPr vert="horz" wrap="square" lIns="0" tIns="85725" rIns="0" bIns="0" rtlCol="0">
            <a:spAutoFit/>
          </a:bodyPr>
          <a:lstStyle/>
          <a:p>
            <a:pPr marL="12700" marR="5080">
              <a:lnSpc>
                <a:spcPts val="5280"/>
              </a:lnSpc>
              <a:spcBef>
                <a:spcPts val="675"/>
              </a:spcBef>
            </a:pPr>
            <a:r>
              <a:rPr sz="4800" spc="-240" dirty="0">
                <a:solidFill>
                  <a:srgbClr val="FFFFFF"/>
                </a:solidFill>
                <a:latin typeface="+mj-lt"/>
                <a:cs typeface="Arial"/>
              </a:rPr>
              <a:t>Sıfır  </a:t>
            </a:r>
            <a:r>
              <a:rPr sz="4800" spc="-550" dirty="0">
                <a:solidFill>
                  <a:srgbClr val="FFFFFF"/>
                </a:solidFill>
                <a:latin typeface="+mj-lt"/>
                <a:cs typeface="Arial"/>
              </a:rPr>
              <a:t>A</a:t>
            </a:r>
            <a:r>
              <a:rPr sz="4800" spc="-60" dirty="0">
                <a:solidFill>
                  <a:srgbClr val="FFFFFF"/>
                </a:solidFill>
                <a:latin typeface="+mj-lt"/>
                <a:cs typeface="Arial"/>
              </a:rPr>
              <a:t>tık</a:t>
            </a:r>
            <a:endParaRPr sz="4800" dirty="0">
              <a:latin typeface="+mj-lt"/>
              <a:cs typeface="Arial"/>
            </a:endParaRPr>
          </a:p>
        </p:txBody>
      </p:sp>
      <p:sp>
        <p:nvSpPr>
          <p:cNvPr id="4" name="object 4"/>
          <p:cNvSpPr/>
          <p:nvPr/>
        </p:nvSpPr>
        <p:spPr>
          <a:xfrm>
            <a:off x="5597652" y="1373124"/>
            <a:ext cx="425196" cy="4251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60036" y="4142232"/>
            <a:ext cx="316991" cy="315468"/>
          </a:xfrm>
          <a:prstGeom prst="rect">
            <a:avLst/>
          </a:prstGeom>
          <a:blipFill>
            <a:blip r:embed="rId4" cstate="print"/>
            <a:stretch>
              <a:fillRect/>
            </a:stretch>
          </a:blipFill>
        </p:spPr>
        <p:txBody>
          <a:bodyPr wrap="square" lIns="0" tIns="0" rIns="0" bIns="0" rtlCol="0"/>
          <a:lstStyle/>
          <a:p>
            <a:endParaRPr>
              <a:latin typeface="+mj-lt"/>
            </a:endParaRPr>
          </a:p>
        </p:txBody>
      </p:sp>
      <p:sp>
        <p:nvSpPr>
          <p:cNvPr id="6" name="object 6"/>
          <p:cNvSpPr/>
          <p:nvPr/>
        </p:nvSpPr>
        <p:spPr>
          <a:xfrm>
            <a:off x="7010401" y="2663952"/>
            <a:ext cx="316991" cy="316991"/>
          </a:xfrm>
          <a:prstGeom prst="rect">
            <a:avLst/>
          </a:prstGeom>
          <a:blipFill>
            <a:blip r:embed="rId5" cstate="print"/>
            <a:stretch>
              <a:fillRect/>
            </a:stretch>
          </a:blipFill>
        </p:spPr>
        <p:txBody>
          <a:bodyPr wrap="square" lIns="0" tIns="0" rIns="0" bIns="0" rtlCol="0"/>
          <a:lstStyle/>
          <a:p>
            <a:endParaRPr>
              <a:latin typeface="+mj-lt"/>
            </a:endParaRPr>
          </a:p>
        </p:txBody>
      </p:sp>
      <p:sp>
        <p:nvSpPr>
          <p:cNvPr id="7" name="object 7"/>
          <p:cNvSpPr/>
          <p:nvPr/>
        </p:nvSpPr>
        <p:spPr>
          <a:xfrm>
            <a:off x="5916167" y="4384547"/>
            <a:ext cx="403860" cy="403860"/>
          </a:xfrm>
          <a:prstGeom prst="rect">
            <a:avLst/>
          </a:prstGeom>
          <a:blipFill>
            <a:blip r:embed="rId6" cstate="print"/>
            <a:stretch>
              <a:fillRect/>
            </a:stretch>
          </a:blipFill>
        </p:spPr>
        <p:txBody>
          <a:bodyPr wrap="square" lIns="0" tIns="0" rIns="0" bIns="0" rtlCol="0"/>
          <a:lstStyle/>
          <a:p>
            <a:endParaRPr>
              <a:latin typeface="+mj-lt"/>
            </a:endParaRPr>
          </a:p>
        </p:txBody>
      </p:sp>
      <p:sp>
        <p:nvSpPr>
          <p:cNvPr id="8" name="object 8"/>
          <p:cNvSpPr/>
          <p:nvPr/>
        </p:nvSpPr>
        <p:spPr>
          <a:xfrm>
            <a:off x="4924045" y="1830324"/>
            <a:ext cx="316991" cy="316991"/>
          </a:xfrm>
          <a:prstGeom prst="rect">
            <a:avLst/>
          </a:prstGeom>
          <a:blipFill>
            <a:blip r:embed="rId7" cstate="print"/>
            <a:stretch>
              <a:fillRect/>
            </a:stretch>
          </a:blipFill>
        </p:spPr>
        <p:txBody>
          <a:bodyPr wrap="square" lIns="0" tIns="0" rIns="0" bIns="0" rtlCol="0"/>
          <a:lstStyle/>
          <a:p>
            <a:endParaRPr>
              <a:latin typeface="+mj-lt"/>
            </a:endParaRPr>
          </a:p>
        </p:txBody>
      </p:sp>
      <p:sp>
        <p:nvSpPr>
          <p:cNvPr id="9" name="object 9"/>
          <p:cNvSpPr/>
          <p:nvPr/>
        </p:nvSpPr>
        <p:spPr>
          <a:xfrm>
            <a:off x="4203192" y="3140965"/>
            <a:ext cx="316992" cy="316991"/>
          </a:xfrm>
          <a:prstGeom prst="rect">
            <a:avLst/>
          </a:prstGeom>
          <a:blipFill>
            <a:blip r:embed="rId8" cstate="print"/>
            <a:stretch>
              <a:fillRect/>
            </a:stretch>
          </a:blipFill>
        </p:spPr>
        <p:txBody>
          <a:bodyPr wrap="square" lIns="0" tIns="0" rIns="0" bIns="0" rtlCol="0"/>
          <a:lstStyle/>
          <a:p>
            <a:endParaRPr>
              <a:latin typeface="+mj-lt"/>
            </a:endParaRPr>
          </a:p>
        </p:txBody>
      </p:sp>
      <p:sp>
        <p:nvSpPr>
          <p:cNvPr id="10" name="object 10"/>
          <p:cNvSpPr/>
          <p:nvPr/>
        </p:nvSpPr>
        <p:spPr>
          <a:xfrm>
            <a:off x="2601467" y="1604772"/>
            <a:ext cx="1975104" cy="1717548"/>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3060955" y="2080771"/>
            <a:ext cx="989330" cy="605422"/>
          </a:xfrm>
          <a:prstGeom prst="rect">
            <a:avLst/>
          </a:prstGeom>
        </p:spPr>
        <p:txBody>
          <a:bodyPr vert="horz" wrap="square" lIns="0" tIns="38735" rIns="0" bIns="0" rtlCol="0">
            <a:spAutoFit/>
          </a:bodyPr>
          <a:lstStyle/>
          <a:p>
            <a:pPr marL="12700" marR="5080" algn="ctr">
              <a:lnSpc>
                <a:spcPct val="91700"/>
              </a:lnSpc>
              <a:spcBef>
                <a:spcPts val="305"/>
              </a:spcBef>
            </a:pPr>
            <a:r>
              <a:rPr sz="2000" spc="-135" dirty="0" err="1">
                <a:solidFill>
                  <a:srgbClr val="FFFFFF"/>
                </a:solidFill>
                <a:latin typeface="+mj-lt"/>
                <a:cs typeface="Arial"/>
              </a:rPr>
              <a:t>Dön</a:t>
            </a:r>
            <a:r>
              <a:rPr sz="2000" spc="-114" dirty="0" err="1">
                <a:solidFill>
                  <a:srgbClr val="FFFFFF"/>
                </a:solidFill>
                <a:latin typeface="+mj-lt"/>
                <a:cs typeface="Arial"/>
              </a:rPr>
              <a:t>g</a:t>
            </a:r>
            <a:r>
              <a:rPr sz="2000" spc="-90" dirty="0" err="1">
                <a:solidFill>
                  <a:srgbClr val="FFFFFF"/>
                </a:solidFill>
                <a:latin typeface="+mj-lt"/>
                <a:cs typeface="Arial"/>
              </a:rPr>
              <a:t>üsel</a:t>
            </a:r>
            <a:r>
              <a:rPr sz="2000" spc="-90" dirty="0">
                <a:solidFill>
                  <a:srgbClr val="FFFFFF"/>
                </a:solidFill>
                <a:latin typeface="+mj-lt"/>
                <a:cs typeface="Arial"/>
              </a:rPr>
              <a:t>  </a:t>
            </a:r>
            <a:r>
              <a:rPr sz="2000" spc="-75" dirty="0" err="1" smtClean="0">
                <a:solidFill>
                  <a:srgbClr val="FFFFFF"/>
                </a:solidFill>
                <a:latin typeface="+mj-lt"/>
                <a:cs typeface="Arial"/>
              </a:rPr>
              <a:t>ekonomi</a:t>
            </a:r>
            <a:endParaRPr sz="2000" dirty="0">
              <a:latin typeface="+mj-lt"/>
              <a:cs typeface="Arial"/>
            </a:endParaRPr>
          </a:p>
        </p:txBody>
      </p:sp>
      <p:sp>
        <p:nvSpPr>
          <p:cNvPr id="12" name="object 12"/>
          <p:cNvSpPr/>
          <p:nvPr/>
        </p:nvSpPr>
        <p:spPr>
          <a:xfrm>
            <a:off x="5288279" y="1840992"/>
            <a:ext cx="403860" cy="403860"/>
          </a:xfrm>
          <a:prstGeom prst="rect">
            <a:avLst/>
          </a:prstGeom>
          <a:blipFill>
            <a:blip r:embed="rId10" cstate="print"/>
            <a:stretch>
              <a:fillRect/>
            </a:stretch>
          </a:blipFill>
        </p:spPr>
        <p:txBody>
          <a:bodyPr wrap="square" lIns="0" tIns="0" rIns="0" bIns="0" rtlCol="0"/>
          <a:lstStyle/>
          <a:p>
            <a:endParaRPr>
              <a:latin typeface="+mj-lt"/>
            </a:endParaRPr>
          </a:p>
        </p:txBody>
      </p:sp>
      <p:sp>
        <p:nvSpPr>
          <p:cNvPr id="13" name="object 13"/>
          <p:cNvSpPr/>
          <p:nvPr/>
        </p:nvSpPr>
        <p:spPr>
          <a:xfrm>
            <a:off x="3208020" y="3517391"/>
            <a:ext cx="658368" cy="659892"/>
          </a:xfrm>
          <a:prstGeom prst="rect">
            <a:avLst/>
          </a:prstGeom>
          <a:blipFill>
            <a:blip r:embed="rId11" cstate="print"/>
            <a:stretch>
              <a:fillRect/>
            </a:stretch>
          </a:blipFill>
        </p:spPr>
        <p:txBody>
          <a:bodyPr wrap="square" lIns="0" tIns="0" rIns="0" bIns="0" rtlCol="0"/>
          <a:lstStyle/>
          <a:p>
            <a:endParaRPr>
              <a:latin typeface="+mj-lt"/>
            </a:endParaRPr>
          </a:p>
        </p:txBody>
      </p:sp>
      <p:sp>
        <p:nvSpPr>
          <p:cNvPr id="14" name="object 14"/>
          <p:cNvSpPr/>
          <p:nvPr/>
        </p:nvSpPr>
        <p:spPr>
          <a:xfrm>
            <a:off x="6867653" y="1354836"/>
            <a:ext cx="2001011" cy="1690115"/>
          </a:xfrm>
          <a:prstGeom prst="rect">
            <a:avLst/>
          </a:prstGeom>
          <a:blipFill>
            <a:blip r:embed="rId12" cstate="print"/>
            <a:stretch>
              <a:fillRect/>
            </a:stretch>
          </a:blipFill>
        </p:spPr>
        <p:txBody>
          <a:bodyPr wrap="square" lIns="0" tIns="0" rIns="0" bIns="0" rtlCol="0"/>
          <a:lstStyle/>
          <a:p>
            <a:endParaRPr/>
          </a:p>
        </p:txBody>
      </p:sp>
      <p:sp>
        <p:nvSpPr>
          <p:cNvPr id="15" name="object 15"/>
          <p:cNvSpPr txBox="1"/>
          <p:nvPr/>
        </p:nvSpPr>
        <p:spPr>
          <a:xfrm>
            <a:off x="7193407" y="1743583"/>
            <a:ext cx="1098550" cy="611505"/>
          </a:xfrm>
          <a:prstGeom prst="rect">
            <a:avLst/>
          </a:prstGeom>
        </p:spPr>
        <p:txBody>
          <a:bodyPr vert="horz" wrap="square" lIns="0" tIns="42545" rIns="0" bIns="0" rtlCol="0">
            <a:spAutoFit/>
          </a:bodyPr>
          <a:lstStyle/>
          <a:p>
            <a:pPr marL="12700" marR="5080" indent="217804">
              <a:lnSpc>
                <a:spcPts val="2210"/>
              </a:lnSpc>
              <a:spcBef>
                <a:spcPts val="335"/>
              </a:spcBef>
            </a:pPr>
            <a:r>
              <a:rPr sz="2000" spc="-85" dirty="0">
                <a:solidFill>
                  <a:srgbClr val="FFFFFF"/>
                </a:solidFill>
                <a:latin typeface="+mj-lt"/>
                <a:cs typeface="Arial"/>
              </a:rPr>
              <a:t>İsrafın  </a:t>
            </a:r>
            <a:r>
              <a:rPr sz="2000" spc="-70" dirty="0">
                <a:solidFill>
                  <a:srgbClr val="FFFFFF"/>
                </a:solidFill>
                <a:latin typeface="+mj-lt"/>
                <a:cs typeface="Arial"/>
              </a:rPr>
              <a:t>önlenm</a:t>
            </a:r>
            <a:r>
              <a:rPr sz="2000" spc="-80" dirty="0">
                <a:solidFill>
                  <a:srgbClr val="FFFFFF"/>
                </a:solidFill>
                <a:latin typeface="+mj-lt"/>
                <a:cs typeface="Arial"/>
              </a:rPr>
              <a:t>e</a:t>
            </a:r>
            <a:r>
              <a:rPr sz="2000" spc="-110" dirty="0">
                <a:solidFill>
                  <a:srgbClr val="FFFFFF"/>
                </a:solidFill>
                <a:latin typeface="+mj-lt"/>
                <a:cs typeface="Arial"/>
              </a:rPr>
              <a:t>si</a:t>
            </a:r>
            <a:endParaRPr sz="2000" dirty="0">
              <a:latin typeface="+mj-lt"/>
              <a:cs typeface="Arial"/>
            </a:endParaRPr>
          </a:p>
        </p:txBody>
      </p:sp>
      <p:sp>
        <p:nvSpPr>
          <p:cNvPr id="16" name="object 16"/>
          <p:cNvSpPr/>
          <p:nvPr/>
        </p:nvSpPr>
        <p:spPr>
          <a:xfrm>
            <a:off x="6603491" y="2278379"/>
            <a:ext cx="403860" cy="403860"/>
          </a:xfrm>
          <a:prstGeom prst="rect">
            <a:avLst/>
          </a:prstGeom>
          <a:blipFill>
            <a:blip r:embed="rId13" cstate="print"/>
            <a:stretch>
              <a:fillRect/>
            </a:stretch>
          </a:blipFill>
        </p:spPr>
        <p:txBody>
          <a:bodyPr wrap="square" lIns="0" tIns="0" rIns="0" bIns="0" rtlCol="0"/>
          <a:lstStyle/>
          <a:p>
            <a:endParaRPr>
              <a:latin typeface="+mj-lt"/>
            </a:endParaRPr>
          </a:p>
        </p:txBody>
      </p:sp>
      <p:sp>
        <p:nvSpPr>
          <p:cNvPr id="17" name="object 17"/>
          <p:cNvSpPr/>
          <p:nvPr/>
        </p:nvSpPr>
        <p:spPr>
          <a:xfrm>
            <a:off x="2990088" y="4197096"/>
            <a:ext cx="316992" cy="316992"/>
          </a:xfrm>
          <a:prstGeom prst="rect">
            <a:avLst/>
          </a:prstGeom>
          <a:blipFill>
            <a:blip r:embed="rId14" cstate="print"/>
            <a:stretch>
              <a:fillRect/>
            </a:stretch>
          </a:blipFill>
        </p:spPr>
        <p:txBody>
          <a:bodyPr wrap="square" lIns="0" tIns="0" rIns="0" bIns="0" rtlCol="0"/>
          <a:lstStyle/>
          <a:p>
            <a:endParaRPr>
              <a:latin typeface="+mj-lt"/>
            </a:endParaRPr>
          </a:p>
        </p:txBody>
      </p:sp>
      <p:sp>
        <p:nvSpPr>
          <p:cNvPr id="18" name="object 18"/>
          <p:cNvSpPr/>
          <p:nvPr/>
        </p:nvSpPr>
        <p:spPr>
          <a:xfrm>
            <a:off x="5271516" y="3870959"/>
            <a:ext cx="316991" cy="316992"/>
          </a:xfrm>
          <a:prstGeom prst="rect">
            <a:avLst/>
          </a:prstGeom>
          <a:blipFill>
            <a:blip r:embed="rId15" cstate="print"/>
            <a:stretch>
              <a:fillRect/>
            </a:stretch>
          </a:blipFill>
        </p:spPr>
        <p:txBody>
          <a:bodyPr wrap="square" lIns="0" tIns="0" rIns="0" bIns="0" rtlCol="0"/>
          <a:lstStyle/>
          <a:p>
            <a:endParaRPr>
              <a:latin typeface="+mj-lt"/>
            </a:endParaRPr>
          </a:p>
        </p:txBody>
      </p:sp>
      <p:sp>
        <p:nvSpPr>
          <p:cNvPr id="19" name="object 19"/>
          <p:cNvSpPr/>
          <p:nvPr/>
        </p:nvSpPr>
        <p:spPr>
          <a:xfrm>
            <a:off x="7162800" y="3108960"/>
            <a:ext cx="2243328" cy="1979676"/>
          </a:xfrm>
          <a:prstGeom prst="rect">
            <a:avLst/>
          </a:prstGeom>
          <a:blipFill>
            <a:blip r:embed="rId16" cstate="print"/>
            <a:stretch>
              <a:fillRect/>
            </a:stretch>
          </a:blipFill>
        </p:spPr>
        <p:txBody>
          <a:bodyPr wrap="square" lIns="0" tIns="0" rIns="0" bIns="0" rtlCol="0"/>
          <a:lstStyle/>
          <a:p>
            <a:endParaRPr>
              <a:latin typeface="+mj-lt"/>
            </a:endParaRPr>
          </a:p>
        </p:txBody>
      </p:sp>
      <p:sp>
        <p:nvSpPr>
          <p:cNvPr id="20" name="object 20"/>
          <p:cNvSpPr txBox="1"/>
          <p:nvPr/>
        </p:nvSpPr>
        <p:spPr>
          <a:xfrm>
            <a:off x="7699629" y="3461384"/>
            <a:ext cx="1169035" cy="1169670"/>
          </a:xfrm>
          <a:prstGeom prst="rect">
            <a:avLst/>
          </a:prstGeom>
        </p:spPr>
        <p:txBody>
          <a:bodyPr vert="horz" wrap="square" lIns="0" tIns="38100" rIns="0" bIns="0" rtlCol="0">
            <a:spAutoFit/>
          </a:bodyPr>
          <a:lstStyle/>
          <a:p>
            <a:pPr marL="12065" marR="5080" indent="1905" algn="ctr">
              <a:lnSpc>
                <a:spcPct val="91800"/>
              </a:lnSpc>
              <a:spcBef>
                <a:spcPts val="300"/>
              </a:spcBef>
            </a:pPr>
            <a:r>
              <a:rPr sz="2000" spc="-90" dirty="0">
                <a:solidFill>
                  <a:srgbClr val="FFFFFF"/>
                </a:solidFill>
                <a:latin typeface="+mj-lt"/>
                <a:cs typeface="Arial"/>
              </a:rPr>
              <a:t>Atığın  </a:t>
            </a:r>
            <a:r>
              <a:rPr sz="2000" spc="-190" dirty="0">
                <a:solidFill>
                  <a:srgbClr val="FFFFFF"/>
                </a:solidFill>
                <a:latin typeface="+mj-lt"/>
                <a:cs typeface="Arial"/>
              </a:rPr>
              <a:t>a</a:t>
            </a:r>
            <a:r>
              <a:rPr sz="2000" spc="-215" dirty="0">
                <a:solidFill>
                  <a:srgbClr val="FFFFFF"/>
                </a:solidFill>
                <a:latin typeface="+mj-lt"/>
                <a:cs typeface="Arial"/>
              </a:rPr>
              <a:t>z</a:t>
            </a:r>
            <a:r>
              <a:rPr sz="2000" spc="-35" dirty="0">
                <a:solidFill>
                  <a:srgbClr val="FFFFFF"/>
                </a:solidFill>
                <a:latin typeface="+mj-lt"/>
                <a:cs typeface="Arial"/>
              </a:rPr>
              <a:t>altı</a:t>
            </a:r>
            <a:r>
              <a:rPr sz="2000" spc="-15" dirty="0">
                <a:solidFill>
                  <a:srgbClr val="FFFFFF"/>
                </a:solidFill>
                <a:latin typeface="+mj-lt"/>
                <a:cs typeface="Arial"/>
              </a:rPr>
              <a:t>l</a:t>
            </a:r>
            <a:r>
              <a:rPr sz="2000" spc="-50" dirty="0">
                <a:solidFill>
                  <a:srgbClr val="FFFFFF"/>
                </a:solidFill>
                <a:latin typeface="+mj-lt"/>
                <a:cs typeface="Arial"/>
              </a:rPr>
              <a:t>m</a:t>
            </a:r>
            <a:r>
              <a:rPr sz="2000" spc="-185" dirty="0">
                <a:solidFill>
                  <a:srgbClr val="FFFFFF"/>
                </a:solidFill>
                <a:latin typeface="+mj-lt"/>
                <a:cs typeface="Arial"/>
              </a:rPr>
              <a:t>as</a:t>
            </a:r>
            <a:r>
              <a:rPr sz="2000" spc="-110" dirty="0">
                <a:solidFill>
                  <a:srgbClr val="FFFFFF"/>
                </a:solidFill>
                <a:latin typeface="+mj-lt"/>
                <a:cs typeface="Arial"/>
              </a:rPr>
              <a:t>ı</a:t>
            </a:r>
            <a:r>
              <a:rPr sz="2000" spc="-60" dirty="0">
                <a:solidFill>
                  <a:srgbClr val="FFFFFF"/>
                </a:solidFill>
                <a:latin typeface="+mj-lt"/>
                <a:cs typeface="Arial"/>
              </a:rPr>
              <a:t>,  </a:t>
            </a:r>
            <a:r>
              <a:rPr sz="2000" spc="-120" dirty="0">
                <a:solidFill>
                  <a:srgbClr val="FFFFFF"/>
                </a:solidFill>
                <a:latin typeface="+mj-lt"/>
                <a:cs typeface="Arial"/>
              </a:rPr>
              <a:t>kaynak</a:t>
            </a:r>
            <a:endParaRPr sz="2000" dirty="0">
              <a:latin typeface="+mj-lt"/>
              <a:cs typeface="Arial"/>
            </a:endParaRPr>
          </a:p>
          <a:p>
            <a:pPr marL="2540" algn="ctr">
              <a:lnSpc>
                <a:spcPts val="2200"/>
              </a:lnSpc>
            </a:pPr>
            <a:r>
              <a:rPr sz="2000" spc="-35" dirty="0">
                <a:solidFill>
                  <a:srgbClr val="FFFFFF"/>
                </a:solidFill>
                <a:latin typeface="+mj-lt"/>
                <a:cs typeface="Arial"/>
              </a:rPr>
              <a:t>verimliliği</a:t>
            </a:r>
            <a:endParaRPr sz="2000" dirty="0">
              <a:latin typeface="+mj-lt"/>
              <a:cs typeface="Arial"/>
            </a:endParaRPr>
          </a:p>
        </p:txBody>
      </p:sp>
      <p:sp>
        <p:nvSpPr>
          <p:cNvPr id="21" name="object 21"/>
          <p:cNvSpPr/>
          <p:nvPr/>
        </p:nvSpPr>
        <p:spPr>
          <a:xfrm>
            <a:off x="7336536" y="3436621"/>
            <a:ext cx="316991" cy="316991"/>
          </a:xfrm>
          <a:prstGeom prst="rect">
            <a:avLst/>
          </a:prstGeom>
          <a:blipFill>
            <a:blip r:embed="rId17" cstate="print"/>
            <a:stretch>
              <a:fillRect/>
            </a:stretch>
          </a:blipFill>
        </p:spPr>
        <p:txBody>
          <a:bodyPr wrap="square" lIns="0" tIns="0" rIns="0" bIns="0" rtlCol="0"/>
          <a:lstStyle/>
          <a:p>
            <a:endParaRPr>
              <a:latin typeface="+mj-lt"/>
            </a:endParaRPr>
          </a:p>
        </p:txBody>
      </p:sp>
      <p:sp>
        <p:nvSpPr>
          <p:cNvPr id="22" name="object 22"/>
          <p:cNvSpPr/>
          <p:nvPr/>
        </p:nvSpPr>
        <p:spPr>
          <a:xfrm>
            <a:off x="4003549" y="3966972"/>
            <a:ext cx="1930907" cy="1748027"/>
          </a:xfrm>
          <a:prstGeom prst="rect">
            <a:avLst/>
          </a:prstGeom>
          <a:blipFill>
            <a:blip r:embed="rId18" cstate="print"/>
            <a:stretch>
              <a:fillRect/>
            </a:stretch>
          </a:blipFill>
        </p:spPr>
        <p:txBody>
          <a:bodyPr wrap="square" lIns="0" tIns="0" rIns="0" bIns="0" rtlCol="0"/>
          <a:lstStyle/>
          <a:p>
            <a:endParaRPr>
              <a:latin typeface="+mj-lt"/>
            </a:endParaRPr>
          </a:p>
        </p:txBody>
      </p:sp>
      <p:sp>
        <p:nvSpPr>
          <p:cNvPr id="23" name="object 23"/>
          <p:cNvSpPr txBox="1"/>
          <p:nvPr/>
        </p:nvSpPr>
        <p:spPr>
          <a:xfrm>
            <a:off x="4469639" y="4203649"/>
            <a:ext cx="997585" cy="1169670"/>
          </a:xfrm>
          <a:prstGeom prst="rect">
            <a:avLst/>
          </a:prstGeom>
        </p:spPr>
        <p:txBody>
          <a:bodyPr vert="horz" wrap="square" lIns="0" tIns="38735" rIns="0" bIns="0" rtlCol="0">
            <a:spAutoFit/>
          </a:bodyPr>
          <a:lstStyle/>
          <a:p>
            <a:pPr marL="12700" marR="5080" indent="635" algn="ctr">
              <a:lnSpc>
                <a:spcPct val="91700"/>
              </a:lnSpc>
              <a:spcBef>
                <a:spcPts val="305"/>
              </a:spcBef>
            </a:pPr>
            <a:r>
              <a:rPr sz="2000" spc="-125" dirty="0">
                <a:solidFill>
                  <a:srgbClr val="FFFFFF"/>
                </a:solidFill>
                <a:latin typeface="+mj-lt"/>
                <a:cs typeface="Arial"/>
              </a:rPr>
              <a:t>Kaynakta  </a:t>
            </a:r>
            <a:r>
              <a:rPr sz="2000" spc="-95" dirty="0">
                <a:solidFill>
                  <a:srgbClr val="FFFFFF"/>
                </a:solidFill>
                <a:latin typeface="+mj-lt"/>
                <a:cs typeface="Arial"/>
              </a:rPr>
              <a:t>ayırma,  </a:t>
            </a:r>
            <a:r>
              <a:rPr sz="2000" spc="-65" dirty="0">
                <a:solidFill>
                  <a:srgbClr val="FFFFFF"/>
                </a:solidFill>
                <a:latin typeface="+mj-lt"/>
                <a:cs typeface="Arial"/>
              </a:rPr>
              <a:t>geri  dö</a:t>
            </a:r>
            <a:r>
              <a:rPr sz="2000" spc="-55" dirty="0">
                <a:solidFill>
                  <a:srgbClr val="FFFFFF"/>
                </a:solidFill>
                <a:latin typeface="+mj-lt"/>
                <a:cs typeface="Arial"/>
              </a:rPr>
              <a:t>n</a:t>
            </a:r>
            <a:r>
              <a:rPr sz="2000" spc="-105" dirty="0">
                <a:solidFill>
                  <a:srgbClr val="FFFFFF"/>
                </a:solidFill>
                <a:latin typeface="+mj-lt"/>
                <a:cs typeface="Arial"/>
              </a:rPr>
              <a:t>üşüm</a:t>
            </a:r>
            <a:endParaRPr sz="2000">
              <a:latin typeface="+mj-lt"/>
              <a:cs typeface="Arial"/>
            </a:endParaRPr>
          </a:p>
        </p:txBody>
      </p:sp>
      <p:sp>
        <p:nvSpPr>
          <p:cNvPr id="24" name="object 24"/>
          <p:cNvSpPr/>
          <p:nvPr/>
        </p:nvSpPr>
        <p:spPr>
          <a:xfrm>
            <a:off x="5378197" y="4427220"/>
            <a:ext cx="316991" cy="315468"/>
          </a:xfrm>
          <a:prstGeom prst="rect">
            <a:avLst/>
          </a:prstGeom>
          <a:blipFill>
            <a:blip r:embed="rId19" cstate="print"/>
            <a:stretch>
              <a:fillRect/>
            </a:stretch>
          </a:blipFill>
        </p:spPr>
        <p:txBody>
          <a:bodyPr wrap="square" lIns="0" tIns="0" rIns="0" bIns="0" rtlCol="0"/>
          <a:lstStyle/>
          <a:p>
            <a:endParaRPr>
              <a:latin typeface="+mj-lt"/>
            </a:endParaRPr>
          </a:p>
        </p:txBody>
      </p:sp>
      <p:sp>
        <p:nvSpPr>
          <p:cNvPr id="25" name="object 25"/>
          <p:cNvSpPr txBox="1"/>
          <p:nvPr/>
        </p:nvSpPr>
        <p:spPr>
          <a:xfrm>
            <a:off x="152400" y="5687837"/>
            <a:ext cx="11740896" cy="684162"/>
          </a:xfrm>
          <a:prstGeom prst="rect">
            <a:avLst/>
          </a:prstGeom>
        </p:spPr>
        <p:txBody>
          <a:bodyPr vert="horz" wrap="square" lIns="0" tIns="12065" rIns="0" bIns="0" rtlCol="0">
            <a:spAutoFit/>
          </a:bodyPr>
          <a:lstStyle/>
          <a:p>
            <a:pPr marL="12700" marR="5080">
              <a:spcBef>
                <a:spcPts val="95"/>
              </a:spcBef>
              <a:tabLst>
                <a:tab pos="823594" algn="l"/>
                <a:tab pos="1509395" algn="l"/>
                <a:tab pos="2052955" algn="l"/>
                <a:tab pos="2396490" algn="l"/>
                <a:tab pos="3190240" algn="l"/>
              </a:tabLst>
            </a:pPr>
            <a:r>
              <a:rPr lang="tr-TR" sz="1400" b="1" spc="-5" dirty="0" smtClean="0">
                <a:solidFill>
                  <a:srgbClr val="FF9900"/>
                </a:solidFill>
                <a:latin typeface="+mj-lt"/>
                <a:cs typeface="Georgia"/>
              </a:rPr>
              <a:t>Atık          </a:t>
            </a:r>
            <a:r>
              <a:rPr lang="tr-TR" sz="1400" b="1" spc="-5" dirty="0" smtClean="0">
                <a:solidFill>
                  <a:srgbClr val="0070C0"/>
                </a:solidFill>
                <a:latin typeface="+mj-lt"/>
                <a:cs typeface="Georgia"/>
              </a:rPr>
              <a:t>:</a:t>
            </a:r>
            <a:r>
              <a:rPr lang="tr-TR" sz="1400" b="1" spc="-5" dirty="0">
                <a:solidFill>
                  <a:srgbClr val="FF9900"/>
                </a:solidFill>
                <a:latin typeface="+mj-lt"/>
                <a:cs typeface="Georgia"/>
              </a:rPr>
              <a:t> </a:t>
            </a:r>
            <a:r>
              <a:rPr lang="tr-TR" sz="1400" b="1" dirty="0" smtClean="0">
                <a:solidFill>
                  <a:srgbClr val="0070C0"/>
                </a:solidFill>
                <a:latin typeface="Times New Roman" panose="02020603050405020304" pitchFamily="18" charset="0"/>
                <a:cs typeface="Times New Roman" panose="02020603050405020304" pitchFamily="18" charset="0"/>
              </a:rPr>
              <a:t>Üreticisi </a:t>
            </a:r>
            <a:r>
              <a:rPr lang="tr-TR" sz="1400" b="1" dirty="0">
                <a:solidFill>
                  <a:srgbClr val="0070C0"/>
                </a:solidFill>
                <a:latin typeface="Times New Roman" panose="02020603050405020304" pitchFamily="18" charset="0"/>
                <a:cs typeface="Times New Roman" panose="02020603050405020304" pitchFamily="18" charset="0"/>
              </a:rPr>
              <a:t>veya fiilen elinde bulunduran gerçek veya tüzel kişi tarafından çevreye atılan veya bırakılan ya da atılması zorunlu olan herhangi bir </a:t>
            </a:r>
            <a:r>
              <a:rPr lang="tr-TR" sz="1400" b="1" dirty="0" smtClean="0">
                <a:solidFill>
                  <a:srgbClr val="0070C0"/>
                </a:solidFill>
                <a:latin typeface="Times New Roman" panose="02020603050405020304" pitchFamily="18" charset="0"/>
                <a:cs typeface="Times New Roman" panose="02020603050405020304" pitchFamily="18" charset="0"/>
              </a:rPr>
              <a:t>    </a:t>
            </a:r>
          </a:p>
          <a:p>
            <a:pPr marL="12700" marR="5080">
              <a:spcBef>
                <a:spcPts val="95"/>
              </a:spcBef>
              <a:tabLst>
                <a:tab pos="823594" algn="l"/>
                <a:tab pos="1509395" algn="l"/>
                <a:tab pos="2052955" algn="l"/>
                <a:tab pos="2396490" algn="l"/>
                <a:tab pos="3190240" algn="l"/>
              </a:tabLst>
            </a:pPr>
            <a:r>
              <a:rPr lang="tr-TR" sz="1400" b="1" dirty="0">
                <a:solidFill>
                  <a:srgbClr val="0070C0"/>
                </a:solidFill>
                <a:latin typeface="Times New Roman" panose="02020603050405020304" pitchFamily="18" charset="0"/>
                <a:cs typeface="Times New Roman" panose="02020603050405020304" pitchFamily="18" charset="0"/>
              </a:rPr>
              <a:t> </a:t>
            </a:r>
            <a:r>
              <a:rPr lang="tr-TR" sz="1400" b="1" dirty="0" smtClean="0">
                <a:solidFill>
                  <a:srgbClr val="0070C0"/>
                </a:solidFill>
                <a:latin typeface="Times New Roman" panose="02020603050405020304" pitchFamily="18" charset="0"/>
                <a:cs typeface="Times New Roman" panose="02020603050405020304" pitchFamily="18" charset="0"/>
              </a:rPr>
              <a:t>                madde </a:t>
            </a:r>
            <a:r>
              <a:rPr lang="tr-TR" sz="1400" b="1" dirty="0">
                <a:solidFill>
                  <a:srgbClr val="0070C0"/>
                </a:solidFill>
                <a:latin typeface="Times New Roman" panose="02020603050405020304" pitchFamily="18" charset="0"/>
                <a:cs typeface="Times New Roman" panose="02020603050405020304" pitchFamily="18" charset="0"/>
              </a:rPr>
              <a:t>veya </a:t>
            </a:r>
            <a:r>
              <a:rPr lang="tr-TR" sz="1400" b="1" dirty="0" smtClean="0">
                <a:solidFill>
                  <a:srgbClr val="0070C0"/>
                </a:solidFill>
                <a:latin typeface="Times New Roman" panose="02020603050405020304" pitchFamily="18" charset="0"/>
                <a:cs typeface="Times New Roman" panose="02020603050405020304" pitchFamily="18" charset="0"/>
              </a:rPr>
              <a:t>materyaldir.</a:t>
            </a:r>
            <a:endParaRPr lang="tr-TR" sz="1400" b="1" spc="-5" dirty="0" smtClean="0">
              <a:solidFill>
                <a:srgbClr val="0070C0"/>
              </a:solidFill>
              <a:latin typeface="Times New Roman" panose="02020603050405020304" pitchFamily="18" charset="0"/>
              <a:cs typeface="Times New Roman" panose="02020603050405020304" pitchFamily="18" charset="0"/>
            </a:endParaRPr>
          </a:p>
          <a:p>
            <a:pPr marL="12700" marR="5080">
              <a:spcBef>
                <a:spcPts val="95"/>
              </a:spcBef>
              <a:tabLst>
                <a:tab pos="823594" algn="l"/>
                <a:tab pos="1509395" algn="l"/>
                <a:tab pos="2052955" algn="l"/>
                <a:tab pos="2396490" algn="l"/>
                <a:tab pos="3190240" algn="l"/>
              </a:tabLst>
            </a:pPr>
            <a:r>
              <a:rPr sz="1400" b="1" spc="-5" dirty="0" err="1" smtClean="0">
                <a:solidFill>
                  <a:srgbClr val="FF9900"/>
                </a:solidFill>
                <a:latin typeface="Times New Roman" panose="02020603050405020304" pitchFamily="18" charset="0"/>
                <a:cs typeface="Times New Roman" panose="02020603050405020304" pitchFamily="18" charset="0"/>
              </a:rPr>
              <a:t>Sıfır</a:t>
            </a:r>
            <a:r>
              <a:rPr lang="tr-TR" sz="1400" b="1" spc="-5" dirty="0">
                <a:solidFill>
                  <a:srgbClr val="FF9900"/>
                </a:solidFill>
                <a:latin typeface="Times New Roman" panose="02020603050405020304" pitchFamily="18" charset="0"/>
                <a:cs typeface="Times New Roman" panose="02020603050405020304" pitchFamily="18" charset="0"/>
              </a:rPr>
              <a:t> </a:t>
            </a:r>
            <a:r>
              <a:rPr sz="1400" b="1" spc="-5" dirty="0" err="1" smtClean="0">
                <a:solidFill>
                  <a:srgbClr val="FF9900"/>
                </a:solidFill>
                <a:latin typeface="Times New Roman" panose="02020603050405020304" pitchFamily="18" charset="0"/>
                <a:cs typeface="Times New Roman" panose="02020603050405020304" pitchFamily="18" charset="0"/>
              </a:rPr>
              <a:t>Atık</a:t>
            </a:r>
            <a:r>
              <a:rPr sz="1400" b="1" spc="-5" dirty="0">
                <a:solidFill>
                  <a:srgbClr val="0070C0"/>
                </a:solidFill>
                <a:latin typeface="Times New Roman" panose="02020603050405020304" pitchFamily="18" charset="0"/>
                <a:cs typeface="Times New Roman" panose="02020603050405020304" pitchFamily="18" charset="0"/>
              </a:rPr>
              <a:t>:</a:t>
            </a:r>
            <a:r>
              <a:rPr sz="1400" b="1" spc="-5" dirty="0">
                <a:solidFill>
                  <a:srgbClr val="1C04C9"/>
                </a:solidFill>
                <a:latin typeface="Times New Roman" panose="02020603050405020304" pitchFamily="18" charset="0"/>
                <a:cs typeface="Times New Roman" panose="02020603050405020304" pitchFamily="18" charset="0"/>
              </a:rPr>
              <a:t>	</a:t>
            </a:r>
            <a:r>
              <a:rPr lang="tr-TR" sz="1400" b="1" spc="-90" dirty="0">
                <a:solidFill>
                  <a:srgbClr val="0070C0"/>
                </a:solidFill>
                <a:latin typeface="Times New Roman" panose="02020603050405020304" pitchFamily="18" charset="0"/>
                <a:cs typeface="Times New Roman" panose="02020603050405020304" pitchFamily="18" charset="0"/>
              </a:rPr>
              <a:t>İ</a:t>
            </a:r>
            <a:r>
              <a:rPr sz="1400" b="1" spc="-90" dirty="0" err="1">
                <a:solidFill>
                  <a:srgbClr val="0070C0"/>
                </a:solidFill>
                <a:latin typeface="Times New Roman" panose="02020603050405020304" pitchFamily="18" charset="0"/>
                <a:cs typeface="Times New Roman" panose="02020603050405020304" pitchFamily="18" charset="0"/>
              </a:rPr>
              <a:t>srafın</a:t>
            </a:r>
            <a:r>
              <a:rPr sz="1400" b="1" spc="-90" dirty="0">
                <a:solidFill>
                  <a:srgbClr val="0070C0"/>
                </a:solidFill>
                <a:latin typeface="Times New Roman" panose="02020603050405020304" pitchFamily="18" charset="0"/>
                <a:cs typeface="Times New Roman" panose="02020603050405020304" pitchFamily="18" charset="0"/>
              </a:rPr>
              <a:t>	</a:t>
            </a:r>
            <a:r>
              <a:rPr sz="1400" b="1" spc="-5" dirty="0">
                <a:solidFill>
                  <a:srgbClr val="0070C0"/>
                </a:solidFill>
                <a:latin typeface="Times New Roman" panose="02020603050405020304" pitchFamily="18" charset="0"/>
                <a:cs typeface="Times New Roman" panose="02020603050405020304" pitchFamily="18" charset="0"/>
              </a:rPr>
              <a:t>önlenmesi, </a:t>
            </a:r>
            <a:r>
              <a:rPr lang="tr-TR" sz="1400" b="1" spc="-5" dirty="0" smtClean="0">
                <a:solidFill>
                  <a:srgbClr val="0070C0"/>
                </a:solidFill>
                <a:latin typeface="Times New Roman" panose="02020603050405020304" pitchFamily="18" charset="0"/>
                <a:cs typeface="Times New Roman" panose="02020603050405020304" pitchFamily="18" charset="0"/>
              </a:rPr>
              <a:t>oluşan atığın azalması, atıkların </a:t>
            </a:r>
            <a:r>
              <a:rPr sz="1400" b="1" spc="-5" dirty="0" smtClean="0">
                <a:solidFill>
                  <a:srgbClr val="0070C0"/>
                </a:solidFill>
                <a:latin typeface="Times New Roman" panose="02020603050405020304" pitchFamily="18" charset="0"/>
                <a:cs typeface="Times New Roman" panose="02020603050405020304" pitchFamily="18" charset="0"/>
              </a:rPr>
              <a:t> </a:t>
            </a:r>
            <a:r>
              <a:rPr sz="1400" b="1" spc="-10" dirty="0" err="1">
                <a:solidFill>
                  <a:srgbClr val="0070C0"/>
                </a:solidFill>
                <a:latin typeface="Times New Roman" panose="02020603050405020304" pitchFamily="18" charset="0"/>
                <a:cs typeface="Times New Roman" panose="02020603050405020304" pitchFamily="18" charset="0"/>
              </a:rPr>
              <a:t>dö</a:t>
            </a:r>
            <a:r>
              <a:rPr sz="1400" b="1" spc="-5" dirty="0" err="1">
                <a:solidFill>
                  <a:srgbClr val="0070C0"/>
                </a:solidFill>
                <a:latin typeface="Times New Roman" panose="02020603050405020304" pitchFamily="18" charset="0"/>
                <a:cs typeface="Times New Roman" panose="02020603050405020304" pitchFamily="18" charset="0"/>
              </a:rPr>
              <a:t>n</a:t>
            </a:r>
            <a:r>
              <a:rPr sz="1400" b="1" spc="-190" dirty="0" err="1">
                <a:solidFill>
                  <a:srgbClr val="0070C0"/>
                </a:solidFill>
                <a:latin typeface="Times New Roman" panose="02020603050405020304" pitchFamily="18" charset="0"/>
                <a:cs typeface="Times New Roman" panose="02020603050405020304" pitchFamily="18" charset="0"/>
              </a:rPr>
              <a:t>ü</a:t>
            </a:r>
            <a:r>
              <a:rPr lang="tr-TR" sz="1400" b="1" spc="-190" dirty="0">
                <a:solidFill>
                  <a:srgbClr val="0070C0"/>
                </a:solidFill>
                <a:latin typeface="Times New Roman" panose="02020603050405020304" pitchFamily="18" charset="0"/>
                <a:cs typeface="Times New Roman" panose="02020603050405020304" pitchFamily="18" charset="0"/>
              </a:rPr>
              <a:t>ş</a:t>
            </a:r>
            <a:r>
              <a:rPr sz="1400" b="1" spc="-95" dirty="0" err="1" smtClean="0">
                <a:solidFill>
                  <a:srgbClr val="0070C0"/>
                </a:solidFill>
                <a:latin typeface="Times New Roman" panose="02020603050405020304" pitchFamily="18" charset="0"/>
                <a:cs typeface="Times New Roman" panose="02020603050405020304" pitchFamily="18" charset="0"/>
              </a:rPr>
              <a:t>t</a:t>
            </a:r>
            <a:r>
              <a:rPr sz="1400" b="1" spc="-5" dirty="0" err="1" smtClean="0">
                <a:solidFill>
                  <a:srgbClr val="0070C0"/>
                </a:solidFill>
                <a:latin typeface="Times New Roman" panose="02020603050405020304" pitchFamily="18" charset="0"/>
                <a:cs typeface="Times New Roman" panose="02020603050405020304" pitchFamily="18" charset="0"/>
              </a:rPr>
              <a:t>ü</a:t>
            </a:r>
            <a:r>
              <a:rPr sz="1400" b="1" dirty="0" err="1" smtClean="0">
                <a:solidFill>
                  <a:srgbClr val="0070C0"/>
                </a:solidFill>
                <a:latin typeface="Times New Roman" panose="02020603050405020304" pitchFamily="18" charset="0"/>
                <a:cs typeface="Times New Roman" panose="02020603050405020304" pitchFamily="18" charset="0"/>
              </a:rPr>
              <a:t>r</a:t>
            </a:r>
            <a:r>
              <a:rPr sz="1400" b="1" spc="-5" dirty="0" err="1" smtClean="0">
                <a:solidFill>
                  <a:srgbClr val="0070C0"/>
                </a:solidFill>
                <a:latin typeface="Times New Roman" panose="02020603050405020304" pitchFamily="18" charset="0"/>
                <a:cs typeface="Times New Roman" panose="02020603050405020304" pitchFamily="18" charset="0"/>
              </a:rPr>
              <a:t>ülm</a:t>
            </a:r>
            <a:r>
              <a:rPr sz="1400" b="1" spc="5" dirty="0" err="1" smtClean="0">
                <a:solidFill>
                  <a:srgbClr val="0070C0"/>
                </a:solidFill>
                <a:latin typeface="Times New Roman" panose="02020603050405020304" pitchFamily="18" charset="0"/>
                <a:cs typeface="Times New Roman" panose="02020603050405020304" pitchFamily="18" charset="0"/>
              </a:rPr>
              <a:t>e</a:t>
            </a:r>
            <a:r>
              <a:rPr sz="1400" b="1" spc="-5" dirty="0" err="1" smtClean="0">
                <a:solidFill>
                  <a:srgbClr val="0070C0"/>
                </a:solidFill>
                <a:latin typeface="Times New Roman" panose="02020603050405020304" pitchFamily="18" charset="0"/>
                <a:cs typeface="Times New Roman" panose="02020603050405020304" pitchFamily="18" charset="0"/>
              </a:rPr>
              <a:t>sini</a:t>
            </a:r>
            <a:r>
              <a:rPr lang="tr-TR" sz="1400" b="1" spc="-5" dirty="0" smtClean="0">
                <a:solidFill>
                  <a:srgbClr val="0070C0"/>
                </a:solidFill>
                <a:latin typeface="Times New Roman" panose="02020603050405020304" pitchFamily="18" charset="0"/>
                <a:cs typeface="Times New Roman" panose="02020603050405020304" pitchFamily="18" charset="0"/>
              </a:rPr>
              <a:t> kapsayan atık yönetim sistemi  olarak tanımlanan bir hedeftir. </a:t>
            </a:r>
            <a:r>
              <a:rPr sz="1400" b="1" dirty="0">
                <a:solidFill>
                  <a:srgbClr val="1C04C9"/>
                </a:solidFill>
                <a:latin typeface="Times New Roman" panose="02020603050405020304" pitchFamily="18" charset="0"/>
                <a:cs typeface="Times New Roman" panose="02020603050405020304" pitchFamily="18" charset="0"/>
              </a:rPr>
              <a:t>	</a:t>
            </a:r>
            <a:endParaRPr sz="1400" b="1" dirty="0">
              <a:latin typeface="Times New Roman" panose="02020603050405020304" pitchFamily="18" charset="0"/>
              <a:cs typeface="Times New Roman" panose="02020603050405020304" pitchFamily="18" charset="0"/>
            </a:endParaRPr>
          </a:p>
        </p:txBody>
      </p:sp>
      <p:sp>
        <p:nvSpPr>
          <p:cNvPr id="30" name="object 30"/>
          <p:cNvSpPr/>
          <p:nvPr/>
        </p:nvSpPr>
        <p:spPr>
          <a:xfrm>
            <a:off x="8129016" y="303276"/>
            <a:ext cx="658368" cy="928115"/>
          </a:xfrm>
          <a:prstGeom prst="rect">
            <a:avLst/>
          </a:prstGeom>
          <a:blipFill>
            <a:blip r:embed="rId20" cstate="print"/>
            <a:stretch>
              <a:fillRect/>
            </a:stretch>
          </a:blipFill>
        </p:spPr>
        <p:txBody>
          <a:bodyPr wrap="square" lIns="0" tIns="0" rIns="0" bIns="0" rtlCol="0"/>
          <a:lstStyle/>
          <a:p>
            <a:endParaRPr/>
          </a:p>
        </p:txBody>
      </p:sp>
      <p:sp>
        <p:nvSpPr>
          <p:cNvPr id="38" name="Unvan 1"/>
          <p:cNvSpPr txBox="1">
            <a:spLocks/>
          </p:cNvSpPr>
          <p:nvPr/>
        </p:nvSpPr>
        <p:spPr>
          <a:xfrm>
            <a:off x="1864841" y="902208"/>
            <a:ext cx="7948195" cy="4033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0" rIns="0" bIns="0" anchor="b">
            <a:noAutofit/>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sz="2800" dirty="0" smtClean="0">
                <a:solidFill>
                  <a:schemeClr val="bg1"/>
                </a:solidFill>
              </a:rPr>
              <a:t>SIFIR ATIK PROJESİ</a:t>
            </a:r>
            <a:endParaRPr lang="tr-TR" sz="2800" dirty="0">
              <a:solidFill>
                <a:schemeClr val="bg1"/>
              </a:solidFill>
            </a:endParaRPr>
          </a:p>
        </p:txBody>
      </p:sp>
      <p:pic>
        <p:nvPicPr>
          <p:cNvPr id="32" name="Resim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612" y="-63868"/>
            <a:ext cx="1533002" cy="1007570"/>
          </a:xfrm>
          <a:prstGeom prst="rect">
            <a:avLst/>
          </a:prstGeom>
          <a:ln>
            <a:noFill/>
          </a:ln>
          <a:effectLst>
            <a:softEdge rad="112500"/>
          </a:effectLst>
        </p:spPr>
      </p:pic>
      <p:pic>
        <p:nvPicPr>
          <p:cNvPr id="34" name="Resim 3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85708" y="-62401"/>
            <a:ext cx="2477637" cy="864096"/>
          </a:xfrm>
          <a:prstGeom prst="rect">
            <a:avLst/>
          </a:prstGeom>
          <a:ln>
            <a:noFill/>
          </a:ln>
          <a:effectLst>
            <a:softEdge rad="112500"/>
          </a:effectLst>
        </p:spPr>
      </p:pic>
      <p:sp>
        <p:nvSpPr>
          <p:cNvPr id="36" name="object 12"/>
          <p:cNvSpPr txBox="1"/>
          <p:nvPr/>
        </p:nvSpPr>
        <p:spPr>
          <a:xfrm>
            <a:off x="3307080" y="6630374"/>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pic>
        <p:nvPicPr>
          <p:cNvPr id="33" name="Resim 32"/>
          <p:cNvPicPr>
            <a:picLocks noChangeAspect="1"/>
          </p:cNvPicPr>
          <p:nvPr/>
        </p:nvPicPr>
        <p:blipFill>
          <a:blip r:embed="rId23"/>
          <a:stretch>
            <a:fillRect/>
          </a:stretch>
        </p:blipFill>
        <p:spPr>
          <a:xfrm>
            <a:off x="9340467" y="-268799"/>
            <a:ext cx="3276480" cy="1691677"/>
          </a:xfrm>
          <a:prstGeom prst="rect">
            <a:avLst/>
          </a:prstGeom>
        </p:spPr>
      </p:pic>
    </p:spTree>
    <p:extLst>
      <p:ext uri="{BB962C8B-B14F-4D97-AF65-F5344CB8AC3E}">
        <p14:creationId xmlns:p14="http://schemas.microsoft.com/office/powerpoint/2010/main" val="1586837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60417" y="906912"/>
            <a:ext cx="7953952" cy="675548"/>
          </a:xfrm>
          <a:ln/>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tr-TR" dirty="0" smtClean="0">
                <a:solidFill>
                  <a:schemeClr val="bg1"/>
                </a:solidFill>
              </a:rPr>
              <a:t>SIFIR ATIK PROJESİ</a:t>
            </a:r>
            <a:endParaRPr lang="tr-TR" dirty="0">
              <a:solidFill>
                <a:schemeClr val="bg1"/>
              </a:solidFill>
            </a:endParaRPr>
          </a:p>
        </p:txBody>
      </p:sp>
      <p:sp>
        <p:nvSpPr>
          <p:cNvPr id="5" name="İçerik Yer Tutucusu 4"/>
          <p:cNvSpPr>
            <a:spLocks noGrp="1"/>
          </p:cNvSpPr>
          <p:nvPr>
            <p:ph idx="1"/>
          </p:nvPr>
        </p:nvSpPr>
        <p:spPr>
          <a:xfrm>
            <a:off x="603128" y="1684391"/>
            <a:ext cx="10972800" cy="4389120"/>
          </a:xfrm>
        </p:spPr>
        <p:txBody>
          <a:bodyPr/>
          <a:lstStyle/>
          <a:p>
            <a:pPr algn="just"/>
            <a:r>
              <a:rPr lang="tr-TR" dirty="0">
                <a:latin typeface="+mj-lt"/>
              </a:rPr>
              <a:t>Atıkların kontrol altına alınması ve gelecek nesillere temiz ve gelişmiş bir Türkiye bırakılması </a:t>
            </a:r>
            <a:r>
              <a:rPr lang="tr-TR" dirty="0" err="1" smtClean="0">
                <a:latin typeface="+mj-lt"/>
              </a:rPr>
              <a:t>hedefiyle,Cumhurbaşkanımızın</a:t>
            </a:r>
            <a:r>
              <a:rPr lang="tr-TR" dirty="0" smtClean="0">
                <a:latin typeface="+mj-lt"/>
              </a:rPr>
              <a:t> eşi Sayın Emine ERDOĞAN Hanımefendi’nin önderliğinde Çevre ve Şehircilik Bakanlığımız tarafından </a:t>
            </a:r>
            <a:r>
              <a:rPr lang="tr-TR" b="1" u="sng" dirty="0" smtClean="0">
                <a:latin typeface="+mj-lt"/>
              </a:rPr>
              <a:t>26.09.2017</a:t>
            </a:r>
            <a:r>
              <a:rPr lang="tr-TR" dirty="0" smtClean="0">
                <a:latin typeface="+mj-lt"/>
              </a:rPr>
              <a:t> tarihinde Sıfır Atık Projesi başlatılmıştır.</a:t>
            </a:r>
            <a:endParaRPr lang="tr-TR" dirty="0">
              <a:latin typeface="+mj-lt"/>
            </a:endParaRPr>
          </a:p>
        </p:txBody>
      </p:sp>
      <p:sp>
        <p:nvSpPr>
          <p:cNvPr id="14" name="object 24"/>
          <p:cNvSpPr/>
          <p:nvPr/>
        </p:nvSpPr>
        <p:spPr>
          <a:xfrm>
            <a:off x="3307986" y="3420643"/>
            <a:ext cx="5005192" cy="2652868"/>
          </a:xfrm>
          <a:prstGeom prst="rect">
            <a:avLst/>
          </a:prstGeom>
          <a:blipFill>
            <a:blip r:embed="rId2" cstate="print"/>
            <a:stretch>
              <a:fillRect/>
            </a:stretch>
          </a:blipFill>
        </p:spPr>
        <p:txBody>
          <a:bodyPr wrap="square" lIns="0" tIns="0" rIns="0" bIns="0" rtlCol="0"/>
          <a:lstStyle/>
          <a:p>
            <a:endParaRPr/>
          </a:p>
        </p:txBody>
      </p:sp>
      <p:pic>
        <p:nvPicPr>
          <p:cNvPr id="3" name="Resim 2"/>
          <p:cNvPicPr>
            <a:picLocks noChangeAspect="1"/>
          </p:cNvPicPr>
          <p:nvPr/>
        </p:nvPicPr>
        <p:blipFill>
          <a:blip r:embed="rId3"/>
          <a:stretch>
            <a:fillRect/>
          </a:stretch>
        </p:blipFill>
        <p:spPr>
          <a:xfrm>
            <a:off x="9419998" y="-250126"/>
            <a:ext cx="3239220" cy="183258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6" y="-63868"/>
            <a:ext cx="1533002" cy="1007570"/>
          </a:xfrm>
          <a:prstGeom prst="rect">
            <a:avLst/>
          </a:prstGeom>
          <a:ln>
            <a:noFill/>
          </a:ln>
          <a:effectLst>
            <a:softEdge rad="112500"/>
          </a:effectLst>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224" y="-62401"/>
            <a:ext cx="2477637" cy="864096"/>
          </a:xfrm>
          <a:prstGeom prst="rect">
            <a:avLst/>
          </a:prstGeom>
          <a:ln>
            <a:noFill/>
          </a:ln>
          <a:effectLst>
            <a:softEdge rad="112500"/>
          </a:effectLst>
        </p:spPr>
      </p:pic>
      <p:sp>
        <p:nvSpPr>
          <p:cNvPr id="16" name="object 12"/>
          <p:cNvSpPr txBox="1"/>
          <p:nvPr/>
        </p:nvSpPr>
        <p:spPr>
          <a:xfrm>
            <a:off x="3248801" y="6599071"/>
            <a:ext cx="5123561" cy="22762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12065" rIns="0" bIns="0" rtlCol="0">
            <a:spAutoFit/>
          </a:bodyPr>
          <a:lstStyle/>
          <a:p>
            <a:pPr marL="12700" algn="ctr">
              <a:lnSpc>
                <a:spcPct val="100000"/>
              </a:lnSpc>
              <a:spcBef>
                <a:spcPts val="95"/>
              </a:spcBef>
            </a:pPr>
            <a:r>
              <a:rPr lang="tr-TR" sz="1400" i="1" spc="-60" dirty="0" smtClean="0">
                <a:solidFill>
                  <a:srgbClr val="FFFFFF"/>
                </a:solidFill>
                <a:latin typeface="+mj-lt"/>
                <a:cs typeface="Georgia"/>
              </a:rPr>
              <a:t>Aydın </a:t>
            </a:r>
            <a:r>
              <a:rPr sz="1400" i="1" spc="-60" dirty="0" smtClean="0">
                <a:solidFill>
                  <a:srgbClr val="FFFFFF"/>
                </a:solidFill>
                <a:latin typeface="+mj-lt"/>
                <a:cs typeface="Georgia"/>
              </a:rPr>
              <a:t> </a:t>
            </a:r>
            <a:r>
              <a:rPr sz="1400" i="1" spc="-10" dirty="0">
                <a:solidFill>
                  <a:srgbClr val="FFFFFF"/>
                </a:solidFill>
                <a:latin typeface="+mj-lt"/>
                <a:cs typeface="Georgia"/>
              </a:rPr>
              <a:t>Çevre </a:t>
            </a:r>
            <a:r>
              <a:rPr sz="1400" i="1" spc="-5" dirty="0" err="1">
                <a:solidFill>
                  <a:srgbClr val="FFFFFF"/>
                </a:solidFill>
                <a:latin typeface="+mj-lt"/>
                <a:cs typeface="Georgia"/>
              </a:rPr>
              <a:t>ve</a:t>
            </a:r>
            <a:r>
              <a:rPr sz="1400" i="1" spc="-5" dirty="0">
                <a:solidFill>
                  <a:srgbClr val="FFFFFF"/>
                </a:solidFill>
                <a:latin typeface="+mj-lt"/>
                <a:cs typeface="Georgia"/>
              </a:rPr>
              <a:t> </a:t>
            </a:r>
            <a:r>
              <a:rPr lang="tr-TR" sz="1400" i="1" spc="-5" dirty="0" smtClean="0">
                <a:solidFill>
                  <a:srgbClr val="FFFFFF"/>
                </a:solidFill>
                <a:latin typeface="+mj-lt"/>
                <a:cs typeface="Georgia"/>
              </a:rPr>
              <a:t>Ş</a:t>
            </a:r>
            <a:r>
              <a:rPr sz="1400" i="1" dirty="0" err="1" smtClean="0">
                <a:solidFill>
                  <a:srgbClr val="FFFFFF"/>
                </a:solidFill>
                <a:latin typeface="+mj-lt"/>
                <a:cs typeface="Georgia"/>
              </a:rPr>
              <a:t>ehircilik</a:t>
            </a:r>
            <a:r>
              <a:rPr sz="1400" i="1" dirty="0" smtClean="0">
                <a:solidFill>
                  <a:srgbClr val="FFFFFF"/>
                </a:solidFill>
                <a:latin typeface="+mj-lt"/>
                <a:cs typeface="Georgia"/>
              </a:rPr>
              <a:t> </a:t>
            </a:r>
            <a:r>
              <a:rPr lang="tr-TR" sz="1400" i="1" dirty="0" smtClean="0">
                <a:solidFill>
                  <a:srgbClr val="FFFFFF"/>
                </a:solidFill>
                <a:latin typeface="+mj-lt"/>
                <a:cs typeface="Georgia"/>
              </a:rPr>
              <a:t>İl </a:t>
            </a:r>
            <a:r>
              <a:rPr sz="1400" i="1" spc="-270" dirty="0" smtClean="0">
                <a:solidFill>
                  <a:srgbClr val="FFFFFF"/>
                </a:solidFill>
                <a:latin typeface="+mj-lt"/>
                <a:cs typeface="Georgia"/>
              </a:rPr>
              <a:t> </a:t>
            </a:r>
            <a:r>
              <a:rPr sz="1400" i="1" spc="-10" dirty="0">
                <a:solidFill>
                  <a:srgbClr val="FFFFFF"/>
                </a:solidFill>
                <a:latin typeface="+mj-lt"/>
                <a:cs typeface="Georgia"/>
              </a:rPr>
              <a:t>Müdürlüğü </a:t>
            </a:r>
            <a:r>
              <a:rPr sz="1400" i="1" spc="-5" dirty="0">
                <a:solidFill>
                  <a:srgbClr val="FFFFFF"/>
                </a:solidFill>
                <a:latin typeface="+mj-lt"/>
                <a:cs typeface="Georgia"/>
              </a:rPr>
              <a:t>-</a:t>
            </a:r>
            <a:r>
              <a:rPr sz="1400" i="1" spc="-110" dirty="0">
                <a:solidFill>
                  <a:srgbClr val="FFFFFF"/>
                </a:solidFill>
                <a:latin typeface="+mj-lt"/>
                <a:cs typeface="Georgia"/>
              </a:rPr>
              <a:t> </a:t>
            </a:r>
            <a:r>
              <a:rPr sz="1400" i="1" spc="-5" dirty="0">
                <a:solidFill>
                  <a:srgbClr val="FFFFFF"/>
                </a:solidFill>
                <a:latin typeface="+mj-lt"/>
                <a:cs typeface="Georgia"/>
              </a:rPr>
              <a:t>2018</a:t>
            </a:r>
            <a:endParaRPr sz="1400" i="1" dirty="0">
              <a:latin typeface="+mj-lt"/>
              <a:cs typeface="Georgia"/>
            </a:endParaRPr>
          </a:p>
        </p:txBody>
      </p:sp>
    </p:spTree>
    <p:extLst>
      <p:ext uri="{BB962C8B-B14F-4D97-AF65-F5344CB8AC3E}">
        <p14:creationId xmlns:p14="http://schemas.microsoft.com/office/powerpoint/2010/main" val="22284510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4105</TotalTime>
  <Words>2023</Words>
  <Application>Microsoft Office PowerPoint</Application>
  <PresentationFormat>Geniş ekran</PresentationFormat>
  <Paragraphs>382</Paragraphs>
  <Slides>59</Slides>
  <Notes>1</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59</vt:i4>
      </vt:variant>
    </vt:vector>
  </HeadingPairs>
  <TitlesOfParts>
    <vt:vector size="68" baseType="lpstr">
      <vt:lpstr>Arial</vt:lpstr>
      <vt:lpstr>Arial Black</vt:lpstr>
      <vt:lpstr>Calibri</vt:lpstr>
      <vt:lpstr>Constantia</vt:lpstr>
      <vt:lpstr>Georgia</vt:lpstr>
      <vt:lpstr>Times New Roman</vt:lpstr>
      <vt:lpstr>Wingdings</vt:lpstr>
      <vt:lpstr>Wingdings 2</vt:lpstr>
      <vt:lpstr>Akış</vt:lpstr>
      <vt:lpstr>      </vt:lpstr>
      <vt:lpstr>      </vt:lpstr>
      <vt:lpstr>    </vt:lpstr>
      <vt:lpstr>PowerPoint Sunusu</vt:lpstr>
      <vt:lpstr>PowerPoint Sunusu</vt:lpstr>
      <vt:lpstr>PowerPoint Sunusu</vt:lpstr>
      <vt:lpstr>PowerPoint Sunusu</vt:lpstr>
      <vt:lpstr>PowerPoint Sunusu</vt:lpstr>
      <vt:lpstr>SIFIR ATIK PROJESİ</vt:lpstr>
      <vt:lpstr>PowerPoint Sunusu</vt:lpstr>
      <vt:lpstr>SIFIR ATIK PROJESİ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GEÇİCİ ATIK DEPOLAMA ALANI</vt:lpstr>
      <vt:lpstr>TEHLİKELİ ATIKLAR</vt:lpstr>
      <vt:lpstr>AMBALAJ ATIKLARI</vt:lpstr>
      <vt:lpstr>ATIK MİKTAR TAKİBİ</vt:lpstr>
      <vt:lpstr>PowerPoint Sunusu</vt:lpstr>
      <vt:lpstr> </vt:lpstr>
      <vt:lpstr>PowerPoint Sunusu</vt:lpstr>
      <vt:lpstr>Dinlediğiniz için teşekkürler…</vt:lpstr>
    </vt:vector>
  </TitlesOfParts>
  <Company>SilentAll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Birsen Kulen</dc:creator>
  <cp:lastModifiedBy>Batuhan ÇELİKER</cp:lastModifiedBy>
  <cp:revision>90</cp:revision>
  <dcterms:modified xsi:type="dcterms:W3CDTF">2018-11-05T12:30:03Z</dcterms:modified>
</cp:coreProperties>
</file>