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3FA6C-D71E-4240-BED4-6A290DD83E6B}" type="datetimeFigureOut">
              <a:rPr lang="tr-TR" smtClean="0"/>
              <a:t>04.09.2015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7715C-9EE2-4788-968C-95D9A5F0CE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37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C826-E46C-4F67-BA82-3BE04FEB7A22}" type="datetime1">
              <a:rPr lang="tr-TR" smtClean="0"/>
              <a:t>04.09.2015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38A1-E46F-49D0-B8D0-B750C60720B3}" type="datetime1">
              <a:rPr lang="tr-TR" smtClean="0"/>
              <a:t>04.09.2015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ADE5-678D-4E2A-99B9-224D7A29CE55}" type="datetime1">
              <a:rPr lang="tr-TR" smtClean="0"/>
              <a:t>04.09.2015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070-ACEF-4136-B7BB-F960215ADC2D}" type="datetime1">
              <a:rPr lang="tr-TR" smtClean="0"/>
              <a:t>04.09.2015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352E-0806-4114-A593-94943A223483}" type="datetime1">
              <a:rPr lang="tr-TR" smtClean="0"/>
              <a:t>04.09.2015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43F9-F4C4-4747-B308-F333B6385546}" type="datetime1">
              <a:rPr lang="tr-TR" smtClean="0"/>
              <a:t>04.09.2015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A66-080B-409E-9554-DDC591297FEE}" type="datetime1">
              <a:rPr lang="tr-TR" smtClean="0"/>
              <a:t>04.09.2015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0D06-381A-4B30-82EF-932E566326D1}" type="datetime1">
              <a:rPr lang="tr-TR" smtClean="0"/>
              <a:t>04.09.2015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2E0-4AA0-49A5-85B4-43A027548E45}" type="datetime1">
              <a:rPr lang="tr-TR" smtClean="0"/>
              <a:t>04.09.2015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C720-9F63-423E-AC11-8316C1F542BF}" type="datetime1">
              <a:rPr lang="tr-TR" smtClean="0"/>
              <a:t>04.09.2015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6AD5-FCAC-4FB1-905C-11DF82F7C4CB}" type="datetime1">
              <a:rPr lang="tr-TR" smtClean="0"/>
              <a:t>04.09.2015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A605-AA68-4BB4-A8FC-61F4527FC755}" type="datetime1">
              <a:rPr lang="tr-TR" smtClean="0"/>
              <a:t>04.09.2015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line.cevre.gov.tr/Login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2348880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/>
              <a:t>AFYONKARAHİSAR ÇEVRE </a:t>
            </a:r>
            <a:r>
              <a:rPr lang="tr-TR" sz="3200" dirty="0"/>
              <a:t>VE ŞEHİRCİLİK İL MÜDÜRLÜĞÜ </a:t>
            </a:r>
            <a:endParaRPr lang="tr-TR" sz="3200" dirty="0" smtClean="0"/>
          </a:p>
          <a:p>
            <a:pPr algn="ctr"/>
            <a:r>
              <a:rPr lang="tr-TR" sz="3200" dirty="0" smtClean="0"/>
              <a:t>Çevre </a:t>
            </a:r>
            <a:r>
              <a:rPr lang="tr-TR" sz="3200" dirty="0"/>
              <a:t>Yönetimi ve Denetiminden Sorumlu Şube Müdürlüğü </a:t>
            </a:r>
            <a:endParaRPr lang="tr-TR" sz="3200" dirty="0" smtClean="0"/>
          </a:p>
          <a:p>
            <a:pPr algn="ctr"/>
            <a:r>
              <a:rPr lang="tr-TR" sz="3200" dirty="0" smtClean="0"/>
              <a:t>Çevre </a:t>
            </a:r>
            <a:r>
              <a:rPr lang="tr-TR" sz="3200" dirty="0"/>
              <a:t>Bilgi Sistemine Kayıt Olma </a:t>
            </a:r>
            <a:endParaRPr lang="tr-TR" sz="3200" dirty="0" smtClean="0"/>
          </a:p>
          <a:p>
            <a:pPr algn="ctr"/>
            <a:r>
              <a:rPr lang="tr-TR" sz="3200" dirty="0" smtClean="0"/>
              <a:t>ve </a:t>
            </a:r>
            <a:r>
              <a:rPr lang="tr-TR" sz="3200" dirty="0"/>
              <a:t>Kirlenmiş Sahalar Ön Bilgi Formu Doldurulması Yardım Dokumanı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  <p:pic>
        <p:nvPicPr>
          <p:cNvPr id="1026" name="Picture 2" descr="D:\M.ORUÇ\LOGOLAR (Bakanlık Logosu)\csb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241664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38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08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71052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3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1974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4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61963"/>
            <a:ext cx="78390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0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4268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5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83671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AŞAMALAR </a:t>
            </a:r>
            <a:endParaRPr lang="tr-TR" sz="2800" dirty="0" smtClean="0"/>
          </a:p>
          <a:p>
            <a:pPr algn="ctr"/>
            <a:endParaRPr lang="tr-TR" sz="2800" dirty="0" smtClean="0"/>
          </a:p>
          <a:p>
            <a:r>
              <a:rPr lang="tr-TR" sz="2800" dirty="0" smtClean="0"/>
              <a:t>1- </a:t>
            </a:r>
            <a:r>
              <a:rPr lang="tr-TR" sz="2800" dirty="0"/>
              <a:t>Çevre Bilgi Sistemine (ÇBS) kayıt </a:t>
            </a:r>
            <a:r>
              <a:rPr lang="tr-TR" sz="2800" dirty="0" smtClean="0"/>
              <a:t>olma</a:t>
            </a:r>
          </a:p>
          <a:p>
            <a:endParaRPr lang="tr-TR" sz="2800" dirty="0" smtClean="0"/>
          </a:p>
          <a:p>
            <a:r>
              <a:rPr lang="tr-TR" sz="2800" dirty="0" smtClean="0"/>
              <a:t> </a:t>
            </a:r>
            <a:r>
              <a:rPr lang="tr-TR" sz="2800" dirty="0"/>
              <a:t>2- ÇBS onayı ve e-Posta adresine kullanıcı adı ve şifre gönderimi (Müdürlüğümüzce sistem üzerinden yapılacak)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3- </a:t>
            </a:r>
            <a:r>
              <a:rPr lang="tr-TR" sz="2800" dirty="0"/>
              <a:t>ÇBS sistemine giriş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4- </a:t>
            </a:r>
            <a:r>
              <a:rPr lang="tr-TR" sz="2800" dirty="0"/>
              <a:t>Kirlenmiş Sahalar Bilgi Sistemi form doldurulması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22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u="sng" dirty="0">
                <a:hlinkClick r:id="rId2"/>
              </a:rPr>
              <a:t>http://online.cevre.gov.tr/Login.aspx</a:t>
            </a:r>
            <a:r>
              <a:rPr lang="tr-TR" sz="2700" dirty="0"/>
              <a:t> internet adresine giriniz.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" y="908720"/>
            <a:ext cx="911072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7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4" y="692696"/>
            <a:ext cx="8330562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1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2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6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dirty="0"/>
              <a:t>Daha önce kaydı olan ve yeni bir tesis kaydı yapmak </a:t>
            </a:r>
            <a:r>
              <a:rPr lang="tr-TR" sz="2700" dirty="0" smtClean="0"/>
              <a:t>isteyenler, aşağıdaki </a:t>
            </a:r>
            <a:r>
              <a:rPr lang="tr-TR" sz="2700" dirty="0"/>
              <a:t>şekildeki adımı izleyeceklerdir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4096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4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7065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9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104</Words>
  <Application>Microsoft Office PowerPoint</Application>
  <PresentationFormat>Ekran Gösterisi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PowerPoint Sunusu</vt:lpstr>
      <vt:lpstr>PowerPoint Sunusu</vt:lpstr>
      <vt:lpstr>http://online.cevre.gov.tr/Login.aspx internet adresine giriniz. </vt:lpstr>
      <vt:lpstr>PowerPoint Sunusu</vt:lpstr>
      <vt:lpstr>PowerPoint Sunusu</vt:lpstr>
      <vt:lpstr>PowerPoint Sunusu</vt:lpstr>
      <vt:lpstr>PowerPoint Sunusu</vt:lpstr>
      <vt:lpstr>Daha önce kaydı olan ve yeni bir tesis kaydı yapmak isteyenler, aşağıdaki şekildeki adımı izleyeceklerdir.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Elif Kılavuz</dc:creator>
  <cp:lastModifiedBy>Mustafa Oruç</cp:lastModifiedBy>
  <cp:revision>8</cp:revision>
  <dcterms:created xsi:type="dcterms:W3CDTF">2015-09-04T08:06:16Z</dcterms:created>
  <dcterms:modified xsi:type="dcterms:W3CDTF">2015-09-04T13:48:37Z</dcterms:modified>
</cp:coreProperties>
</file>